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5" r:id="rId5"/>
    <p:sldId id="262" r:id="rId6"/>
    <p:sldId id="260" r:id="rId7"/>
    <p:sldId id="264" r:id="rId8"/>
    <p:sldId id="266" r:id="rId9"/>
    <p:sldId id="267" r:id="rId10"/>
    <p:sldId id="263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1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7AC120-B13C-471F-B982-80CD70E786E8}" v="1" dt="2021-11-19T21:08:31.736"/>
    <p1510:client id="{AFA1558D-2126-30BA-C7DF-389E1CCE1A58}" v="25" dt="2021-11-19T20:20:35.322"/>
    <p1510:client id="{C9DA93A6-09C8-4542-BDA8-34A2625E196D}" v="10" dt="2021-11-19T04:03:47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73" d="100"/>
          <a:sy n="73" d="100"/>
        </p:scale>
        <p:origin x="75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l, Jeremy" userId="S::jeremylg@email.sc.edu::c3ce8162-2449-47af-aee7-9d58d59a5ce5" providerId="AD" clId="Web-{B7F62DD2-C218-428B-AD9A-7307013913A1}"/>
    <pc:docChg chg="addSld modSld">
      <pc:chgData name="Gill, Jeremy" userId="S::jeremylg@email.sc.edu::c3ce8162-2449-47af-aee7-9d58d59a5ce5" providerId="AD" clId="Web-{B7F62DD2-C218-428B-AD9A-7307013913A1}" dt="2021-11-11T23:47:22.870" v="161" actId="20577"/>
      <pc:docMkLst>
        <pc:docMk/>
      </pc:docMkLst>
      <pc:sldChg chg="modSp new">
        <pc:chgData name="Gill, Jeremy" userId="S::jeremylg@email.sc.edu::c3ce8162-2449-47af-aee7-9d58d59a5ce5" providerId="AD" clId="Web-{B7F62DD2-C218-428B-AD9A-7307013913A1}" dt="2021-11-11T23:47:22.870" v="161" actId="20577"/>
        <pc:sldMkLst>
          <pc:docMk/>
          <pc:sldMk cId="3856596123" sldId="258"/>
        </pc:sldMkLst>
        <pc:spChg chg="mod">
          <ac:chgData name="Gill, Jeremy" userId="S::jeremylg@email.sc.edu::c3ce8162-2449-47af-aee7-9d58d59a5ce5" providerId="AD" clId="Web-{B7F62DD2-C218-428B-AD9A-7307013913A1}" dt="2021-11-11T23:35:49.684" v="29" actId="20577"/>
          <ac:spMkLst>
            <pc:docMk/>
            <pc:sldMk cId="3856596123" sldId="258"/>
            <ac:spMk id="2" creationId="{DEACE4DB-6762-42C0-A914-ADB4DECF641B}"/>
          </ac:spMkLst>
        </pc:spChg>
        <pc:spChg chg="mod">
          <ac:chgData name="Gill, Jeremy" userId="S::jeremylg@email.sc.edu::c3ce8162-2449-47af-aee7-9d58d59a5ce5" providerId="AD" clId="Web-{B7F62DD2-C218-428B-AD9A-7307013913A1}" dt="2021-11-11T23:47:22.870" v="161" actId="20577"/>
          <ac:spMkLst>
            <pc:docMk/>
            <pc:sldMk cId="3856596123" sldId="258"/>
            <ac:spMk id="3" creationId="{44A754F6-A688-4275-9262-6F09A00E9786}"/>
          </ac:spMkLst>
        </pc:spChg>
      </pc:sldChg>
    </pc:docChg>
  </pc:docChgLst>
  <pc:docChgLst>
    <pc:chgData name="Gardner, Hannah" userId="S::hannahng@email.sc.edu::6ba550fe-153b-4b02-aeef-dc729808ecfb" providerId="AD" clId="Web-{EF90449C-CDD4-53B1-7858-893221B46672}"/>
    <pc:docChg chg="modSld">
      <pc:chgData name="Gardner, Hannah" userId="S::hannahng@email.sc.edu::6ba550fe-153b-4b02-aeef-dc729808ecfb" providerId="AD" clId="Web-{EF90449C-CDD4-53B1-7858-893221B46672}" dt="2021-11-11T23:33:54.211" v="1" actId="20577"/>
      <pc:docMkLst>
        <pc:docMk/>
      </pc:docMkLst>
      <pc:sldChg chg="modSp">
        <pc:chgData name="Gardner, Hannah" userId="S::hannahng@email.sc.edu::6ba550fe-153b-4b02-aeef-dc729808ecfb" providerId="AD" clId="Web-{EF90449C-CDD4-53B1-7858-893221B46672}" dt="2021-11-11T23:33:54.211" v="1" actId="20577"/>
        <pc:sldMkLst>
          <pc:docMk/>
          <pc:sldMk cId="276337711" sldId="256"/>
        </pc:sldMkLst>
        <pc:spChg chg="mod">
          <ac:chgData name="Gardner, Hannah" userId="S::hannahng@email.sc.edu::6ba550fe-153b-4b02-aeef-dc729808ecfb" providerId="AD" clId="Web-{EF90449C-CDD4-53B1-7858-893221B46672}" dt="2021-11-11T23:33:54.211" v="1" actId="20577"/>
          <ac:spMkLst>
            <pc:docMk/>
            <pc:sldMk cId="276337711" sldId="256"/>
            <ac:spMk id="2" creationId="{E4DB0B6F-A97B-4B9C-A256-DFF9ABE3C20B}"/>
          </ac:spMkLst>
        </pc:spChg>
      </pc:sldChg>
    </pc:docChg>
  </pc:docChgLst>
  <pc:docChgLst>
    <pc:chgData name="Gomez, Jose" userId="af884673-c72d-4dfe-b100-de77b9392a28" providerId="ADAL" clId="{C9DA93A6-09C8-4542-BDA8-34A2625E196D}"/>
    <pc:docChg chg="undo custSel modSld">
      <pc:chgData name="Gomez, Jose" userId="af884673-c72d-4dfe-b100-de77b9392a28" providerId="ADAL" clId="{C9DA93A6-09C8-4542-BDA8-34A2625E196D}" dt="2021-11-19T04:18:55.394" v="1058" actId="20577"/>
      <pc:docMkLst>
        <pc:docMk/>
      </pc:docMkLst>
      <pc:sldChg chg="addSp delSp modSp mod">
        <pc:chgData name="Gomez, Jose" userId="af884673-c72d-4dfe-b100-de77b9392a28" providerId="ADAL" clId="{C9DA93A6-09C8-4542-BDA8-34A2625E196D}" dt="2021-11-19T04:00:55.924" v="701" actId="207"/>
        <pc:sldMkLst>
          <pc:docMk/>
          <pc:sldMk cId="3414121705" sldId="262"/>
        </pc:sldMkLst>
        <pc:spChg chg="del">
          <ac:chgData name="Gomez, Jose" userId="af884673-c72d-4dfe-b100-de77b9392a28" providerId="ADAL" clId="{C9DA93A6-09C8-4542-BDA8-34A2625E196D}" dt="2021-11-19T03:36:03.086" v="92" actId="478"/>
          <ac:spMkLst>
            <pc:docMk/>
            <pc:sldMk cId="3414121705" sldId="262"/>
            <ac:spMk id="6" creationId="{CDC046DC-5F15-4BA2-B6D0-9B37BBB4A701}"/>
          </ac:spMkLst>
        </pc:spChg>
        <pc:spChg chg="del mod">
          <ac:chgData name="Gomez, Jose" userId="af884673-c72d-4dfe-b100-de77b9392a28" providerId="ADAL" clId="{C9DA93A6-09C8-4542-BDA8-34A2625E196D}" dt="2021-11-19T03:35:50.274" v="91"/>
          <ac:spMkLst>
            <pc:docMk/>
            <pc:sldMk cId="3414121705" sldId="262"/>
            <ac:spMk id="9" creationId="{3850C869-4DD1-4AF2-8C5D-8ED66E1EABB1}"/>
          </ac:spMkLst>
        </pc:spChg>
        <pc:spChg chg="add del">
          <ac:chgData name="Gomez, Jose" userId="af884673-c72d-4dfe-b100-de77b9392a28" providerId="ADAL" clId="{C9DA93A6-09C8-4542-BDA8-34A2625E196D}" dt="2021-11-19T03:34:44.345" v="83" actId="22"/>
          <ac:spMkLst>
            <pc:docMk/>
            <pc:sldMk cId="3414121705" sldId="262"/>
            <ac:spMk id="10" creationId="{4CD4C5E3-0C12-E640-B84C-ECE6DBF078D1}"/>
          </ac:spMkLst>
        </pc:spChg>
        <pc:spChg chg="add del mod">
          <ac:chgData name="Gomez, Jose" userId="af884673-c72d-4dfe-b100-de77b9392a28" providerId="ADAL" clId="{C9DA93A6-09C8-4542-BDA8-34A2625E196D}" dt="2021-11-19T03:41:15.134" v="443"/>
          <ac:spMkLst>
            <pc:docMk/>
            <pc:sldMk cId="3414121705" sldId="262"/>
            <ac:spMk id="12" creationId="{61EEEC73-E208-AE43-929C-22F8358A6BA4}"/>
          </ac:spMkLst>
        </pc:spChg>
        <pc:spChg chg="add del mod">
          <ac:chgData name="Gomez, Jose" userId="af884673-c72d-4dfe-b100-de77b9392a28" providerId="ADAL" clId="{C9DA93A6-09C8-4542-BDA8-34A2625E196D}" dt="2021-11-19T03:35:40.792" v="88" actId="478"/>
          <ac:spMkLst>
            <pc:docMk/>
            <pc:sldMk cId="3414121705" sldId="262"/>
            <ac:spMk id="14" creationId="{7F86D50A-6C69-BF42-A827-A5E46A6E460C}"/>
          </ac:spMkLst>
        </pc:spChg>
        <pc:spChg chg="add mod">
          <ac:chgData name="Gomez, Jose" userId="af884673-c72d-4dfe-b100-de77b9392a28" providerId="ADAL" clId="{C9DA93A6-09C8-4542-BDA8-34A2625E196D}" dt="2021-11-19T04:00:55.924" v="701" actId="207"/>
          <ac:spMkLst>
            <pc:docMk/>
            <pc:sldMk cId="3414121705" sldId="262"/>
            <ac:spMk id="15" creationId="{71E66172-C478-014B-A4FA-198BED824A05}"/>
          </ac:spMkLst>
        </pc:spChg>
        <pc:picChg chg="del">
          <ac:chgData name="Gomez, Jose" userId="af884673-c72d-4dfe-b100-de77b9392a28" providerId="ADAL" clId="{C9DA93A6-09C8-4542-BDA8-34A2625E196D}" dt="2021-11-19T03:35:14.906" v="87" actId="478"/>
          <ac:picMkLst>
            <pc:docMk/>
            <pc:sldMk cId="3414121705" sldId="262"/>
            <ac:picMk id="3" creationId="{9444DF82-640A-48DA-A86D-1767FE7DFC81}"/>
          </ac:picMkLst>
        </pc:picChg>
      </pc:sldChg>
      <pc:sldChg chg="modSp mod">
        <pc:chgData name="Gomez, Jose" userId="af884673-c72d-4dfe-b100-de77b9392a28" providerId="ADAL" clId="{C9DA93A6-09C8-4542-BDA8-34A2625E196D}" dt="2021-11-19T04:18:55.394" v="1058" actId="20577"/>
        <pc:sldMkLst>
          <pc:docMk/>
          <pc:sldMk cId="221892830" sldId="264"/>
        </pc:sldMkLst>
        <pc:spChg chg="mod">
          <ac:chgData name="Gomez, Jose" userId="af884673-c72d-4dfe-b100-de77b9392a28" providerId="ADAL" clId="{C9DA93A6-09C8-4542-BDA8-34A2625E196D}" dt="2021-11-19T04:18:55.394" v="1058" actId="20577"/>
          <ac:spMkLst>
            <pc:docMk/>
            <pc:sldMk cId="221892830" sldId="264"/>
            <ac:spMk id="4" creationId="{B0AF9109-AA1D-4DA0-883F-93E6F4D69055}"/>
          </ac:spMkLst>
        </pc:spChg>
      </pc:sldChg>
      <pc:sldChg chg="addSp modSp mod">
        <pc:chgData name="Gomez, Jose" userId="af884673-c72d-4dfe-b100-de77b9392a28" providerId="ADAL" clId="{C9DA93A6-09C8-4542-BDA8-34A2625E196D}" dt="2021-11-19T03:53:44.433" v="561" actId="20577"/>
        <pc:sldMkLst>
          <pc:docMk/>
          <pc:sldMk cId="3408257791" sldId="265"/>
        </pc:sldMkLst>
        <pc:spChg chg="mod">
          <ac:chgData name="Gomez, Jose" userId="af884673-c72d-4dfe-b100-de77b9392a28" providerId="ADAL" clId="{C9DA93A6-09C8-4542-BDA8-34A2625E196D}" dt="2021-11-19T03:53:44.433" v="561" actId="20577"/>
          <ac:spMkLst>
            <pc:docMk/>
            <pc:sldMk cId="3408257791" sldId="265"/>
            <ac:spMk id="4" creationId="{B0AF9109-AA1D-4DA0-883F-93E6F4D69055}"/>
          </ac:spMkLst>
        </pc:spChg>
        <pc:spChg chg="add mod">
          <ac:chgData name="Gomez, Jose" userId="af884673-c72d-4dfe-b100-de77b9392a28" providerId="ADAL" clId="{C9DA93A6-09C8-4542-BDA8-34A2625E196D}" dt="2021-11-19T03:35:07.607" v="86" actId="1076"/>
          <ac:spMkLst>
            <pc:docMk/>
            <pc:sldMk cId="3408257791" sldId="265"/>
            <ac:spMk id="10" creationId="{6811697E-EB68-1248-874F-2510027B91B4}"/>
          </ac:spMkLst>
        </pc:spChg>
        <pc:picChg chg="add mod">
          <ac:chgData name="Gomez, Jose" userId="af884673-c72d-4dfe-b100-de77b9392a28" providerId="ADAL" clId="{C9DA93A6-09C8-4542-BDA8-34A2625E196D}" dt="2021-11-19T03:35:07.607" v="86" actId="1076"/>
          <ac:picMkLst>
            <pc:docMk/>
            <pc:sldMk cId="3408257791" sldId="265"/>
            <ac:picMk id="9" creationId="{E404DDFA-AD7C-8F47-9B59-31DD06E350B4}"/>
          </ac:picMkLst>
        </pc:picChg>
      </pc:sldChg>
    </pc:docChg>
  </pc:docChgLst>
  <pc:docChgLst>
    <pc:chgData name="Hannah Gardner" userId="6d7fc6deed770784" providerId="LiveId" clId="{807AC120-B13C-471F-B982-80CD70E786E8}"/>
    <pc:docChg chg="undo custSel addSld modSld">
      <pc:chgData name="Hannah Gardner" userId="6d7fc6deed770784" providerId="LiveId" clId="{807AC120-B13C-471F-B982-80CD70E786E8}" dt="2021-11-19T21:36:11.422" v="456" actId="1076"/>
      <pc:docMkLst>
        <pc:docMk/>
      </pc:docMkLst>
      <pc:sldChg chg="addSp delSp modSp add mod">
        <pc:chgData name="Hannah Gardner" userId="6d7fc6deed770784" providerId="LiveId" clId="{807AC120-B13C-471F-B982-80CD70E786E8}" dt="2021-11-19T21:08:45.112" v="439" actId="1076"/>
        <pc:sldMkLst>
          <pc:docMk/>
          <pc:sldMk cId="2189165976" sldId="266"/>
        </pc:sldMkLst>
        <pc:spChg chg="mod">
          <ac:chgData name="Hannah Gardner" userId="6d7fc6deed770784" providerId="LiveId" clId="{807AC120-B13C-471F-B982-80CD70E786E8}" dt="2021-11-19T21:06:52.629" v="351" actId="20577"/>
          <ac:spMkLst>
            <pc:docMk/>
            <pc:sldMk cId="2189165976" sldId="266"/>
            <ac:spMk id="2" creationId="{427DB128-D5AD-48AD-9D9B-1A571D2EC1D0}"/>
          </ac:spMkLst>
        </pc:spChg>
        <pc:spChg chg="add del mod">
          <ac:chgData name="Hannah Gardner" userId="6d7fc6deed770784" providerId="LiveId" clId="{807AC120-B13C-471F-B982-80CD70E786E8}" dt="2021-11-19T21:07:02.924" v="354" actId="14100"/>
          <ac:spMkLst>
            <pc:docMk/>
            <pc:sldMk cId="2189165976" sldId="266"/>
            <ac:spMk id="4" creationId="{B0AF9109-AA1D-4DA0-883F-93E6F4D69055}"/>
          </ac:spMkLst>
        </pc:spChg>
        <pc:spChg chg="add mod">
          <ac:chgData name="Hannah Gardner" userId="6d7fc6deed770784" providerId="LiveId" clId="{807AC120-B13C-471F-B982-80CD70E786E8}" dt="2021-11-19T21:08:30.454" v="433" actId="1076"/>
          <ac:spMkLst>
            <pc:docMk/>
            <pc:sldMk cId="2189165976" sldId="266"/>
            <ac:spMk id="11" creationId="{DD694380-465E-43F9-AE1B-151CDF53FB73}"/>
          </ac:spMkLst>
        </pc:spChg>
        <pc:spChg chg="add mod">
          <ac:chgData name="Hannah Gardner" userId="6d7fc6deed770784" providerId="LiveId" clId="{807AC120-B13C-471F-B982-80CD70E786E8}" dt="2021-11-19T21:08:45.112" v="439" actId="1076"/>
          <ac:spMkLst>
            <pc:docMk/>
            <pc:sldMk cId="2189165976" sldId="266"/>
            <ac:spMk id="12" creationId="{D51EDFDA-1152-4C8F-A377-3E3290BB042D}"/>
          </ac:spMkLst>
        </pc:spChg>
        <pc:picChg chg="add del mod ord">
          <ac:chgData name="Hannah Gardner" userId="6d7fc6deed770784" providerId="LiveId" clId="{807AC120-B13C-471F-B982-80CD70E786E8}" dt="2021-11-19T21:00:49.658" v="6" actId="22"/>
          <ac:picMkLst>
            <pc:docMk/>
            <pc:sldMk cId="2189165976" sldId="266"/>
            <ac:picMk id="6" creationId="{95DA481B-6422-4C9A-875E-F90B33B8B61B}"/>
          </ac:picMkLst>
        </pc:picChg>
        <pc:picChg chg="add mod">
          <ac:chgData name="Hannah Gardner" userId="6d7fc6deed770784" providerId="LiveId" clId="{807AC120-B13C-471F-B982-80CD70E786E8}" dt="2021-11-19T21:08:37.474" v="438" actId="1076"/>
          <ac:picMkLst>
            <pc:docMk/>
            <pc:sldMk cId="2189165976" sldId="266"/>
            <ac:picMk id="10" creationId="{3D247768-27B9-4D79-8E56-3FAC228086EB}"/>
          </ac:picMkLst>
        </pc:picChg>
      </pc:sldChg>
      <pc:sldChg chg="delSp modSp add mod">
        <pc:chgData name="Hannah Gardner" userId="6d7fc6deed770784" providerId="LiveId" clId="{807AC120-B13C-471F-B982-80CD70E786E8}" dt="2021-11-19T21:36:11.422" v="456" actId="1076"/>
        <pc:sldMkLst>
          <pc:docMk/>
          <pc:sldMk cId="3683966830" sldId="267"/>
        </pc:sldMkLst>
        <pc:spChg chg="mod">
          <ac:chgData name="Hannah Gardner" userId="6d7fc6deed770784" providerId="LiveId" clId="{807AC120-B13C-471F-B982-80CD70E786E8}" dt="2021-11-19T21:36:11.422" v="456" actId="1076"/>
          <ac:spMkLst>
            <pc:docMk/>
            <pc:sldMk cId="3683966830" sldId="267"/>
            <ac:spMk id="4" creationId="{B0AF9109-AA1D-4DA0-883F-93E6F4D69055}"/>
          </ac:spMkLst>
        </pc:spChg>
        <pc:spChg chg="del">
          <ac:chgData name="Hannah Gardner" userId="6d7fc6deed770784" providerId="LiveId" clId="{807AC120-B13C-471F-B982-80CD70E786E8}" dt="2021-11-19T21:08:09.935" v="428" actId="21"/>
          <ac:spMkLst>
            <pc:docMk/>
            <pc:sldMk cId="3683966830" sldId="267"/>
            <ac:spMk id="11" creationId="{DD694380-465E-43F9-AE1B-151CDF53FB73}"/>
          </ac:spMkLst>
        </pc:spChg>
        <pc:picChg chg="mod">
          <ac:chgData name="Hannah Gardner" userId="6d7fc6deed770784" providerId="LiveId" clId="{807AC120-B13C-471F-B982-80CD70E786E8}" dt="2021-11-19T21:36:05.942" v="455" actId="1076"/>
          <ac:picMkLst>
            <pc:docMk/>
            <pc:sldMk cId="3683966830" sldId="267"/>
            <ac:picMk id="10" creationId="{3D247768-27B9-4D79-8E56-3FAC228086EB}"/>
          </ac:picMkLst>
        </pc:picChg>
      </pc:sldChg>
    </pc:docChg>
  </pc:docChgLst>
  <pc:docChgLst>
    <pc:chgData name="Gill, Jeremy" userId="S::jeremylg@email.sc.edu::c3ce8162-2449-47af-aee7-9d58d59a5ce5" providerId="AD" clId="Web-{67EC924E-F3EA-4EE4-A957-B308DE21A6DB}"/>
    <pc:docChg chg="modSld">
      <pc:chgData name="Gill, Jeremy" userId="S::jeremylg@email.sc.edu::c3ce8162-2449-47af-aee7-9d58d59a5ce5" providerId="AD" clId="Web-{67EC924E-F3EA-4EE4-A957-B308DE21A6DB}" dt="2021-11-14T23:01:19.545" v="434" actId="20577"/>
      <pc:docMkLst>
        <pc:docMk/>
      </pc:docMkLst>
      <pc:sldChg chg="modSp">
        <pc:chgData name="Gill, Jeremy" userId="S::jeremylg@email.sc.edu::c3ce8162-2449-47af-aee7-9d58d59a5ce5" providerId="AD" clId="Web-{67EC924E-F3EA-4EE4-A957-B308DE21A6DB}" dt="2021-11-14T23:01:19.545" v="434" actId="20577"/>
        <pc:sldMkLst>
          <pc:docMk/>
          <pc:sldMk cId="2328302864" sldId="263"/>
        </pc:sldMkLst>
        <pc:spChg chg="mod">
          <ac:chgData name="Gill, Jeremy" userId="S::jeremylg@email.sc.edu::c3ce8162-2449-47af-aee7-9d58d59a5ce5" providerId="AD" clId="Web-{67EC924E-F3EA-4EE4-A957-B308DE21A6DB}" dt="2021-11-14T23:01:19.545" v="434" actId="20577"/>
          <ac:spMkLst>
            <pc:docMk/>
            <pc:sldMk cId="2328302864" sldId="263"/>
            <ac:spMk id="4" creationId="{B0AF9109-AA1D-4DA0-883F-93E6F4D69055}"/>
          </ac:spMkLst>
        </pc:spChg>
      </pc:sldChg>
      <pc:sldChg chg="modSp">
        <pc:chgData name="Gill, Jeremy" userId="S::jeremylg@email.sc.edu::c3ce8162-2449-47af-aee7-9d58d59a5ce5" providerId="AD" clId="Web-{67EC924E-F3EA-4EE4-A957-B308DE21A6DB}" dt="2021-11-14T22:52:56.374" v="285" actId="20577"/>
        <pc:sldMkLst>
          <pc:docMk/>
          <pc:sldMk cId="221892830" sldId="264"/>
        </pc:sldMkLst>
        <pc:spChg chg="mod">
          <ac:chgData name="Gill, Jeremy" userId="S::jeremylg@email.sc.edu::c3ce8162-2449-47af-aee7-9d58d59a5ce5" providerId="AD" clId="Web-{67EC924E-F3EA-4EE4-A957-B308DE21A6DB}" dt="2021-11-14T22:52:56.374" v="285" actId="20577"/>
          <ac:spMkLst>
            <pc:docMk/>
            <pc:sldMk cId="221892830" sldId="264"/>
            <ac:spMk id="4" creationId="{B0AF9109-AA1D-4DA0-883F-93E6F4D69055}"/>
          </ac:spMkLst>
        </pc:spChg>
      </pc:sldChg>
    </pc:docChg>
  </pc:docChgLst>
  <pc:docChgLst>
    <pc:chgData name="Gardner, Hannah" userId="6ba550fe-153b-4b02-aeef-dc729808ecfb" providerId="ADAL" clId="{D27501AF-57DE-432D-83BC-4E6F5CA622CB}"/>
    <pc:docChg chg="undo custSel addSld delSld modSld sldOrd modMainMaster">
      <pc:chgData name="Gardner, Hannah" userId="6ba550fe-153b-4b02-aeef-dc729808ecfb" providerId="ADAL" clId="{D27501AF-57DE-432D-83BC-4E6F5CA622CB}" dt="2021-11-14T00:02:06.662" v="3284" actId="20577"/>
      <pc:docMkLst>
        <pc:docMk/>
      </pc:docMkLst>
      <pc:sldChg chg="addSp modSp mod">
        <pc:chgData name="Gardner, Hannah" userId="6ba550fe-153b-4b02-aeef-dc729808ecfb" providerId="ADAL" clId="{D27501AF-57DE-432D-83BC-4E6F5CA622CB}" dt="2021-11-13T23:41:53.504" v="1922" actId="20577"/>
        <pc:sldMkLst>
          <pc:docMk/>
          <pc:sldMk cId="276337711" sldId="256"/>
        </pc:sldMkLst>
        <pc:spChg chg="mod">
          <ac:chgData name="Gardner, Hannah" userId="6ba550fe-153b-4b02-aeef-dc729808ecfb" providerId="ADAL" clId="{D27501AF-57DE-432D-83BC-4E6F5CA622CB}" dt="2021-11-13T23:35:33.574" v="1525" actId="1076"/>
          <ac:spMkLst>
            <pc:docMk/>
            <pc:sldMk cId="276337711" sldId="256"/>
            <ac:spMk id="2" creationId="{E4DB0B6F-A97B-4B9C-A256-DFF9ABE3C20B}"/>
          </ac:spMkLst>
        </pc:spChg>
        <pc:spChg chg="mod">
          <ac:chgData name="Gardner, Hannah" userId="6ba550fe-153b-4b02-aeef-dc729808ecfb" providerId="ADAL" clId="{D27501AF-57DE-432D-83BC-4E6F5CA622CB}" dt="2021-11-13T23:35:33.574" v="1525" actId="1076"/>
          <ac:spMkLst>
            <pc:docMk/>
            <pc:sldMk cId="276337711" sldId="256"/>
            <ac:spMk id="3" creationId="{CBE7612B-9BE3-464A-9029-F461D60B0AD3}"/>
          </ac:spMkLst>
        </pc:spChg>
        <pc:spChg chg="add mod">
          <ac:chgData name="Gardner, Hannah" userId="6ba550fe-153b-4b02-aeef-dc729808ecfb" providerId="ADAL" clId="{D27501AF-57DE-432D-83BC-4E6F5CA622CB}" dt="2021-11-13T23:41:48.297" v="1915" actId="20577"/>
          <ac:spMkLst>
            <pc:docMk/>
            <pc:sldMk cId="276337711" sldId="256"/>
            <ac:spMk id="5" creationId="{52A15051-A103-4F80-8173-CD618D275053}"/>
          </ac:spMkLst>
        </pc:spChg>
        <pc:spChg chg="mod">
          <ac:chgData name="Gardner, Hannah" userId="6ba550fe-153b-4b02-aeef-dc729808ecfb" providerId="ADAL" clId="{D27501AF-57DE-432D-83BC-4E6F5CA622CB}" dt="2021-11-13T23:35:33.574" v="1525" actId="1076"/>
          <ac:spMkLst>
            <pc:docMk/>
            <pc:sldMk cId="276337711" sldId="256"/>
            <ac:spMk id="7" creationId="{A46B646D-55A1-4B7B-BED7-4AAD1BC6D597}"/>
          </ac:spMkLst>
        </pc:spChg>
        <pc:spChg chg="mod">
          <ac:chgData name="Gardner, Hannah" userId="6ba550fe-153b-4b02-aeef-dc729808ecfb" providerId="ADAL" clId="{D27501AF-57DE-432D-83BC-4E6F5CA622CB}" dt="2021-11-13T23:35:33.574" v="1525" actId="1076"/>
          <ac:spMkLst>
            <pc:docMk/>
            <pc:sldMk cId="276337711" sldId="256"/>
            <ac:spMk id="8" creationId="{571AA7ED-47F5-4278-A907-FF6CE31711A5}"/>
          </ac:spMkLst>
        </pc:spChg>
        <pc:spChg chg="add mod">
          <ac:chgData name="Gardner, Hannah" userId="6ba550fe-153b-4b02-aeef-dc729808ecfb" providerId="ADAL" clId="{D27501AF-57DE-432D-83BC-4E6F5CA622CB}" dt="2021-11-13T23:41:53.504" v="1922" actId="20577"/>
          <ac:spMkLst>
            <pc:docMk/>
            <pc:sldMk cId="276337711" sldId="256"/>
            <ac:spMk id="9" creationId="{FFB4E965-6C18-49D7-A165-D2CBDFCE87E5}"/>
          </ac:spMkLst>
        </pc:spChg>
      </pc:sldChg>
      <pc:sldChg chg="modSp mod">
        <pc:chgData name="Gardner, Hannah" userId="6ba550fe-153b-4b02-aeef-dc729808ecfb" providerId="ADAL" clId="{D27501AF-57DE-432D-83BC-4E6F5CA622CB}" dt="2021-11-14T00:01:14.538" v="3283" actId="478"/>
        <pc:sldMkLst>
          <pc:docMk/>
          <pc:sldMk cId="3977028426" sldId="257"/>
        </pc:sldMkLst>
        <pc:graphicFrameChg chg="mod modGraphic">
          <ac:chgData name="Gardner, Hannah" userId="6ba550fe-153b-4b02-aeef-dc729808ecfb" providerId="ADAL" clId="{D27501AF-57DE-432D-83BC-4E6F5CA622CB}" dt="2021-11-14T00:01:14.538" v="3283" actId="478"/>
          <ac:graphicFrameMkLst>
            <pc:docMk/>
            <pc:sldMk cId="3977028426" sldId="257"/>
            <ac:graphicFrameMk id="10" creationId="{86C362B1-A17B-4013-BAE5-BD4F09450F8B}"/>
          </ac:graphicFrameMkLst>
        </pc:graphicFrameChg>
      </pc:sldChg>
      <pc:sldChg chg="del">
        <pc:chgData name="Gardner, Hannah" userId="6ba550fe-153b-4b02-aeef-dc729808ecfb" providerId="ADAL" clId="{D27501AF-57DE-432D-83BC-4E6F5CA622CB}" dt="2021-11-13T22:47:48.700" v="29" actId="47"/>
        <pc:sldMkLst>
          <pc:docMk/>
          <pc:sldMk cId="3856596123" sldId="258"/>
        </pc:sldMkLst>
      </pc:sldChg>
      <pc:sldChg chg="addSp delSp modSp add mod">
        <pc:chgData name="Gardner, Hannah" userId="6ba550fe-153b-4b02-aeef-dc729808ecfb" providerId="ADAL" clId="{D27501AF-57DE-432D-83BC-4E6F5CA622CB}" dt="2021-11-14T00:02:06.662" v="3284" actId="20577"/>
        <pc:sldMkLst>
          <pc:docMk/>
          <pc:sldMk cId="4039917334" sldId="259"/>
        </pc:sldMkLst>
        <pc:spChg chg="mod">
          <ac:chgData name="Gardner, Hannah" userId="6ba550fe-153b-4b02-aeef-dc729808ecfb" providerId="ADAL" clId="{D27501AF-57DE-432D-83BC-4E6F5CA622CB}" dt="2021-11-13T22:47:36.661" v="27" actId="20577"/>
          <ac:spMkLst>
            <pc:docMk/>
            <pc:sldMk cId="4039917334" sldId="259"/>
            <ac:spMk id="2" creationId="{427DB128-D5AD-48AD-9D9B-1A571D2EC1D0}"/>
          </ac:spMkLst>
        </pc:spChg>
        <pc:spChg chg="add mod">
          <ac:chgData name="Gardner, Hannah" userId="6ba550fe-153b-4b02-aeef-dc729808ecfb" providerId="ADAL" clId="{D27501AF-57DE-432D-83BC-4E6F5CA622CB}" dt="2021-11-14T00:02:06.662" v="3284" actId="20577"/>
          <ac:spMkLst>
            <pc:docMk/>
            <pc:sldMk cId="4039917334" sldId="259"/>
            <ac:spMk id="4" creationId="{B0AF9109-AA1D-4DA0-883F-93E6F4D69055}"/>
          </ac:spMkLst>
        </pc:spChg>
        <pc:graphicFrameChg chg="del mod">
          <ac:chgData name="Gardner, Hannah" userId="6ba550fe-153b-4b02-aeef-dc729808ecfb" providerId="ADAL" clId="{D27501AF-57DE-432D-83BC-4E6F5CA622CB}" dt="2021-11-13T22:47:14.433" v="6" actId="478"/>
          <ac:graphicFrameMkLst>
            <pc:docMk/>
            <pc:sldMk cId="4039917334" sldId="259"/>
            <ac:graphicFrameMk id="10" creationId="{86C362B1-A17B-4013-BAE5-BD4F09450F8B}"/>
          </ac:graphicFrameMkLst>
        </pc:graphicFrameChg>
        <pc:picChg chg="mod">
          <ac:chgData name="Gardner, Hannah" userId="6ba550fe-153b-4b02-aeef-dc729808ecfb" providerId="ADAL" clId="{D27501AF-57DE-432D-83BC-4E6F5CA622CB}" dt="2021-11-13T23:09:27.289" v="504" actId="1076"/>
          <ac:picMkLst>
            <pc:docMk/>
            <pc:sldMk cId="4039917334" sldId="259"/>
            <ac:picMk id="8" creationId="{95B3340B-7092-4783-B6E4-68AA9015B2EF}"/>
          </ac:picMkLst>
        </pc:picChg>
        <pc:cxnChg chg="mod">
          <ac:chgData name="Gardner, Hannah" userId="6ba550fe-153b-4b02-aeef-dc729808ecfb" providerId="ADAL" clId="{D27501AF-57DE-432D-83BC-4E6F5CA622CB}" dt="2021-11-13T22:47:43.382" v="28" actId="14100"/>
          <ac:cxnSpMkLst>
            <pc:docMk/>
            <pc:sldMk cId="4039917334" sldId="259"/>
            <ac:cxnSpMk id="5" creationId="{1B280089-0321-4995-9667-D8555B47A2A3}"/>
          </ac:cxnSpMkLst>
        </pc:cxnChg>
      </pc:sldChg>
      <pc:sldChg chg="addSp delSp modSp add mod">
        <pc:chgData name="Gardner, Hannah" userId="6ba550fe-153b-4b02-aeef-dc729808ecfb" providerId="ADAL" clId="{D27501AF-57DE-432D-83BC-4E6F5CA622CB}" dt="2021-11-13T23:39:58.295" v="1894" actId="20577"/>
        <pc:sldMkLst>
          <pc:docMk/>
          <pc:sldMk cId="2319163934" sldId="260"/>
        </pc:sldMkLst>
        <pc:spChg chg="mod">
          <ac:chgData name="Gardner, Hannah" userId="6ba550fe-153b-4b02-aeef-dc729808ecfb" providerId="ADAL" clId="{D27501AF-57DE-432D-83BC-4E6F5CA622CB}" dt="2021-11-13T23:06:55.346" v="357" actId="20577"/>
          <ac:spMkLst>
            <pc:docMk/>
            <pc:sldMk cId="2319163934" sldId="260"/>
            <ac:spMk id="2" creationId="{427DB128-D5AD-48AD-9D9B-1A571D2EC1D0}"/>
          </ac:spMkLst>
        </pc:spChg>
        <pc:spChg chg="mod">
          <ac:chgData name="Gardner, Hannah" userId="6ba550fe-153b-4b02-aeef-dc729808ecfb" providerId="ADAL" clId="{D27501AF-57DE-432D-83BC-4E6F5CA622CB}" dt="2021-11-13T23:18:08.374" v="971" actId="14100"/>
          <ac:spMkLst>
            <pc:docMk/>
            <pc:sldMk cId="2319163934" sldId="260"/>
            <ac:spMk id="4" creationId="{B0AF9109-AA1D-4DA0-883F-93E6F4D69055}"/>
          </ac:spMkLst>
        </pc:spChg>
        <pc:spChg chg="add mod">
          <ac:chgData name="Gardner, Hannah" userId="6ba550fe-153b-4b02-aeef-dc729808ecfb" providerId="ADAL" clId="{D27501AF-57DE-432D-83BC-4E6F5CA622CB}" dt="2021-11-13T23:39:58.295" v="1894" actId="20577"/>
          <ac:spMkLst>
            <pc:docMk/>
            <pc:sldMk cId="2319163934" sldId="260"/>
            <ac:spMk id="17" creationId="{A4EDED7C-F047-43B0-8F15-86BF5D6B39CC}"/>
          </ac:spMkLst>
        </pc:spChg>
        <pc:spChg chg="add mod">
          <ac:chgData name="Gardner, Hannah" userId="6ba550fe-153b-4b02-aeef-dc729808ecfb" providerId="ADAL" clId="{D27501AF-57DE-432D-83BC-4E6F5CA622CB}" dt="2021-11-13T23:39:17.059" v="1876" actId="255"/>
          <ac:spMkLst>
            <pc:docMk/>
            <pc:sldMk cId="2319163934" sldId="260"/>
            <ac:spMk id="22" creationId="{99BE69B2-DD16-4C42-A45E-77840D368B02}"/>
          </ac:spMkLst>
        </pc:spChg>
        <pc:picChg chg="add del mod">
          <ac:chgData name="Gardner, Hannah" userId="6ba550fe-153b-4b02-aeef-dc729808ecfb" providerId="ADAL" clId="{D27501AF-57DE-432D-83BC-4E6F5CA622CB}" dt="2021-11-13T23:18:00.616" v="970" actId="931"/>
          <ac:picMkLst>
            <pc:docMk/>
            <pc:sldMk cId="2319163934" sldId="260"/>
            <ac:picMk id="9" creationId="{A14CB4B7-78DD-4671-979D-F9C51452E0BF}"/>
          </ac:picMkLst>
        </pc:picChg>
        <pc:picChg chg="add mod">
          <ac:chgData name="Gardner, Hannah" userId="6ba550fe-153b-4b02-aeef-dc729808ecfb" providerId="ADAL" clId="{D27501AF-57DE-432D-83BC-4E6F5CA622CB}" dt="2021-11-13T23:22:43.052" v="1056" actId="1076"/>
          <ac:picMkLst>
            <pc:docMk/>
            <pc:sldMk cId="2319163934" sldId="260"/>
            <ac:picMk id="11" creationId="{DE594246-3EFA-499A-880B-02786F10606A}"/>
          </ac:picMkLst>
        </pc:picChg>
        <pc:cxnChg chg="mod">
          <ac:chgData name="Gardner, Hannah" userId="6ba550fe-153b-4b02-aeef-dc729808ecfb" providerId="ADAL" clId="{D27501AF-57DE-432D-83BC-4E6F5CA622CB}" dt="2021-11-13T23:07:04.510" v="358" actId="14100"/>
          <ac:cxnSpMkLst>
            <pc:docMk/>
            <pc:sldMk cId="2319163934" sldId="260"/>
            <ac:cxnSpMk id="5" creationId="{1B280089-0321-4995-9667-D8555B47A2A3}"/>
          </ac:cxnSpMkLst>
        </pc:cxnChg>
        <pc:cxnChg chg="add mod">
          <ac:chgData name="Gardner, Hannah" userId="6ba550fe-153b-4b02-aeef-dc729808ecfb" providerId="ADAL" clId="{D27501AF-57DE-432D-83BC-4E6F5CA622CB}" dt="2021-11-13T23:22:48.072" v="1057" actId="1076"/>
          <ac:cxnSpMkLst>
            <pc:docMk/>
            <pc:sldMk cId="2319163934" sldId="260"/>
            <ac:cxnSpMk id="13" creationId="{2D1E23EE-2A0A-4F69-AD62-B64E263FE0C5}"/>
          </ac:cxnSpMkLst>
        </pc:cxnChg>
        <pc:cxnChg chg="add mod">
          <ac:chgData name="Gardner, Hannah" userId="6ba550fe-153b-4b02-aeef-dc729808ecfb" providerId="ADAL" clId="{D27501AF-57DE-432D-83BC-4E6F5CA622CB}" dt="2021-11-13T23:23:00.409" v="1059" actId="1076"/>
          <ac:cxnSpMkLst>
            <pc:docMk/>
            <pc:sldMk cId="2319163934" sldId="260"/>
            <ac:cxnSpMk id="15" creationId="{C6582AC2-7989-48EB-9C48-B56F77200475}"/>
          </ac:cxnSpMkLst>
        </pc:cxnChg>
        <pc:cxnChg chg="add mod">
          <ac:chgData name="Gardner, Hannah" userId="6ba550fe-153b-4b02-aeef-dc729808ecfb" providerId="ADAL" clId="{D27501AF-57DE-432D-83BC-4E6F5CA622CB}" dt="2021-11-13T23:38:46.442" v="1873" actId="1076"/>
          <ac:cxnSpMkLst>
            <pc:docMk/>
            <pc:sldMk cId="2319163934" sldId="260"/>
            <ac:cxnSpMk id="19" creationId="{333A21D0-96E6-42CF-8EDB-BEAFF20C0289}"/>
          </ac:cxnSpMkLst>
        </pc:cxnChg>
        <pc:cxnChg chg="add mod">
          <ac:chgData name="Gardner, Hannah" userId="6ba550fe-153b-4b02-aeef-dc729808ecfb" providerId="ADAL" clId="{D27501AF-57DE-432D-83BC-4E6F5CA622CB}" dt="2021-11-13T23:38:52.180" v="1874" actId="1076"/>
          <ac:cxnSpMkLst>
            <pc:docMk/>
            <pc:sldMk cId="2319163934" sldId="260"/>
            <ac:cxnSpMk id="21" creationId="{DD66778C-EAA4-4A46-B352-B73FC7526068}"/>
          </ac:cxnSpMkLst>
        </pc:cxnChg>
      </pc:sldChg>
      <pc:sldChg chg="addSp delSp modSp add del mod">
        <pc:chgData name="Gardner, Hannah" userId="6ba550fe-153b-4b02-aeef-dc729808ecfb" providerId="ADAL" clId="{D27501AF-57DE-432D-83BC-4E6F5CA622CB}" dt="2021-11-14T00:00:57.203" v="3273" actId="47"/>
        <pc:sldMkLst>
          <pc:docMk/>
          <pc:sldMk cId="1301752494" sldId="261"/>
        </pc:sldMkLst>
        <pc:spChg chg="mod">
          <ac:chgData name="Gardner, Hannah" userId="6ba550fe-153b-4b02-aeef-dc729808ecfb" providerId="ADAL" clId="{D27501AF-57DE-432D-83BC-4E6F5CA622CB}" dt="2021-11-13T23:31:58.147" v="1448" actId="20577"/>
          <ac:spMkLst>
            <pc:docMk/>
            <pc:sldMk cId="1301752494" sldId="261"/>
            <ac:spMk id="2" creationId="{427DB128-D5AD-48AD-9D9B-1A571D2EC1D0}"/>
          </ac:spMkLst>
        </pc:spChg>
        <pc:spChg chg="add del mod">
          <ac:chgData name="Gardner, Hannah" userId="6ba550fe-153b-4b02-aeef-dc729808ecfb" providerId="ADAL" clId="{D27501AF-57DE-432D-83BC-4E6F5CA622CB}" dt="2021-11-13T23:48:03.587" v="2341" actId="478"/>
          <ac:spMkLst>
            <pc:docMk/>
            <pc:sldMk cId="1301752494" sldId="261"/>
            <ac:spMk id="4" creationId="{B0AF9109-AA1D-4DA0-883F-93E6F4D69055}"/>
          </ac:spMkLst>
        </pc:spChg>
        <pc:picChg chg="add del mod">
          <ac:chgData name="Gardner, Hannah" userId="6ba550fe-153b-4b02-aeef-dc729808ecfb" providerId="ADAL" clId="{D27501AF-57DE-432D-83BC-4E6F5CA622CB}" dt="2021-11-13T23:43:21.454" v="1928" actId="931"/>
          <ac:picMkLst>
            <pc:docMk/>
            <pc:sldMk cId="1301752494" sldId="261"/>
            <ac:picMk id="11" creationId="{F01F0A78-EEC4-4E61-9D68-BCF7D0FE4430}"/>
          </ac:picMkLst>
        </pc:picChg>
        <pc:picChg chg="add mod">
          <ac:chgData name="Gardner, Hannah" userId="6ba550fe-153b-4b02-aeef-dc729808ecfb" providerId="ADAL" clId="{D27501AF-57DE-432D-83BC-4E6F5CA622CB}" dt="2021-11-13T23:48:12.991" v="2342" actId="1076"/>
          <ac:picMkLst>
            <pc:docMk/>
            <pc:sldMk cId="1301752494" sldId="261"/>
            <ac:picMk id="13" creationId="{42C4A9C2-38EE-4DF7-99CD-60C4698D1030}"/>
          </ac:picMkLst>
        </pc:picChg>
        <pc:cxnChg chg="mod">
          <ac:chgData name="Gardner, Hannah" userId="6ba550fe-153b-4b02-aeef-dc729808ecfb" providerId="ADAL" clId="{D27501AF-57DE-432D-83BC-4E6F5CA622CB}" dt="2021-11-13T23:32:04.025" v="1449" actId="14100"/>
          <ac:cxnSpMkLst>
            <pc:docMk/>
            <pc:sldMk cId="1301752494" sldId="261"/>
            <ac:cxnSpMk id="5" creationId="{1B280089-0321-4995-9667-D8555B47A2A3}"/>
          </ac:cxnSpMkLst>
        </pc:cxnChg>
      </pc:sldChg>
      <pc:sldChg chg="modSp add mod ord">
        <pc:chgData name="Gardner, Hannah" userId="6ba550fe-153b-4b02-aeef-dc729808ecfb" providerId="ADAL" clId="{D27501AF-57DE-432D-83BC-4E6F5CA622CB}" dt="2021-11-13T23:59:10.759" v="3272" actId="207"/>
        <pc:sldMkLst>
          <pc:docMk/>
          <pc:sldMk cId="3414121705" sldId="262"/>
        </pc:sldMkLst>
        <pc:spChg chg="mod">
          <ac:chgData name="Gardner, Hannah" userId="6ba550fe-153b-4b02-aeef-dc729808ecfb" providerId="ADAL" clId="{D27501AF-57DE-432D-83BC-4E6F5CA622CB}" dt="2021-11-13T23:48:48.245" v="2386" actId="20577"/>
          <ac:spMkLst>
            <pc:docMk/>
            <pc:sldMk cId="3414121705" sldId="262"/>
            <ac:spMk id="2" creationId="{427DB128-D5AD-48AD-9D9B-1A571D2EC1D0}"/>
          </ac:spMkLst>
        </pc:spChg>
        <pc:spChg chg="mod">
          <ac:chgData name="Gardner, Hannah" userId="6ba550fe-153b-4b02-aeef-dc729808ecfb" providerId="ADAL" clId="{D27501AF-57DE-432D-83BC-4E6F5CA622CB}" dt="2021-11-13T23:59:10.759" v="3272" actId="207"/>
          <ac:spMkLst>
            <pc:docMk/>
            <pc:sldMk cId="3414121705" sldId="262"/>
            <ac:spMk id="4" creationId="{B0AF9109-AA1D-4DA0-883F-93E6F4D69055}"/>
          </ac:spMkLst>
        </pc:spChg>
        <pc:cxnChg chg="mod">
          <ac:chgData name="Gardner, Hannah" userId="6ba550fe-153b-4b02-aeef-dc729808ecfb" providerId="ADAL" clId="{D27501AF-57DE-432D-83BC-4E6F5CA622CB}" dt="2021-11-13T23:48:53.262" v="2387" actId="14100"/>
          <ac:cxnSpMkLst>
            <pc:docMk/>
            <pc:sldMk cId="3414121705" sldId="262"/>
            <ac:cxnSpMk id="5" creationId="{1B280089-0321-4995-9667-D8555B47A2A3}"/>
          </ac:cxnSpMkLst>
        </pc:cxnChg>
      </pc:sldChg>
      <pc:sldChg chg="modSp add mod">
        <pc:chgData name="Gardner, Hannah" userId="6ba550fe-153b-4b02-aeef-dc729808ecfb" providerId="ADAL" clId="{D27501AF-57DE-432D-83BC-4E6F5CA622CB}" dt="2021-11-13T23:08:28.076" v="486" actId="14100"/>
        <pc:sldMkLst>
          <pc:docMk/>
          <pc:sldMk cId="2328302864" sldId="263"/>
        </pc:sldMkLst>
        <pc:spChg chg="mod">
          <ac:chgData name="Gardner, Hannah" userId="6ba550fe-153b-4b02-aeef-dc729808ecfb" providerId="ADAL" clId="{D27501AF-57DE-432D-83BC-4E6F5CA622CB}" dt="2021-11-13T23:08:17.783" v="484" actId="20577"/>
          <ac:spMkLst>
            <pc:docMk/>
            <pc:sldMk cId="2328302864" sldId="263"/>
            <ac:spMk id="2" creationId="{427DB128-D5AD-48AD-9D9B-1A571D2EC1D0}"/>
          </ac:spMkLst>
        </pc:spChg>
        <pc:cxnChg chg="mod">
          <ac:chgData name="Gardner, Hannah" userId="6ba550fe-153b-4b02-aeef-dc729808ecfb" providerId="ADAL" clId="{D27501AF-57DE-432D-83BC-4E6F5CA622CB}" dt="2021-11-13T23:08:28.076" v="486" actId="14100"/>
          <ac:cxnSpMkLst>
            <pc:docMk/>
            <pc:sldMk cId="2328302864" sldId="263"/>
            <ac:cxnSpMk id="5" creationId="{1B280089-0321-4995-9667-D8555B47A2A3}"/>
          </ac:cxnSpMkLst>
        </pc:cxnChg>
      </pc:sldChg>
      <pc:sldChg chg="add">
        <pc:chgData name="Gardner, Hannah" userId="6ba550fe-153b-4b02-aeef-dc729808ecfb" providerId="ADAL" clId="{D27501AF-57DE-432D-83BC-4E6F5CA622CB}" dt="2021-11-13T23:48:26.267" v="2343" actId="2890"/>
        <pc:sldMkLst>
          <pc:docMk/>
          <pc:sldMk cId="221892830" sldId="264"/>
        </pc:sldMkLst>
      </pc:sldChg>
      <pc:sldMasterChg chg="modSldLayout">
        <pc:chgData name="Gardner, Hannah" userId="6ba550fe-153b-4b02-aeef-dc729808ecfb" providerId="ADAL" clId="{D27501AF-57DE-432D-83BC-4E6F5CA622CB}" dt="2021-11-13T23:33:54.986" v="1519" actId="1076"/>
        <pc:sldMasterMkLst>
          <pc:docMk/>
          <pc:sldMasterMk cId="4278346938" sldId="2147483648"/>
        </pc:sldMasterMkLst>
        <pc:sldLayoutChg chg="modSp mod">
          <pc:chgData name="Gardner, Hannah" userId="6ba550fe-153b-4b02-aeef-dc729808ecfb" providerId="ADAL" clId="{D27501AF-57DE-432D-83BC-4E6F5CA622CB}" dt="2021-11-13T23:33:54.986" v="1519" actId="1076"/>
          <pc:sldLayoutMkLst>
            <pc:docMk/>
            <pc:sldMasterMk cId="4278346938" sldId="2147483648"/>
            <pc:sldLayoutMk cId="2788431512" sldId="2147483649"/>
          </pc:sldLayoutMkLst>
          <pc:spChg chg="mod">
            <ac:chgData name="Gardner, Hannah" userId="6ba550fe-153b-4b02-aeef-dc729808ecfb" providerId="ADAL" clId="{D27501AF-57DE-432D-83BC-4E6F5CA622CB}" dt="2021-11-13T23:33:54.986" v="1519" actId="1076"/>
            <ac:spMkLst>
              <pc:docMk/>
              <pc:sldMasterMk cId="4278346938" sldId="2147483648"/>
              <pc:sldLayoutMk cId="2788431512" sldId="2147483649"/>
              <ac:spMk id="7" creationId="{9F44CAC4-94A5-4313-8371-88A12863594D}"/>
            </ac:spMkLst>
          </pc:spChg>
        </pc:sldLayoutChg>
      </pc:sldMasterChg>
    </pc:docChg>
  </pc:docChgLst>
  <pc:docChgLst>
    <pc:chgData name="Gardner, Hannah" userId="S::hannahng@email.sc.edu::6ba550fe-153b-4b02-aeef-dc729808ecfb" providerId="AD" clId="Web-{6D21C200-D89E-9541-4A4B-B215E93A440B}"/>
    <pc:docChg chg="modSld">
      <pc:chgData name="Gardner, Hannah" userId="S::hannahng@email.sc.edu::6ba550fe-153b-4b02-aeef-dc729808ecfb" providerId="AD" clId="Web-{6D21C200-D89E-9541-4A4B-B215E93A440B}" dt="2021-11-15T15:53:24.404" v="4" actId="20577"/>
      <pc:docMkLst>
        <pc:docMk/>
      </pc:docMkLst>
      <pc:sldChg chg="modSp">
        <pc:chgData name="Gardner, Hannah" userId="S::hannahng@email.sc.edu::6ba550fe-153b-4b02-aeef-dc729808ecfb" providerId="AD" clId="Web-{6D21C200-D89E-9541-4A4B-B215E93A440B}" dt="2021-11-15T15:53:24.404" v="4" actId="20577"/>
        <pc:sldMkLst>
          <pc:docMk/>
          <pc:sldMk cId="221892830" sldId="264"/>
        </pc:sldMkLst>
        <pc:spChg chg="mod">
          <ac:chgData name="Gardner, Hannah" userId="S::hannahng@email.sc.edu::6ba550fe-153b-4b02-aeef-dc729808ecfb" providerId="AD" clId="Web-{6D21C200-D89E-9541-4A4B-B215E93A440B}" dt="2021-11-15T15:53:24.404" v="4" actId="20577"/>
          <ac:spMkLst>
            <pc:docMk/>
            <pc:sldMk cId="221892830" sldId="264"/>
            <ac:spMk id="4" creationId="{B0AF9109-AA1D-4DA0-883F-93E6F4D69055}"/>
          </ac:spMkLst>
        </pc:spChg>
      </pc:sldChg>
    </pc:docChg>
  </pc:docChgLst>
  <pc:docChgLst>
    <pc:chgData name="Gardner, Hannah" userId="S::hannahng@email.sc.edu::6ba550fe-153b-4b02-aeef-dc729808ecfb" providerId="AD" clId="Web-{F953FE38-A698-993B-C1F5-D49AA66BF8DE}"/>
    <pc:docChg chg="addSld delSld modSld sldOrd">
      <pc:chgData name="Gardner, Hannah" userId="S::hannahng@email.sc.edu::6ba550fe-153b-4b02-aeef-dc729808ecfb" providerId="AD" clId="Web-{F953FE38-A698-993B-C1F5-D49AA66BF8DE}" dt="2021-11-18T19:24:58.234" v="257" actId="1076"/>
      <pc:docMkLst>
        <pc:docMk/>
      </pc:docMkLst>
      <pc:sldChg chg="modSp">
        <pc:chgData name="Gardner, Hannah" userId="S::hannahng@email.sc.edu::6ba550fe-153b-4b02-aeef-dc729808ecfb" providerId="AD" clId="Web-{F953FE38-A698-993B-C1F5-D49AA66BF8DE}" dt="2021-11-18T19:21:39.728" v="170" actId="1076"/>
        <pc:sldMkLst>
          <pc:docMk/>
          <pc:sldMk cId="2319163934" sldId="260"/>
        </pc:sldMkLst>
        <pc:spChg chg="mod">
          <ac:chgData name="Gardner, Hannah" userId="S::hannahng@email.sc.edu::6ba550fe-153b-4b02-aeef-dc729808ecfb" providerId="AD" clId="Web-{F953FE38-A698-993B-C1F5-D49AA66BF8DE}" dt="2021-11-18T19:19:52.959" v="149" actId="20577"/>
          <ac:spMkLst>
            <pc:docMk/>
            <pc:sldMk cId="2319163934" sldId="260"/>
            <ac:spMk id="22" creationId="{99BE69B2-DD16-4C42-A45E-77840D368B02}"/>
          </ac:spMkLst>
        </pc:spChg>
        <pc:cxnChg chg="mod">
          <ac:chgData name="Gardner, Hannah" userId="S::hannahng@email.sc.edu::6ba550fe-153b-4b02-aeef-dc729808ecfb" providerId="AD" clId="Web-{F953FE38-A698-993B-C1F5-D49AA66BF8DE}" dt="2021-11-18T19:20:50.086" v="162"/>
          <ac:cxnSpMkLst>
            <pc:docMk/>
            <pc:sldMk cId="2319163934" sldId="260"/>
            <ac:cxnSpMk id="13" creationId="{2D1E23EE-2A0A-4F69-AD62-B64E263FE0C5}"/>
          </ac:cxnSpMkLst>
        </pc:cxnChg>
        <pc:cxnChg chg="mod">
          <ac:chgData name="Gardner, Hannah" userId="S::hannahng@email.sc.edu::6ba550fe-153b-4b02-aeef-dc729808ecfb" providerId="AD" clId="Web-{F953FE38-A698-993B-C1F5-D49AA66BF8DE}" dt="2021-11-18T19:21:39.728" v="170" actId="1076"/>
          <ac:cxnSpMkLst>
            <pc:docMk/>
            <pc:sldMk cId="2319163934" sldId="260"/>
            <ac:cxnSpMk id="15" creationId="{C6582AC2-7989-48EB-9C48-B56F77200475}"/>
          </ac:cxnSpMkLst>
        </pc:cxnChg>
        <pc:cxnChg chg="mod">
          <ac:chgData name="Gardner, Hannah" userId="S::hannahng@email.sc.edu::6ba550fe-153b-4b02-aeef-dc729808ecfb" providerId="AD" clId="Web-{F953FE38-A698-993B-C1F5-D49AA66BF8DE}" dt="2021-11-18T19:21:14.602" v="168"/>
          <ac:cxnSpMkLst>
            <pc:docMk/>
            <pc:sldMk cId="2319163934" sldId="260"/>
            <ac:cxnSpMk id="19" creationId="{333A21D0-96E6-42CF-8EDB-BEAFF20C0289}"/>
          </ac:cxnSpMkLst>
        </pc:cxnChg>
        <pc:cxnChg chg="mod">
          <ac:chgData name="Gardner, Hannah" userId="S::hannahng@email.sc.edu::6ba550fe-153b-4b02-aeef-dc729808ecfb" providerId="AD" clId="Web-{F953FE38-A698-993B-C1F5-D49AA66BF8DE}" dt="2021-11-18T19:21:21.805" v="169"/>
          <ac:cxnSpMkLst>
            <pc:docMk/>
            <pc:sldMk cId="2319163934" sldId="260"/>
            <ac:cxnSpMk id="21" creationId="{DD66778C-EAA4-4A46-B352-B73FC7526068}"/>
          </ac:cxnSpMkLst>
        </pc:cxnChg>
      </pc:sldChg>
      <pc:sldChg chg="addSp delSp modSp">
        <pc:chgData name="Gardner, Hannah" userId="S::hannahng@email.sc.edu::6ba550fe-153b-4b02-aeef-dc729808ecfb" providerId="AD" clId="Web-{F953FE38-A698-993B-C1F5-D49AA66BF8DE}" dt="2021-11-18T19:24:58.234" v="257" actId="1076"/>
        <pc:sldMkLst>
          <pc:docMk/>
          <pc:sldMk cId="3414121705" sldId="262"/>
        </pc:sldMkLst>
        <pc:spChg chg="del mod">
          <ac:chgData name="Gardner, Hannah" userId="S::hannahng@email.sc.edu::6ba550fe-153b-4b02-aeef-dc729808ecfb" providerId="AD" clId="Web-{F953FE38-A698-993B-C1F5-D49AA66BF8DE}" dt="2021-11-18T19:18:12.597" v="82"/>
          <ac:spMkLst>
            <pc:docMk/>
            <pc:sldMk cId="3414121705" sldId="262"/>
            <ac:spMk id="4" creationId="{B0AF9109-AA1D-4DA0-883F-93E6F4D69055}"/>
          </ac:spMkLst>
        </pc:spChg>
        <pc:spChg chg="add mod">
          <ac:chgData name="Gardner, Hannah" userId="S::hannahng@email.sc.edu::6ba550fe-153b-4b02-aeef-dc729808ecfb" providerId="AD" clId="Web-{F953FE38-A698-993B-C1F5-D49AA66BF8DE}" dt="2021-11-18T19:24:54.015" v="256" actId="1076"/>
          <ac:spMkLst>
            <pc:docMk/>
            <pc:sldMk cId="3414121705" sldId="262"/>
            <ac:spMk id="6" creationId="{CDC046DC-5F15-4BA2-B6D0-9B37BBB4A701}"/>
          </ac:spMkLst>
        </pc:spChg>
        <pc:spChg chg="add mod">
          <ac:chgData name="Gardner, Hannah" userId="S::hannahng@email.sc.edu::6ba550fe-153b-4b02-aeef-dc729808ecfb" providerId="AD" clId="Web-{F953FE38-A698-993B-C1F5-D49AA66BF8DE}" dt="2021-11-18T19:24:58.234" v="257" actId="1076"/>
          <ac:spMkLst>
            <pc:docMk/>
            <pc:sldMk cId="3414121705" sldId="262"/>
            <ac:spMk id="9" creationId="{3850C869-4DD1-4AF2-8C5D-8ED66E1EABB1}"/>
          </ac:spMkLst>
        </pc:spChg>
        <pc:picChg chg="add mod ord">
          <ac:chgData name="Gardner, Hannah" userId="S::hannahng@email.sc.edu::6ba550fe-153b-4b02-aeef-dc729808ecfb" providerId="AD" clId="Web-{F953FE38-A698-993B-C1F5-D49AA66BF8DE}" dt="2021-11-18T19:24:49.155" v="255" actId="1076"/>
          <ac:picMkLst>
            <pc:docMk/>
            <pc:sldMk cId="3414121705" sldId="262"/>
            <ac:picMk id="3" creationId="{9444DF82-640A-48DA-A86D-1767FE7DFC81}"/>
          </ac:picMkLst>
        </pc:picChg>
      </pc:sldChg>
      <pc:sldChg chg="modSp add del ord replId">
        <pc:chgData name="Gardner, Hannah" userId="S::hannahng@email.sc.edu::6ba550fe-153b-4b02-aeef-dc729808ecfb" providerId="AD" clId="Web-{F953FE38-A698-993B-C1F5-D49AA66BF8DE}" dt="2021-11-18T19:16:02.233" v="7"/>
        <pc:sldMkLst>
          <pc:docMk/>
          <pc:sldMk cId="1220016132" sldId="265"/>
        </pc:sldMkLst>
        <pc:spChg chg="mod">
          <ac:chgData name="Gardner, Hannah" userId="S::hannahng@email.sc.edu::6ba550fe-153b-4b02-aeef-dc729808ecfb" providerId="AD" clId="Web-{F953FE38-A698-993B-C1F5-D49AA66BF8DE}" dt="2021-11-18T19:16:01.608" v="6" actId="20577"/>
          <ac:spMkLst>
            <pc:docMk/>
            <pc:sldMk cId="1220016132" sldId="265"/>
            <ac:spMk id="4" creationId="{B0AF9109-AA1D-4DA0-883F-93E6F4D69055}"/>
          </ac:spMkLst>
        </pc:spChg>
      </pc:sldChg>
      <pc:sldChg chg="add ord replId">
        <pc:chgData name="Gardner, Hannah" userId="S::hannahng@email.sc.edu::6ba550fe-153b-4b02-aeef-dc729808ecfb" providerId="AD" clId="Web-{F953FE38-A698-993B-C1F5-D49AA66BF8DE}" dt="2021-11-18T19:17:52.065" v="79"/>
        <pc:sldMkLst>
          <pc:docMk/>
          <pc:sldMk cId="3408257791" sldId="265"/>
        </pc:sldMkLst>
      </pc:sldChg>
    </pc:docChg>
  </pc:docChgLst>
  <pc:docChgLst>
    <pc:chgData name="Gomez, Jose" userId="af884673-c72d-4dfe-b100-de77b9392a28" providerId="ADAL" clId="{5DB1E97B-32DC-4FC8-AAA2-B0916D17BA37}"/>
    <pc:docChg chg="modSld">
      <pc:chgData name="Gomez, Jose" userId="af884673-c72d-4dfe-b100-de77b9392a28" providerId="ADAL" clId="{5DB1E97B-32DC-4FC8-AAA2-B0916D17BA37}" dt="2021-11-18T19:09:34.142" v="10" actId="20577"/>
      <pc:docMkLst>
        <pc:docMk/>
      </pc:docMkLst>
      <pc:sldChg chg="modSp mod">
        <pc:chgData name="Gomez, Jose" userId="af884673-c72d-4dfe-b100-de77b9392a28" providerId="ADAL" clId="{5DB1E97B-32DC-4FC8-AAA2-B0916D17BA37}" dt="2021-11-18T18:26:35.524" v="7" actId="20577"/>
        <pc:sldMkLst>
          <pc:docMk/>
          <pc:sldMk cId="3414121705" sldId="262"/>
        </pc:sldMkLst>
        <pc:spChg chg="mod">
          <ac:chgData name="Gomez, Jose" userId="af884673-c72d-4dfe-b100-de77b9392a28" providerId="ADAL" clId="{5DB1E97B-32DC-4FC8-AAA2-B0916D17BA37}" dt="2021-11-18T18:26:35.524" v="7" actId="20577"/>
          <ac:spMkLst>
            <pc:docMk/>
            <pc:sldMk cId="3414121705" sldId="262"/>
            <ac:spMk id="4" creationId="{B0AF9109-AA1D-4DA0-883F-93E6F4D69055}"/>
          </ac:spMkLst>
        </pc:spChg>
      </pc:sldChg>
      <pc:sldChg chg="modSp mod">
        <pc:chgData name="Gomez, Jose" userId="af884673-c72d-4dfe-b100-de77b9392a28" providerId="ADAL" clId="{5DB1E97B-32DC-4FC8-AAA2-B0916D17BA37}" dt="2021-11-18T19:09:34.142" v="10" actId="20577"/>
        <pc:sldMkLst>
          <pc:docMk/>
          <pc:sldMk cId="221892830" sldId="264"/>
        </pc:sldMkLst>
        <pc:spChg chg="mod">
          <ac:chgData name="Gomez, Jose" userId="af884673-c72d-4dfe-b100-de77b9392a28" providerId="ADAL" clId="{5DB1E97B-32DC-4FC8-AAA2-B0916D17BA37}" dt="2021-11-18T19:09:34.142" v="10" actId="20577"/>
          <ac:spMkLst>
            <pc:docMk/>
            <pc:sldMk cId="221892830" sldId="264"/>
            <ac:spMk id="4" creationId="{B0AF9109-AA1D-4DA0-883F-93E6F4D69055}"/>
          </ac:spMkLst>
        </pc:spChg>
      </pc:sldChg>
    </pc:docChg>
  </pc:docChgLst>
  <pc:docChgLst>
    <pc:chgData name="Gardner, Hannah" userId="S::hannahng@email.sc.edu::6ba550fe-153b-4b02-aeef-dc729808ecfb" providerId="AD" clId="Web-{AFA1558D-2126-30BA-C7DF-389E1CCE1A58}"/>
    <pc:docChg chg="modSld">
      <pc:chgData name="Gardner, Hannah" userId="S::hannahng@email.sc.edu::6ba550fe-153b-4b02-aeef-dc729808ecfb" providerId="AD" clId="Web-{AFA1558D-2126-30BA-C7DF-389E1CCE1A58}" dt="2021-11-19T20:20:32.791" v="21" actId="20577"/>
      <pc:docMkLst>
        <pc:docMk/>
      </pc:docMkLst>
      <pc:sldChg chg="modSp">
        <pc:chgData name="Gardner, Hannah" userId="S::hannahng@email.sc.edu::6ba550fe-153b-4b02-aeef-dc729808ecfb" providerId="AD" clId="Web-{AFA1558D-2126-30BA-C7DF-389E1CCE1A58}" dt="2021-11-19T20:19:35.086" v="20" actId="20577"/>
        <pc:sldMkLst>
          <pc:docMk/>
          <pc:sldMk cId="276337711" sldId="256"/>
        </pc:sldMkLst>
        <pc:spChg chg="mod">
          <ac:chgData name="Gardner, Hannah" userId="S::hannahng@email.sc.edu::6ba550fe-153b-4b02-aeef-dc729808ecfb" providerId="AD" clId="Web-{AFA1558D-2126-30BA-C7DF-389E1CCE1A58}" dt="2021-11-19T20:19:24.976" v="14" actId="20577"/>
          <ac:spMkLst>
            <pc:docMk/>
            <pc:sldMk cId="276337711" sldId="256"/>
            <ac:spMk id="2" creationId="{E4DB0B6F-A97B-4B9C-A256-DFF9ABE3C20B}"/>
          </ac:spMkLst>
        </pc:spChg>
        <pc:spChg chg="mod">
          <ac:chgData name="Gardner, Hannah" userId="S::hannahng@email.sc.edu::6ba550fe-153b-4b02-aeef-dc729808ecfb" providerId="AD" clId="Web-{AFA1558D-2126-30BA-C7DF-389E1CCE1A58}" dt="2021-11-19T20:19:28.336" v="16" actId="20577"/>
          <ac:spMkLst>
            <pc:docMk/>
            <pc:sldMk cId="276337711" sldId="256"/>
            <ac:spMk id="3" creationId="{CBE7612B-9BE3-464A-9029-F461D60B0AD3}"/>
          </ac:spMkLst>
        </pc:spChg>
        <pc:spChg chg="mod">
          <ac:chgData name="Gardner, Hannah" userId="S::hannahng@email.sc.edu::6ba550fe-153b-4b02-aeef-dc729808ecfb" providerId="AD" clId="Web-{AFA1558D-2126-30BA-C7DF-389E1CCE1A58}" dt="2021-11-19T20:19:31.648" v="18" actId="20577"/>
          <ac:spMkLst>
            <pc:docMk/>
            <pc:sldMk cId="276337711" sldId="256"/>
            <ac:spMk id="7" creationId="{A46B646D-55A1-4B7B-BED7-4AAD1BC6D597}"/>
          </ac:spMkLst>
        </pc:spChg>
        <pc:spChg chg="mod">
          <ac:chgData name="Gardner, Hannah" userId="S::hannahng@email.sc.edu::6ba550fe-153b-4b02-aeef-dc729808ecfb" providerId="AD" clId="Web-{AFA1558D-2126-30BA-C7DF-389E1CCE1A58}" dt="2021-11-19T20:19:35.086" v="20" actId="20577"/>
          <ac:spMkLst>
            <pc:docMk/>
            <pc:sldMk cId="276337711" sldId="256"/>
            <ac:spMk id="8" creationId="{571AA7ED-47F5-4278-A907-FF6CE31711A5}"/>
          </ac:spMkLst>
        </pc:spChg>
      </pc:sldChg>
      <pc:sldChg chg="modSp">
        <pc:chgData name="Gardner, Hannah" userId="S::hannahng@email.sc.edu::6ba550fe-153b-4b02-aeef-dc729808ecfb" providerId="AD" clId="Web-{AFA1558D-2126-30BA-C7DF-389E1CCE1A58}" dt="2021-11-19T20:18:10.974" v="5" actId="20577"/>
        <pc:sldMkLst>
          <pc:docMk/>
          <pc:sldMk cId="4039917334" sldId="259"/>
        </pc:sldMkLst>
        <pc:spChg chg="mod">
          <ac:chgData name="Gardner, Hannah" userId="S::hannahng@email.sc.edu::6ba550fe-153b-4b02-aeef-dc729808ecfb" providerId="AD" clId="Web-{AFA1558D-2126-30BA-C7DF-389E1CCE1A58}" dt="2021-11-19T20:18:10.974" v="5" actId="20577"/>
          <ac:spMkLst>
            <pc:docMk/>
            <pc:sldMk cId="4039917334" sldId="259"/>
            <ac:spMk id="4" creationId="{B0AF9109-AA1D-4DA0-883F-93E6F4D69055}"/>
          </ac:spMkLst>
        </pc:spChg>
      </pc:sldChg>
      <pc:sldChg chg="modSp">
        <pc:chgData name="Gardner, Hannah" userId="S::hannahng@email.sc.edu::6ba550fe-153b-4b02-aeef-dc729808ecfb" providerId="AD" clId="Web-{AFA1558D-2126-30BA-C7DF-389E1CCE1A58}" dt="2021-11-19T20:18:44.882" v="10" actId="20577"/>
        <pc:sldMkLst>
          <pc:docMk/>
          <pc:sldMk cId="2319163934" sldId="260"/>
        </pc:sldMkLst>
        <pc:spChg chg="mod">
          <ac:chgData name="Gardner, Hannah" userId="S::hannahng@email.sc.edu::6ba550fe-153b-4b02-aeef-dc729808ecfb" providerId="AD" clId="Web-{AFA1558D-2126-30BA-C7DF-389E1CCE1A58}" dt="2021-11-19T20:18:44.882" v="10" actId="20577"/>
          <ac:spMkLst>
            <pc:docMk/>
            <pc:sldMk cId="2319163934" sldId="260"/>
            <ac:spMk id="4" creationId="{B0AF9109-AA1D-4DA0-883F-93E6F4D69055}"/>
          </ac:spMkLst>
        </pc:spChg>
      </pc:sldChg>
      <pc:sldChg chg="modSp">
        <pc:chgData name="Gardner, Hannah" userId="S::hannahng@email.sc.edu::6ba550fe-153b-4b02-aeef-dc729808ecfb" providerId="AD" clId="Web-{AFA1558D-2126-30BA-C7DF-389E1CCE1A58}" dt="2021-11-19T20:18:07.224" v="4" actId="20577"/>
        <pc:sldMkLst>
          <pc:docMk/>
          <pc:sldMk cId="3414121705" sldId="262"/>
        </pc:sldMkLst>
        <pc:spChg chg="mod">
          <ac:chgData name="Gardner, Hannah" userId="S::hannahng@email.sc.edu::6ba550fe-153b-4b02-aeef-dc729808ecfb" providerId="AD" clId="Web-{AFA1558D-2126-30BA-C7DF-389E1CCE1A58}" dt="2021-11-19T20:18:07.224" v="4" actId="20577"/>
          <ac:spMkLst>
            <pc:docMk/>
            <pc:sldMk cId="3414121705" sldId="262"/>
            <ac:spMk id="15" creationId="{71E66172-C478-014B-A4FA-198BED824A05}"/>
          </ac:spMkLst>
        </pc:spChg>
      </pc:sldChg>
      <pc:sldChg chg="modSp">
        <pc:chgData name="Gardner, Hannah" userId="S::hannahng@email.sc.edu::6ba550fe-153b-4b02-aeef-dc729808ecfb" providerId="AD" clId="Web-{AFA1558D-2126-30BA-C7DF-389E1CCE1A58}" dt="2021-11-19T20:20:32.791" v="21" actId="20577"/>
        <pc:sldMkLst>
          <pc:docMk/>
          <pc:sldMk cId="2328302864" sldId="263"/>
        </pc:sldMkLst>
        <pc:spChg chg="mod">
          <ac:chgData name="Gardner, Hannah" userId="S::hannahng@email.sc.edu::6ba550fe-153b-4b02-aeef-dc729808ecfb" providerId="AD" clId="Web-{AFA1558D-2126-30BA-C7DF-389E1CCE1A58}" dt="2021-11-19T20:20:32.791" v="21" actId="20577"/>
          <ac:spMkLst>
            <pc:docMk/>
            <pc:sldMk cId="2328302864" sldId="263"/>
            <ac:spMk id="4" creationId="{B0AF9109-AA1D-4DA0-883F-93E6F4D69055}"/>
          </ac:spMkLst>
        </pc:spChg>
      </pc:sldChg>
      <pc:sldChg chg="modSp">
        <pc:chgData name="Gardner, Hannah" userId="S::hannahng@email.sc.edu::6ba550fe-153b-4b02-aeef-dc729808ecfb" providerId="AD" clId="Web-{AFA1558D-2126-30BA-C7DF-389E1CCE1A58}" dt="2021-11-19T20:18:24.178" v="8" actId="20577"/>
        <pc:sldMkLst>
          <pc:docMk/>
          <pc:sldMk cId="3408257791" sldId="265"/>
        </pc:sldMkLst>
        <pc:spChg chg="mod">
          <ac:chgData name="Gardner, Hannah" userId="S::hannahng@email.sc.edu::6ba550fe-153b-4b02-aeef-dc729808ecfb" providerId="AD" clId="Web-{AFA1558D-2126-30BA-C7DF-389E1CCE1A58}" dt="2021-11-19T20:18:17.084" v="6" actId="20577"/>
          <ac:spMkLst>
            <pc:docMk/>
            <pc:sldMk cId="3408257791" sldId="265"/>
            <ac:spMk id="4" creationId="{B0AF9109-AA1D-4DA0-883F-93E6F4D69055}"/>
          </ac:spMkLst>
        </pc:spChg>
        <pc:spChg chg="mod">
          <ac:chgData name="Gardner, Hannah" userId="S::hannahng@email.sc.edu::6ba550fe-153b-4b02-aeef-dc729808ecfb" providerId="AD" clId="Web-{AFA1558D-2126-30BA-C7DF-389E1CCE1A58}" dt="2021-11-19T20:18:24.178" v="8" actId="20577"/>
          <ac:spMkLst>
            <pc:docMk/>
            <pc:sldMk cId="3408257791" sldId="265"/>
            <ac:spMk id="10" creationId="{6811697E-EB68-1248-874F-2510027B91B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CC41FD-518F-4C27-B60C-D6391D96DE41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1C6B8EF-B615-489A-B7EE-717C992FFD4F}">
      <dgm:prSet/>
      <dgm:spPr>
        <a:solidFill>
          <a:srgbClr val="801C2C"/>
        </a:solidFill>
      </dgm:spPr>
      <dgm:t>
        <a:bodyPr/>
        <a:lstStyle/>
        <a:p>
          <a:r>
            <a:rPr kumimoji="1" lang="en-US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Introduction</a:t>
          </a:r>
          <a:endParaRPr lang="en-US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7C393E-2E25-4F5F-A4B0-8109E55DA8B3}" type="parTrans" cxnId="{3F3B27C2-230E-41C2-BF1D-2204FBD52D2C}">
      <dgm:prSet/>
      <dgm:spPr/>
      <dgm:t>
        <a:bodyPr/>
        <a:lstStyle/>
        <a:p>
          <a:endParaRPr lang="en-US"/>
        </a:p>
      </dgm:t>
    </dgm:pt>
    <dgm:pt modelId="{664E3139-80C0-4E1F-B9E3-C84F34FA4E5C}" type="sibTrans" cxnId="{3F3B27C2-230E-41C2-BF1D-2204FBD52D2C}">
      <dgm:prSet/>
      <dgm:spPr/>
      <dgm:t>
        <a:bodyPr/>
        <a:lstStyle/>
        <a:p>
          <a:endParaRPr lang="en-US"/>
        </a:p>
      </dgm:t>
    </dgm:pt>
    <dgm:pt modelId="{763B3F45-F336-46B9-B6C4-D2D4820BA8D3}">
      <dgm:prSet/>
      <dgm:spPr>
        <a:solidFill>
          <a:srgbClr val="801C2C"/>
        </a:solidFill>
      </dgm:spPr>
      <dgm:t>
        <a:bodyPr/>
        <a:lstStyle/>
        <a:p>
          <a:r>
            <a:rPr kumimoji="1" lang="en-US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Background Information</a:t>
          </a:r>
          <a:endParaRPr lang="en-US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46A8F8-8367-488A-976B-0275FCB657B4}" type="parTrans" cxnId="{E7DD21AB-2F46-4317-92BA-8AD276A8B7C1}">
      <dgm:prSet/>
      <dgm:spPr/>
      <dgm:t>
        <a:bodyPr/>
        <a:lstStyle/>
        <a:p>
          <a:endParaRPr lang="en-US"/>
        </a:p>
      </dgm:t>
    </dgm:pt>
    <dgm:pt modelId="{A65C4568-3F33-411E-97E5-4E8F3D6C0E9B}" type="sibTrans" cxnId="{E7DD21AB-2F46-4317-92BA-8AD276A8B7C1}">
      <dgm:prSet/>
      <dgm:spPr/>
      <dgm:t>
        <a:bodyPr/>
        <a:lstStyle/>
        <a:p>
          <a:endParaRPr lang="en-US"/>
        </a:p>
      </dgm:t>
    </dgm:pt>
    <dgm:pt modelId="{1E54C536-F4EC-4097-80C9-7AB43AFD783E}">
      <dgm:prSet/>
      <dgm:spPr>
        <a:solidFill>
          <a:srgbClr val="801C2C"/>
        </a:solidFill>
      </dgm:spPr>
      <dgm:t>
        <a:bodyPr/>
        <a:lstStyle/>
        <a:p>
          <a:r>
            <a:rPr lang="en-US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Problem Description</a:t>
          </a:r>
        </a:p>
      </dgm:t>
    </dgm:pt>
    <dgm:pt modelId="{EB9EA4E9-DF00-4678-A481-7CC8442C814A}" type="parTrans" cxnId="{E47485C0-9A3F-44D4-A053-40D67DA1F751}">
      <dgm:prSet/>
      <dgm:spPr/>
      <dgm:t>
        <a:bodyPr/>
        <a:lstStyle/>
        <a:p>
          <a:endParaRPr lang="en-US"/>
        </a:p>
      </dgm:t>
    </dgm:pt>
    <dgm:pt modelId="{115810C5-B9EB-4ECA-BA08-EC1EABCBA809}" type="sibTrans" cxnId="{E47485C0-9A3F-44D4-A053-40D67DA1F751}">
      <dgm:prSet/>
      <dgm:spPr/>
      <dgm:t>
        <a:bodyPr/>
        <a:lstStyle/>
        <a:p>
          <a:endParaRPr lang="en-US"/>
        </a:p>
      </dgm:t>
    </dgm:pt>
    <dgm:pt modelId="{EF86DC66-1CA2-447D-9448-46EFA7A5E96C}">
      <dgm:prSet/>
      <dgm:spPr>
        <a:solidFill>
          <a:srgbClr val="801C2C"/>
        </a:solidFill>
      </dgm:spPr>
      <dgm:t>
        <a:bodyPr/>
        <a:lstStyle/>
        <a:p>
          <a:r>
            <a:rPr kumimoji="1" lang="en-US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Proposed Solution</a:t>
          </a:r>
          <a:endParaRPr lang="en-US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26EE96-196B-442D-92F8-B889384BD2B7}" type="parTrans" cxnId="{AF680299-6AAF-476B-965E-749D49B5BBCD}">
      <dgm:prSet/>
      <dgm:spPr/>
      <dgm:t>
        <a:bodyPr/>
        <a:lstStyle/>
        <a:p>
          <a:endParaRPr lang="en-US"/>
        </a:p>
      </dgm:t>
    </dgm:pt>
    <dgm:pt modelId="{C3D2333A-C008-4A7B-AD4F-61C844CD870C}" type="sibTrans" cxnId="{AF680299-6AAF-476B-965E-749D49B5BBCD}">
      <dgm:prSet/>
      <dgm:spPr/>
      <dgm:t>
        <a:bodyPr/>
        <a:lstStyle/>
        <a:p>
          <a:endParaRPr lang="en-US"/>
        </a:p>
      </dgm:t>
    </dgm:pt>
    <dgm:pt modelId="{5829A88B-DF7E-49DE-84DD-DA0C8B67D8B2}">
      <dgm:prSet/>
      <dgm:spPr>
        <a:solidFill>
          <a:srgbClr val="801C2C"/>
        </a:solidFill>
      </dgm:spPr>
      <dgm:t>
        <a:bodyPr/>
        <a:lstStyle/>
        <a:p>
          <a:r>
            <a:rPr kumimoji="1" lang="en-US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Conclusion</a:t>
          </a:r>
          <a:endParaRPr lang="en-US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372DFA-A747-4AE0-A03B-4FE92ABB17FB}" type="parTrans" cxnId="{3BB47FA7-81BA-457F-82FA-3349E03A1B0C}">
      <dgm:prSet/>
      <dgm:spPr/>
      <dgm:t>
        <a:bodyPr/>
        <a:lstStyle/>
        <a:p>
          <a:endParaRPr lang="en-US"/>
        </a:p>
      </dgm:t>
    </dgm:pt>
    <dgm:pt modelId="{A4D09207-B919-48AD-B54C-FDDA57E2CC3C}" type="sibTrans" cxnId="{3BB47FA7-81BA-457F-82FA-3349E03A1B0C}">
      <dgm:prSet/>
      <dgm:spPr/>
      <dgm:t>
        <a:bodyPr/>
        <a:lstStyle/>
        <a:p>
          <a:endParaRPr lang="en-US"/>
        </a:p>
      </dgm:t>
    </dgm:pt>
    <dgm:pt modelId="{E676CE90-B612-41C2-AD48-01F36BB41340}" type="pres">
      <dgm:prSet presAssocID="{A7CC41FD-518F-4C27-B60C-D6391D96DE41}" presName="linear" presStyleCnt="0">
        <dgm:presLayoutVars>
          <dgm:animLvl val="lvl"/>
          <dgm:resizeHandles val="exact"/>
        </dgm:presLayoutVars>
      </dgm:prSet>
      <dgm:spPr/>
    </dgm:pt>
    <dgm:pt modelId="{C1B34298-BA75-4646-9517-E863D62F9C62}" type="pres">
      <dgm:prSet presAssocID="{F1C6B8EF-B615-489A-B7EE-717C992FFD4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04A887D-080D-45A8-ACF8-552A42ECDEB1}" type="pres">
      <dgm:prSet presAssocID="{664E3139-80C0-4E1F-B9E3-C84F34FA4E5C}" presName="spacer" presStyleCnt="0"/>
      <dgm:spPr/>
    </dgm:pt>
    <dgm:pt modelId="{843D8C5E-B396-424C-9F1F-4FC01A429CBC}" type="pres">
      <dgm:prSet presAssocID="{763B3F45-F336-46B9-B6C4-D2D4820BA8D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8BAC4D3-428B-46ED-A177-962D89D39B4B}" type="pres">
      <dgm:prSet presAssocID="{A65C4568-3F33-411E-97E5-4E8F3D6C0E9B}" presName="spacer" presStyleCnt="0"/>
      <dgm:spPr/>
    </dgm:pt>
    <dgm:pt modelId="{9C344917-07D1-456E-9D88-7F7FF4E2283A}" type="pres">
      <dgm:prSet presAssocID="{1E54C536-F4EC-4097-80C9-7AB43AFD783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784D3F4-59C2-40F2-BB28-64213942CFC7}" type="pres">
      <dgm:prSet presAssocID="{115810C5-B9EB-4ECA-BA08-EC1EABCBA809}" presName="spacer" presStyleCnt="0"/>
      <dgm:spPr/>
    </dgm:pt>
    <dgm:pt modelId="{F2A4BD1C-327E-417A-80E2-9CB485A72693}" type="pres">
      <dgm:prSet presAssocID="{EF86DC66-1CA2-447D-9448-46EFA7A5E96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24B2D83-9120-4D81-8332-BDCC5EA3E462}" type="pres">
      <dgm:prSet presAssocID="{C3D2333A-C008-4A7B-AD4F-61C844CD870C}" presName="spacer" presStyleCnt="0"/>
      <dgm:spPr/>
    </dgm:pt>
    <dgm:pt modelId="{595433F0-D7C4-47F2-8311-792E0B1F3E55}" type="pres">
      <dgm:prSet presAssocID="{5829A88B-DF7E-49DE-84DD-DA0C8B67D8B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86F5104-B79D-4BC8-9A50-7CD541218DE3}" type="presOf" srcId="{F1C6B8EF-B615-489A-B7EE-717C992FFD4F}" destId="{C1B34298-BA75-4646-9517-E863D62F9C62}" srcOrd="0" destOrd="0" presId="urn:microsoft.com/office/officeart/2005/8/layout/vList2"/>
    <dgm:cxn modelId="{35D4FE66-1563-4603-8AD9-3583E8CA175B}" type="presOf" srcId="{A7CC41FD-518F-4C27-B60C-D6391D96DE41}" destId="{E676CE90-B612-41C2-AD48-01F36BB41340}" srcOrd="0" destOrd="0" presId="urn:microsoft.com/office/officeart/2005/8/layout/vList2"/>
    <dgm:cxn modelId="{AF680299-6AAF-476B-965E-749D49B5BBCD}" srcId="{A7CC41FD-518F-4C27-B60C-D6391D96DE41}" destId="{EF86DC66-1CA2-447D-9448-46EFA7A5E96C}" srcOrd="3" destOrd="0" parTransId="{6526EE96-196B-442D-92F8-B889384BD2B7}" sibTransId="{C3D2333A-C008-4A7B-AD4F-61C844CD870C}"/>
    <dgm:cxn modelId="{3BB47FA7-81BA-457F-82FA-3349E03A1B0C}" srcId="{A7CC41FD-518F-4C27-B60C-D6391D96DE41}" destId="{5829A88B-DF7E-49DE-84DD-DA0C8B67D8B2}" srcOrd="4" destOrd="0" parTransId="{07372DFA-A747-4AE0-A03B-4FE92ABB17FB}" sibTransId="{A4D09207-B919-48AD-B54C-FDDA57E2CC3C}"/>
    <dgm:cxn modelId="{E7DD21AB-2F46-4317-92BA-8AD276A8B7C1}" srcId="{A7CC41FD-518F-4C27-B60C-D6391D96DE41}" destId="{763B3F45-F336-46B9-B6C4-D2D4820BA8D3}" srcOrd="1" destOrd="0" parTransId="{1A46A8F8-8367-488A-976B-0275FCB657B4}" sibTransId="{A65C4568-3F33-411E-97E5-4E8F3D6C0E9B}"/>
    <dgm:cxn modelId="{E47485C0-9A3F-44D4-A053-40D67DA1F751}" srcId="{A7CC41FD-518F-4C27-B60C-D6391D96DE41}" destId="{1E54C536-F4EC-4097-80C9-7AB43AFD783E}" srcOrd="2" destOrd="0" parTransId="{EB9EA4E9-DF00-4678-A481-7CC8442C814A}" sibTransId="{115810C5-B9EB-4ECA-BA08-EC1EABCBA809}"/>
    <dgm:cxn modelId="{3F3B27C2-230E-41C2-BF1D-2204FBD52D2C}" srcId="{A7CC41FD-518F-4C27-B60C-D6391D96DE41}" destId="{F1C6B8EF-B615-489A-B7EE-717C992FFD4F}" srcOrd="0" destOrd="0" parTransId="{5D7C393E-2E25-4F5F-A4B0-8109E55DA8B3}" sibTransId="{664E3139-80C0-4E1F-B9E3-C84F34FA4E5C}"/>
    <dgm:cxn modelId="{B01CB6C8-5F45-44C7-9B6D-EBBB8A89D2F9}" type="presOf" srcId="{EF86DC66-1CA2-447D-9448-46EFA7A5E96C}" destId="{F2A4BD1C-327E-417A-80E2-9CB485A72693}" srcOrd="0" destOrd="0" presId="urn:microsoft.com/office/officeart/2005/8/layout/vList2"/>
    <dgm:cxn modelId="{2CA65BDE-73C2-4D54-AC08-1EE9F6519DED}" type="presOf" srcId="{763B3F45-F336-46B9-B6C4-D2D4820BA8D3}" destId="{843D8C5E-B396-424C-9F1F-4FC01A429CBC}" srcOrd="0" destOrd="0" presId="urn:microsoft.com/office/officeart/2005/8/layout/vList2"/>
    <dgm:cxn modelId="{0C44ACF2-EAA3-4E12-A949-7981AF98FF1E}" type="presOf" srcId="{1E54C536-F4EC-4097-80C9-7AB43AFD783E}" destId="{9C344917-07D1-456E-9D88-7F7FF4E2283A}" srcOrd="0" destOrd="0" presId="urn:microsoft.com/office/officeart/2005/8/layout/vList2"/>
    <dgm:cxn modelId="{565734F3-007E-4F22-B8CB-CBC076FF96E9}" type="presOf" srcId="{5829A88B-DF7E-49DE-84DD-DA0C8B67D8B2}" destId="{595433F0-D7C4-47F2-8311-792E0B1F3E55}" srcOrd="0" destOrd="0" presId="urn:microsoft.com/office/officeart/2005/8/layout/vList2"/>
    <dgm:cxn modelId="{F5791C57-1949-45BA-9CE8-79110BD7DCC9}" type="presParOf" srcId="{E676CE90-B612-41C2-AD48-01F36BB41340}" destId="{C1B34298-BA75-4646-9517-E863D62F9C62}" srcOrd="0" destOrd="0" presId="urn:microsoft.com/office/officeart/2005/8/layout/vList2"/>
    <dgm:cxn modelId="{2E8635E8-223A-4BFB-ADB0-4B0451FA8392}" type="presParOf" srcId="{E676CE90-B612-41C2-AD48-01F36BB41340}" destId="{204A887D-080D-45A8-ACF8-552A42ECDEB1}" srcOrd="1" destOrd="0" presId="urn:microsoft.com/office/officeart/2005/8/layout/vList2"/>
    <dgm:cxn modelId="{55092E50-5DED-4003-B593-991EC518ACC1}" type="presParOf" srcId="{E676CE90-B612-41C2-AD48-01F36BB41340}" destId="{843D8C5E-B396-424C-9F1F-4FC01A429CBC}" srcOrd="2" destOrd="0" presId="urn:microsoft.com/office/officeart/2005/8/layout/vList2"/>
    <dgm:cxn modelId="{10B8DC55-2DBB-4013-909D-556B51BC3F2B}" type="presParOf" srcId="{E676CE90-B612-41C2-AD48-01F36BB41340}" destId="{D8BAC4D3-428B-46ED-A177-962D89D39B4B}" srcOrd="3" destOrd="0" presId="urn:microsoft.com/office/officeart/2005/8/layout/vList2"/>
    <dgm:cxn modelId="{9A078FAE-C57A-4205-AAD0-1EB8CCBBCCDC}" type="presParOf" srcId="{E676CE90-B612-41C2-AD48-01F36BB41340}" destId="{9C344917-07D1-456E-9D88-7F7FF4E2283A}" srcOrd="4" destOrd="0" presId="urn:microsoft.com/office/officeart/2005/8/layout/vList2"/>
    <dgm:cxn modelId="{903BA67C-8226-4DE2-B281-167A1A6F15D9}" type="presParOf" srcId="{E676CE90-B612-41C2-AD48-01F36BB41340}" destId="{1784D3F4-59C2-40F2-BB28-64213942CFC7}" srcOrd="5" destOrd="0" presId="urn:microsoft.com/office/officeart/2005/8/layout/vList2"/>
    <dgm:cxn modelId="{8AFEC37C-8293-4EED-B8B7-0615D1891304}" type="presParOf" srcId="{E676CE90-B612-41C2-AD48-01F36BB41340}" destId="{F2A4BD1C-327E-417A-80E2-9CB485A72693}" srcOrd="6" destOrd="0" presId="urn:microsoft.com/office/officeart/2005/8/layout/vList2"/>
    <dgm:cxn modelId="{8080E0B4-16F6-4610-9838-CD5A1424B4C0}" type="presParOf" srcId="{E676CE90-B612-41C2-AD48-01F36BB41340}" destId="{C24B2D83-9120-4D81-8332-BDCC5EA3E462}" srcOrd="7" destOrd="0" presId="urn:microsoft.com/office/officeart/2005/8/layout/vList2"/>
    <dgm:cxn modelId="{3EE53DCF-C12B-48F2-A6CD-7B2EB4447265}" type="presParOf" srcId="{E676CE90-B612-41C2-AD48-01F36BB41340}" destId="{595433F0-D7C4-47F2-8311-792E0B1F3E5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34298-BA75-4646-9517-E863D62F9C62}">
      <dsp:nvSpPr>
        <dsp:cNvPr id="0" name=""/>
        <dsp:cNvSpPr/>
      </dsp:nvSpPr>
      <dsp:spPr>
        <a:xfrm>
          <a:off x="0" y="55088"/>
          <a:ext cx="10515600" cy="772200"/>
        </a:xfrm>
        <a:prstGeom prst="roundRect">
          <a:avLst/>
        </a:prstGeom>
        <a:solidFill>
          <a:srgbClr val="801C2C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3300" kern="120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Introduction</a:t>
          </a:r>
          <a:endParaRPr lang="en-US" sz="3300" kern="120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696" y="92784"/>
        <a:ext cx="10440208" cy="696808"/>
      </dsp:txXfrm>
    </dsp:sp>
    <dsp:sp modelId="{843D8C5E-B396-424C-9F1F-4FC01A429CBC}">
      <dsp:nvSpPr>
        <dsp:cNvPr id="0" name=""/>
        <dsp:cNvSpPr/>
      </dsp:nvSpPr>
      <dsp:spPr>
        <a:xfrm>
          <a:off x="0" y="922329"/>
          <a:ext cx="10515600" cy="772200"/>
        </a:xfrm>
        <a:prstGeom prst="roundRect">
          <a:avLst/>
        </a:prstGeom>
        <a:solidFill>
          <a:srgbClr val="801C2C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3300" kern="120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Background Information</a:t>
          </a:r>
          <a:endParaRPr lang="en-US" sz="3300" kern="120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696" y="960025"/>
        <a:ext cx="10440208" cy="696808"/>
      </dsp:txXfrm>
    </dsp:sp>
    <dsp:sp modelId="{9C344917-07D1-456E-9D88-7F7FF4E2283A}">
      <dsp:nvSpPr>
        <dsp:cNvPr id="0" name=""/>
        <dsp:cNvSpPr/>
      </dsp:nvSpPr>
      <dsp:spPr>
        <a:xfrm>
          <a:off x="0" y="1789569"/>
          <a:ext cx="10515600" cy="772200"/>
        </a:xfrm>
        <a:prstGeom prst="roundRect">
          <a:avLst/>
        </a:prstGeom>
        <a:solidFill>
          <a:srgbClr val="801C2C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Problem Description</a:t>
          </a:r>
        </a:p>
      </dsp:txBody>
      <dsp:txXfrm>
        <a:off x="37696" y="1827265"/>
        <a:ext cx="10440208" cy="696808"/>
      </dsp:txXfrm>
    </dsp:sp>
    <dsp:sp modelId="{F2A4BD1C-327E-417A-80E2-9CB485A72693}">
      <dsp:nvSpPr>
        <dsp:cNvPr id="0" name=""/>
        <dsp:cNvSpPr/>
      </dsp:nvSpPr>
      <dsp:spPr>
        <a:xfrm>
          <a:off x="0" y="2656809"/>
          <a:ext cx="10515600" cy="772200"/>
        </a:xfrm>
        <a:prstGeom prst="roundRect">
          <a:avLst/>
        </a:prstGeom>
        <a:solidFill>
          <a:srgbClr val="801C2C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3300" kern="120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Proposed Solution</a:t>
          </a:r>
          <a:endParaRPr lang="en-US" sz="3300" kern="120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696" y="2694505"/>
        <a:ext cx="10440208" cy="696808"/>
      </dsp:txXfrm>
    </dsp:sp>
    <dsp:sp modelId="{595433F0-D7C4-47F2-8311-792E0B1F3E55}">
      <dsp:nvSpPr>
        <dsp:cNvPr id="0" name=""/>
        <dsp:cNvSpPr/>
      </dsp:nvSpPr>
      <dsp:spPr>
        <a:xfrm>
          <a:off x="0" y="3524049"/>
          <a:ext cx="10515600" cy="772200"/>
        </a:xfrm>
        <a:prstGeom prst="roundRect">
          <a:avLst/>
        </a:prstGeom>
        <a:solidFill>
          <a:srgbClr val="801C2C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3300" kern="120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Conclusion</a:t>
          </a:r>
          <a:endParaRPr lang="en-US" sz="3300" kern="120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696" y="3561745"/>
        <a:ext cx="10440208" cy="696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4A267-47B0-41D6-918B-AC32E3F11CDE}" type="datetimeFigureOut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8C65-F09A-40AF-B312-EE0AD90C7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218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"/>
                <a:cs typeface="Arial"/>
              </a:rPr>
              <a:t>In the above figure, AS 100 and AS 200 are </a:t>
            </a:r>
            <a:r>
              <a:rPr lang="en-US" sz="1200" b="1" dirty="0">
                <a:solidFill>
                  <a:srgbClr val="801C2C"/>
                </a:solidFill>
                <a:latin typeface="Arial"/>
                <a:cs typeface="Arial"/>
              </a:rPr>
              <a:t>BGP peers</a:t>
            </a:r>
            <a:r>
              <a:rPr lang="en-US" sz="1200" dirty="0">
                <a:latin typeface="Arial"/>
                <a:cs typeface="Arial"/>
              </a:rPr>
              <a:t> who </a:t>
            </a:r>
            <a:r>
              <a:rPr lang="en-US" sz="1200" b="1" dirty="0">
                <a:solidFill>
                  <a:srgbClr val="801C2C"/>
                </a:solidFill>
                <a:latin typeface="Arial"/>
                <a:cs typeface="Arial"/>
              </a:rPr>
              <a:t>advertise </a:t>
            </a:r>
            <a:r>
              <a:rPr lang="en-US" sz="1200" dirty="0">
                <a:latin typeface="Arial"/>
                <a:cs typeface="Arial"/>
              </a:rPr>
              <a:t>their networks.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2C8C65-F09A-40AF-B312-EE0AD90C7BB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00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F44CAC4-94A5-4313-8371-88A12863594D}"/>
              </a:ext>
            </a:extLst>
          </p:cNvPr>
          <p:cNvSpPr/>
          <p:nvPr userDrawn="1"/>
        </p:nvSpPr>
        <p:spPr>
          <a:xfrm>
            <a:off x="1128665" y="754832"/>
            <a:ext cx="9934669" cy="4841341"/>
          </a:xfrm>
          <a:prstGeom prst="rect">
            <a:avLst/>
          </a:prstGeom>
          <a:solidFill>
            <a:srgbClr val="801C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C58316-33B6-4C44-B1C2-56A06555B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0067D6-8E2F-4988-AE59-442F37AA2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F20BD-570B-4789-B18A-A235B83B9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  <a:solidFill>
            <a:srgbClr val="801C2C"/>
          </a:solidFill>
        </p:spPr>
        <p:txBody>
          <a:bodyPr/>
          <a:lstStyle>
            <a:lvl1pPr algn="r">
              <a:defRPr/>
            </a:lvl1pPr>
          </a:lstStyle>
          <a:p>
            <a:endParaRPr lang="ja-JP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A6072A-3197-4336-A52F-C8A273DE0A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6350"/>
            <a:ext cx="2328170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43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CE43D-EEE7-4816-88F3-213D6290E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858D5-3F89-400F-A041-F5111C1B7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4E6C5-9983-4550-AB19-D8C4E7905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24251"/>
            <a:ext cx="12192000" cy="501650"/>
          </a:xfrm>
          <a:solidFill>
            <a:srgbClr val="801C2C"/>
          </a:solidFill>
        </p:spPr>
        <p:txBody>
          <a:bodyPr/>
          <a:lstStyle/>
          <a:p>
            <a:endParaRPr kumimoji="1" lang="ja-JP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2C44E8-39E1-4CB8-961A-122D4E8430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4251"/>
            <a:ext cx="2290527" cy="49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29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3D05D4-7F1E-4CDA-909E-E00159FD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5F75A-3682-47BF-A6F0-4BC2F3F2C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B7C9E-8210-431D-9BCE-14B9F492C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801C2C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7FBA42-42E4-4DB3-9D14-5009C28FDA1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6350"/>
            <a:ext cx="2281473" cy="49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4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B0B6F-A97B-4B9C-A256-DFF9ABE3C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23462"/>
            <a:ext cx="9144000" cy="651573"/>
          </a:xfrm>
        </p:spPr>
        <p:txBody>
          <a:bodyPr>
            <a:normAutofit/>
          </a:bodyPr>
          <a:lstStyle/>
          <a:p>
            <a:r>
              <a:rPr lang="en-US" altLang="ja-JP" sz="3600" b="1" dirty="0">
                <a:latin typeface="Arial"/>
                <a:ea typeface="游ゴシック Light"/>
                <a:cs typeface="Arial"/>
              </a:rPr>
              <a:t>BGP</a:t>
            </a:r>
            <a:r>
              <a:rPr kumimoji="1" lang="en-US" altLang="ja-JP" sz="3600" b="1" dirty="0">
                <a:latin typeface="Arial"/>
                <a:ea typeface="游ゴシック Light"/>
                <a:cs typeface="Arial"/>
              </a:rPr>
              <a:t> Hijacking</a:t>
            </a:r>
            <a:endParaRPr lang="ja-JP" altLang="en-US" sz="3600" b="1" dirty="0">
              <a:latin typeface="Arial"/>
              <a:ea typeface="游ゴシック Light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E7612B-9BE3-464A-9029-F461D60B0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56817"/>
            <a:ext cx="9144000" cy="81381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altLang="ja-JP" dirty="0">
                <a:latin typeface="Arial"/>
                <a:ea typeface="游ゴシック"/>
                <a:cs typeface="Arial"/>
              </a:rPr>
              <a:t>Hannah Gardner &amp; Jeremy Gill</a:t>
            </a:r>
          </a:p>
          <a:p>
            <a:r>
              <a:rPr kumimoji="1" lang="en-US" altLang="ja-JP" dirty="0">
                <a:latin typeface="Arial"/>
                <a:ea typeface="游ゴシック"/>
                <a:cs typeface="Arial"/>
              </a:rPr>
              <a:t>Advisors: </a:t>
            </a:r>
            <a:r>
              <a:rPr lang="en-US" altLang="ja-JP" dirty="0">
                <a:latin typeface="Arial"/>
                <a:ea typeface="游ゴシック"/>
                <a:cs typeface="Arial"/>
              </a:rPr>
              <a:t>Jorge </a:t>
            </a:r>
            <a:r>
              <a:rPr lang="en-US" altLang="ja-JP" dirty="0" err="1">
                <a:latin typeface="Arial"/>
                <a:ea typeface="游ゴシック"/>
                <a:cs typeface="Arial"/>
              </a:rPr>
              <a:t>Crichigno</a:t>
            </a:r>
            <a:r>
              <a:rPr lang="en-US" altLang="ja-JP" dirty="0">
                <a:latin typeface="Arial"/>
                <a:ea typeface="游ゴシック"/>
                <a:cs typeface="Arial"/>
              </a:rPr>
              <a:t> &amp; </a:t>
            </a:r>
            <a:r>
              <a:rPr kumimoji="1" lang="en-US" altLang="ja-JP" dirty="0">
                <a:latin typeface="Arial"/>
                <a:ea typeface="游ゴシック"/>
                <a:cs typeface="Arial"/>
              </a:rPr>
              <a:t>Jose Gomez</a:t>
            </a:r>
            <a:endParaRPr lang="ja-JP" altLang="en-US" dirty="0">
              <a:latin typeface="Arial"/>
              <a:ea typeface="游ゴシック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7C800-C616-4B66-A1A4-2ED48349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3F044E60-B94A-46FC-9D16-53D3436CFC0E}" type="slidenum">
              <a:rPr lang="en-US" altLang="ja-JP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ja-JP" altLang="en-US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4F1E84-E590-42A1-9C0B-90243AB0E6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6350"/>
            <a:ext cx="2328170" cy="501650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A46B646D-55A1-4B7B-BED7-4AAD1BC6D597}"/>
              </a:ext>
            </a:extLst>
          </p:cNvPr>
          <p:cNvSpPr txBox="1">
            <a:spLocks/>
          </p:cNvSpPr>
          <p:nvPr/>
        </p:nvSpPr>
        <p:spPr>
          <a:xfrm>
            <a:off x="1524000" y="3519161"/>
            <a:ext cx="9144000" cy="8138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i="1" dirty="0">
                <a:latin typeface="Arial"/>
                <a:ea typeface="游ゴシック"/>
                <a:cs typeface="Arial"/>
              </a:rPr>
              <a:t>Department of Integrated Information Technology</a:t>
            </a:r>
          </a:p>
          <a:p>
            <a:r>
              <a:rPr lang="en-US" altLang="ja-JP" i="1" dirty="0">
                <a:latin typeface="Arial"/>
                <a:ea typeface="游ゴシック"/>
                <a:cs typeface="Arial"/>
              </a:rPr>
              <a:t>University of South Carolina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71AA7ED-47F5-4278-A907-FF6CE31711A5}"/>
              </a:ext>
            </a:extLst>
          </p:cNvPr>
          <p:cNvSpPr txBox="1">
            <a:spLocks/>
          </p:cNvSpPr>
          <p:nvPr/>
        </p:nvSpPr>
        <p:spPr>
          <a:xfrm>
            <a:off x="1524000" y="4481505"/>
            <a:ext cx="9144000" cy="3448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latin typeface="Arial"/>
                <a:ea typeface="游ゴシック"/>
                <a:cs typeface="Arial"/>
              </a:rPr>
              <a:t>December 2</a:t>
            </a:r>
            <a:r>
              <a:rPr lang="en-US" altLang="ja-JP" baseline="30000" dirty="0">
                <a:latin typeface="Arial"/>
                <a:ea typeface="游ゴシック"/>
                <a:cs typeface="Arial"/>
              </a:rPr>
              <a:t>nd</a:t>
            </a:r>
            <a:r>
              <a:rPr lang="en-US" altLang="ja-JP" dirty="0">
                <a:latin typeface="Arial"/>
                <a:ea typeface="游ゴシック"/>
                <a:cs typeface="Arial"/>
              </a:rPr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276337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B128-D5AD-48AD-9D9B-1A571D2EC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altLang="ja-JP"/>
              <a:t>Conclusion</a:t>
            </a:r>
            <a:endParaRPr kumimoji="1" lang="ja-JP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280089-0321-4995-9667-D8555B47A2A3}"/>
              </a:ext>
            </a:extLst>
          </p:cNvPr>
          <p:cNvCxnSpPr>
            <a:cxnSpLocks/>
          </p:cNvCxnSpPr>
          <p:nvPr/>
        </p:nvCxnSpPr>
        <p:spPr>
          <a:xfrm>
            <a:off x="905256" y="1005840"/>
            <a:ext cx="2606429" cy="0"/>
          </a:xfrm>
          <a:prstGeom prst="line">
            <a:avLst/>
          </a:prstGeom>
          <a:ln w="28575">
            <a:solidFill>
              <a:srgbClr val="801C2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A9417C5-CBDC-4295-B20D-298EC369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fld id="{C3BA1C1F-7270-4B26-8278-D241937B7A0B}" type="slidenum">
              <a:rPr kumimoji="1" lang="ja-JP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kumimoji="1" lang="ja-JP" altLang="en-US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B3340B-7092-4783-B6E4-68AA9015B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4251"/>
            <a:ext cx="2328170" cy="50165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F9109-AA1D-4DA0-883F-93E6F4D69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>
              <a:spcAft>
                <a:spcPts val="2000"/>
              </a:spcAft>
              <a:buClr>
                <a:srgbClr val="801C2C"/>
              </a:buClr>
            </a:pPr>
            <a:r>
              <a:rPr lang="en-US" altLang="ja-JP" dirty="0">
                <a:latin typeface="Arial"/>
                <a:ea typeface="游ゴシック"/>
                <a:cs typeface="Arial"/>
              </a:rPr>
              <a:t>BGP is necessary for networks to connect and communicate with other networks.</a:t>
            </a:r>
            <a:endParaRPr lang="en-US" dirty="0"/>
          </a:p>
          <a:p>
            <a:pPr algn="just">
              <a:spcAft>
                <a:spcPts val="2000"/>
              </a:spcAft>
              <a:buClr>
                <a:srgbClr val="801C2C"/>
              </a:buClr>
            </a:pPr>
            <a:r>
              <a:rPr lang="en-US" altLang="ja-JP" dirty="0">
                <a:latin typeface="Arial"/>
                <a:ea typeface="游ゴシック"/>
                <a:cs typeface="Arial"/>
              </a:rPr>
              <a:t>BGP authentication greatly reduces the vulnerability of threat actors posing as legitimate networks and stealing data.</a:t>
            </a:r>
            <a:endParaRPr lang="en-US" altLang="ja-JP" dirty="0">
              <a:ea typeface="游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2830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B128-D5AD-48AD-9D9B-1A571D2EC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kumimoji="1" lang="en-US" altLang="ja-JP"/>
              <a:t>Agenda</a:t>
            </a:r>
            <a:endParaRPr kumimoji="1" lang="ja-JP" altLang="en-US"/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86C362B1-A17B-4013-BAE5-BD4F09450F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443058"/>
              </p:ext>
            </p:extLst>
          </p:nvPr>
        </p:nvGraphicFramePr>
        <p:xfrm>
          <a:off x="838200" y="150082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280089-0321-4995-9667-D8555B47A2A3}"/>
              </a:ext>
            </a:extLst>
          </p:cNvPr>
          <p:cNvCxnSpPr>
            <a:cxnSpLocks/>
          </p:cNvCxnSpPr>
          <p:nvPr/>
        </p:nvCxnSpPr>
        <p:spPr>
          <a:xfrm>
            <a:off x="905256" y="1005840"/>
            <a:ext cx="1865376" cy="0"/>
          </a:xfrm>
          <a:prstGeom prst="line">
            <a:avLst/>
          </a:prstGeom>
          <a:ln w="28575">
            <a:solidFill>
              <a:srgbClr val="801C2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A9417C5-CBDC-4295-B20D-298EC369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fld id="{C3BA1C1F-7270-4B26-8278-D241937B7A0B}" type="slidenum">
              <a:rPr kumimoji="1" lang="ja-JP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kumimoji="1" lang="ja-JP" altLang="en-US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B3340B-7092-4783-B6E4-68AA9015B2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4251"/>
            <a:ext cx="2328170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02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B128-D5AD-48AD-9D9B-1A571D2EC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altLang="ja-JP"/>
              <a:t>Introduction</a:t>
            </a:r>
            <a:endParaRPr kumimoji="1" lang="ja-JP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280089-0321-4995-9667-D8555B47A2A3}"/>
              </a:ext>
            </a:extLst>
          </p:cNvPr>
          <p:cNvCxnSpPr>
            <a:cxnSpLocks/>
          </p:cNvCxnSpPr>
          <p:nvPr/>
        </p:nvCxnSpPr>
        <p:spPr>
          <a:xfrm>
            <a:off x="905256" y="1005840"/>
            <a:ext cx="2732889" cy="0"/>
          </a:xfrm>
          <a:prstGeom prst="line">
            <a:avLst/>
          </a:prstGeom>
          <a:ln w="28575">
            <a:solidFill>
              <a:srgbClr val="801C2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A9417C5-CBDC-4295-B20D-298EC369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fld id="{C3BA1C1F-7270-4B26-8278-D241937B7A0B}" type="slidenum">
              <a:rPr kumimoji="1" lang="ja-JP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kumimoji="1" lang="ja-JP" altLang="en-US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B3340B-7092-4783-B6E4-68AA9015B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4251"/>
            <a:ext cx="2328170" cy="50165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F9109-AA1D-4DA0-883F-93E6F4D69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>
              <a:spcAft>
                <a:spcPts val="2000"/>
              </a:spcAft>
              <a:buClr>
                <a:srgbClr val="801C2C"/>
              </a:buClr>
            </a:pPr>
            <a:r>
              <a:rPr lang="en-US" altLang="ja-JP" dirty="0">
                <a:latin typeface="Arial"/>
                <a:cs typeface="Arial"/>
              </a:rPr>
              <a:t>The </a:t>
            </a:r>
            <a:r>
              <a:rPr lang="en-US" altLang="ja-JP" b="1" dirty="0">
                <a:solidFill>
                  <a:srgbClr val="801C2C"/>
                </a:solidFill>
                <a:latin typeface="Arial"/>
                <a:cs typeface="Arial"/>
              </a:rPr>
              <a:t>Internet</a:t>
            </a:r>
            <a:r>
              <a:rPr lang="en-US" altLang="ja-JP" dirty="0">
                <a:latin typeface="Arial"/>
                <a:cs typeface="Arial"/>
              </a:rPr>
              <a:t> is a network of networks, or autonomous systems (AS).</a:t>
            </a:r>
            <a:endParaRPr lang="en-US"/>
          </a:p>
          <a:p>
            <a:pPr algn="just">
              <a:spcAft>
                <a:spcPts val="2000"/>
              </a:spcAft>
              <a:buClr>
                <a:srgbClr val="801C2C"/>
              </a:buClr>
            </a:pPr>
            <a:r>
              <a:rPr lang="en-US" altLang="ja-JP" b="1" dirty="0">
                <a:solidFill>
                  <a:srgbClr val="801C2C"/>
                </a:solidFill>
                <a:latin typeface="Arial"/>
                <a:cs typeface="Arial"/>
              </a:rPr>
              <a:t>Border Gateway Protocol</a:t>
            </a:r>
            <a:r>
              <a:rPr lang="en-US" altLang="ja-JP" dirty="0">
                <a:solidFill>
                  <a:srgbClr val="801C2C"/>
                </a:solidFill>
                <a:latin typeface="Arial"/>
                <a:cs typeface="Arial"/>
              </a:rPr>
              <a:t> </a:t>
            </a:r>
            <a:r>
              <a:rPr lang="en-US" altLang="ja-JP" dirty="0">
                <a:latin typeface="Arial"/>
                <a:cs typeface="Arial"/>
              </a:rPr>
              <a:t>(BGP) allows autonomous systems to connect to other autonomous systems.</a:t>
            </a:r>
          </a:p>
          <a:p>
            <a:pPr algn="just">
              <a:spcAft>
                <a:spcPts val="2000"/>
              </a:spcAft>
              <a:buClr>
                <a:srgbClr val="801C2C"/>
              </a:buClr>
            </a:pPr>
            <a:r>
              <a:rPr lang="en-US" altLang="ja-JP" dirty="0">
                <a:latin typeface="Arial"/>
                <a:cs typeface="Arial"/>
              </a:rPr>
              <a:t>BGP offers </a:t>
            </a:r>
            <a:r>
              <a:rPr lang="en-US" altLang="ja-JP" b="1" dirty="0">
                <a:solidFill>
                  <a:srgbClr val="801C2C"/>
                </a:solidFill>
                <a:latin typeface="Arial"/>
                <a:cs typeface="Arial"/>
              </a:rPr>
              <a:t>network stability </a:t>
            </a:r>
            <a:r>
              <a:rPr lang="en-US" altLang="ja-JP" dirty="0">
                <a:latin typeface="Arial"/>
                <a:cs typeface="Arial"/>
              </a:rPr>
              <a:t>because it can find alternative routes in cases of route failures.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3991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B128-D5AD-48AD-9D9B-1A571D2EC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altLang="ja-JP"/>
              <a:t>Background Information</a:t>
            </a:r>
            <a:endParaRPr kumimoji="1" lang="ja-JP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280089-0321-4995-9667-D8555B47A2A3}"/>
              </a:ext>
            </a:extLst>
          </p:cNvPr>
          <p:cNvCxnSpPr>
            <a:cxnSpLocks/>
          </p:cNvCxnSpPr>
          <p:nvPr/>
        </p:nvCxnSpPr>
        <p:spPr>
          <a:xfrm>
            <a:off x="905256" y="1005840"/>
            <a:ext cx="5466361" cy="0"/>
          </a:xfrm>
          <a:prstGeom prst="line">
            <a:avLst/>
          </a:prstGeom>
          <a:ln w="28575">
            <a:solidFill>
              <a:srgbClr val="801C2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A9417C5-CBDC-4295-B20D-298EC369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fld id="{C3BA1C1F-7270-4B26-8278-D241937B7A0B}" type="slidenum">
              <a:rPr kumimoji="1" lang="ja-JP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kumimoji="1" lang="ja-JP" altLang="en-US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B3340B-7092-4783-B6E4-68AA9015B2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4251"/>
            <a:ext cx="2328170" cy="50165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F9109-AA1D-4DA0-883F-93E6F4D69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>
              <a:spcAft>
                <a:spcPts val="2000"/>
              </a:spcAft>
              <a:buClr>
                <a:srgbClr val="801C2C"/>
              </a:buClr>
            </a:pPr>
            <a:r>
              <a:rPr lang="en-US" altLang="ja-JP" b="1" dirty="0">
                <a:solidFill>
                  <a:srgbClr val="801C2C"/>
                </a:solidFill>
              </a:rPr>
              <a:t>BGP peers/neighbors </a:t>
            </a:r>
            <a:r>
              <a:rPr lang="en-US" altLang="ja-JP" dirty="0"/>
              <a:t>are two routers which have established a connection to exchange routing information.</a:t>
            </a:r>
            <a:endParaRPr lang="en-US"/>
          </a:p>
          <a:p>
            <a:pPr algn="just">
              <a:spcAft>
                <a:spcPts val="2000"/>
              </a:spcAft>
              <a:buClr>
                <a:srgbClr val="801C2C"/>
              </a:buClr>
            </a:pPr>
            <a:r>
              <a:rPr lang="en-US" altLang="ja-JP" dirty="0"/>
              <a:t>BGP peers </a:t>
            </a:r>
            <a:r>
              <a:rPr lang="en-US" altLang="ja-JP" b="1" dirty="0">
                <a:solidFill>
                  <a:srgbClr val="801C2C"/>
                </a:solidFill>
              </a:rPr>
              <a:t>advertise networks </a:t>
            </a:r>
            <a:r>
              <a:rPr lang="en-US" altLang="ja-JP" dirty="0"/>
              <a:t>to update each peer’s routing table.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E404DDFA-AD7C-8F47-9B59-31DD06E350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875" y="3761493"/>
            <a:ext cx="10448925" cy="19335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811697E-EB68-1248-874F-2510027B91B4}"/>
              </a:ext>
            </a:extLst>
          </p:cNvPr>
          <p:cNvSpPr txBox="1"/>
          <p:nvPr/>
        </p:nvSpPr>
        <p:spPr>
          <a:xfrm>
            <a:off x="1381655" y="5747720"/>
            <a:ext cx="1002453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i="1" dirty="0">
                <a:latin typeface="Arial"/>
                <a:ea typeface="游ゴシック"/>
                <a:cs typeface="Arial"/>
              </a:rPr>
              <a:t>Fig 1: Two autonomous systems, AS 100 and AS 200 communicate through external BGP (EBGP)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5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B128-D5AD-48AD-9D9B-1A571D2EC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altLang="ja-JP"/>
              <a:t>Background Information</a:t>
            </a:r>
            <a:endParaRPr kumimoji="1" lang="ja-JP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280089-0321-4995-9667-D8555B47A2A3}"/>
              </a:ext>
            </a:extLst>
          </p:cNvPr>
          <p:cNvCxnSpPr>
            <a:cxnSpLocks/>
          </p:cNvCxnSpPr>
          <p:nvPr/>
        </p:nvCxnSpPr>
        <p:spPr>
          <a:xfrm>
            <a:off x="905256" y="1005840"/>
            <a:ext cx="5466361" cy="0"/>
          </a:xfrm>
          <a:prstGeom prst="line">
            <a:avLst/>
          </a:prstGeom>
          <a:ln w="28575">
            <a:solidFill>
              <a:srgbClr val="801C2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A9417C5-CBDC-4295-B20D-298EC369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fld id="{C3BA1C1F-7270-4B26-8278-D241937B7A0B}" type="slidenum">
              <a:rPr kumimoji="1" lang="ja-JP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kumimoji="1" lang="ja-JP" altLang="en-US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B3340B-7092-4783-B6E4-68AA9015B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4251"/>
            <a:ext cx="2328170" cy="501650"/>
          </a:xfrm>
          <a:prstGeom prst="rect">
            <a:avLst/>
          </a:prstGeom>
        </p:spPr>
      </p:pic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71E66172-C478-014B-A4FA-198BED824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1236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spcAft>
                <a:spcPts val="2000"/>
              </a:spcAft>
              <a:buClr>
                <a:srgbClr val="801C2C"/>
              </a:buClr>
            </a:pPr>
            <a:r>
              <a:rPr lang="en-US" altLang="ja-JP" b="1" dirty="0">
                <a:solidFill>
                  <a:srgbClr val="801C2C"/>
                </a:solidFill>
                <a:latin typeface="Arial"/>
                <a:cs typeface="Arial"/>
              </a:rPr>
              <a:t>BGP hijacking</a:t>
            </a:r>
            <a:r>
              <a:rPr lang="en-US" altLang="ja-JP" b="1" dirty="0">
                <a:latin typeface="Arial"/>
                <a:cs typeface="Arial"/>
              </a:rPr>
              <a:t> </a:t>
            </a:r>
            <a:r>
              <a:rPr lang="en-US" altLang="ja-JP" dirty="0">
                <a:latin typeface="Arial"/>
                <a:cs typeface="Arial"/>
              </a:rPr>
              <a:t>occurs when malicious routers advertise networks that do not belong to them (i.e., impersonating legitimate routers).</a:t>
            </a:r>
          </a:p>
          <a:p>
            <a:pPr algn="just">
              <a:spcAft>
                <a:spcPts val="2000"/>
              </a:spcAft>
              <a:buClr>
                <a:srgbClr val="801C2C"/>
              </a:buClr>
            </a:pPr>
            <a:r>
              <a:rPr lang="en-US" altLang="ja-JP" dirty="0">
                <a:latin typeface="Arial"/>
                <a:cs typeface="Arial"/>
              </a:rPr>
              <a:t>Consequently, the attacker can </a:t>
            </a:r>
            <a:r>
              <a:rPr lang="en-US" altLang="ja-JP" b="1" dirty="0">
                <a:solidFill>
                  <a:srgbClr val="801C2C"/>
                </a:solidFill>
                <a:latin typeface="Arial"/>
                <a:cs typeface="Arial"/>
              </a:rPr>
              <a:t>reroute</a:t>
            </a:r>
            <a:r>
              <a:rPr lang="en-US" altLang="ja-JP" dirty="0">
                <a:latin typeface="Arial"/>
                <a:cs typeface="Arial"/>
              </a:rPr>
              <a:t> Internet traffic.</a:t>
            </a:r>
          </a:p>
          <a:p>
            <a:pPr algn="just">
              <a:spcAft>
                <a:spcPts val="2000"/>
              </a:spcAft>
              <a:buClr>
                <a:srgbClr val="801C2C"/>
              </a:buClr>
            </a:pPr>
            <a:r>
              <a:rPr lang="en-US" altLang="ja-JP" dirty="0">
                <a:latin typeface="Arial"/>
                <a:ea typeface="游ゴシック"/>
                <a:cs typeface="Arial"/>
              </a:rPr>
              <a:t>This traffic can be </a:t>
            </a:r>
            <a:r>
              <a:rPr lang="en-US" altLang="ja-JP" b="1" dirty="0">
                <a:solidFill>
                  <a:srgbClr val="801C2C"/>
                </a:solidFill>
                <a:latin typeface="Arial"/>
                <a:ea typeface="游ゴシック"/>
                <a:cs typeface="Arial"/>
              </a:rPr>
              <a:t>monitored or redirected</a:t>
            </a:r>
            <a:r>
              <a:rPr lang="en-US" altLang="ja-JP" dirty="0">
                <a:latin typeface="Arial"/>
                <a:ea typeface="游ゴシック"/>
                <a:cs typeface="Arial"/>
              </a:rPr>
              <a:t>,</a:t>
            </a:r>
            <a:r>
              <a:rPr lang="en-US" altLang="ja-JP" b="1" dirty="0">
                <a:solidFill>
                  <a:srgbClr val="801C2C"/>
                </a:solidFill>
                <a:latin typeface="Arial"/>
                <a:ea typeface="游ゴシック"/>
                <a:cs typeface="Arial"/>
              </a:rPr>
              <a:t> </a:t>
            </a:r>
            <a:r>
              <a:rPr lang="en-US" altLang="ja-JP" dirty="0">
                <a:latin typeface="Arial"/>
                <a:ea typeface="游ゴシック"/>
                <a:cs typeface="Arial"/>
              </a:rPr>
              <a:t>resulting in performance degradation.</a:t>
            </a:r>
          </a:p>
          <a:p>
            <a:pPr algn="just">
              <a:spcAft>
                <a:spcPts val="2000"/>
              </a:spcAft>
              <a:buClr>
                <a:srgbClr val="801C2C"/>
              </a:buClr>
            </a:pPr>
            <a:endParaRPr lang="en-US" altLang="ja-JP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4121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B128-D5AD-48AD-9D9B-1A571D2EC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kumimoji="1" lang="en-US" altLang="ja-JP"/>
              <a:t>Problem Description</a:t>
            </a:r>
            <a:endParaRPr kumimoji="1" lang="ja-JP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280089-0321-4995-9667-D8555B47A2A3}"/>
              </a:ext>
            </a:extLst>
          </p:cNvPr>
          <p:cNvCxnSpPr>
            <a:cxnSpLocks/>
          </p:cNvCxnSpPr>
          <p:nvPr/>
        </p:nvCxnSpPr>
        <p:spPr>
          <a:xfrm>
            <a:off x="905256" y="1005840"/>
            <a:ext cx="4658965" cy="0"/>
          </a:xfrm>
          <a:prstGeom prst="line">
            <a:avLst/>
          </a:prstGeom>
          <a:ln w="28575">
            <a:solidFill>
              <a:srgbClr val="801C2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A9417C5-CBDC-4295-B20D-298EC369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fld id="{C3BA1C1F-7270-4B26-8278-D241937B7A0B}" type="slidenum">
              <a:rPr kumimoji="1" lang="ja-JP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kumimoji="1" lang="ja-JP" altLang="en-US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B3340B-7092-4783-B6E4-68AA9015B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4251"/>
            <a:ext cx="2328170" cy="50165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F9109-AA1D-4DA0-883F-93E6F4D69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spcAft>
                <a:spcPts val="2000"/>
              </a:spcAft>
              <a:buClr>
                <a:srgbClr val="801C2C"/>
              </a:buClr>
            </a:pPr>
            <a:r>
              <a:rPr lang="en-US" altLang="ja-JP" dirty="0">
                <a:latin typeface="Arial"/>
                <a:ea typeface="游ゴシック"/>
                <a:cs typeface="Arial"/>
              </a:rPr>
              <a:t>BGP routes can be </a:t>
            </a:r>
            <a:r>
              <a:rPr lang="en-US" altLang="ja-JP" b="1" dirty="0">
                <a:solidFill>
                  <a:srgbClr val="801C2C"/>
                </a:solidFill>
                <a:latin typeface="Arial"/>
                <a:ea typeface="游ゴシック"/>
                <a:cs typeface="Arial"/>
              </a:rPr>
              <a:t>hijacked</a:t>
            </a:r>
            <a:r>
              <a:rPr lang="en-US" altLang="ja-JP" dirty="0">
                <a:latin typeface="Arial"/>
                <a:ea typeface="游ゴシック"/>
                <a:cs typeface="Arial"/>
              </a:rPr>
              <a:t> when a malicious actor spoofs route information.</a:t>
            </a:r>
            <a:endParaRPr lang="en-US" dirty="0">
              <a:latin typeface="Arial"/>
              <a:ea typeface="游ゴシック"/>
              <a:cs typeface="Arial"/>
            </a:endParaRPr>
          </a:p>
          <a:p>
            <a:pPr algn="just">
              <a:spcAft>
                <a:spcPts val="2000"/>
              </a:spcAft>
              <a:buClr>
                <a:srgbClr val="801C2C"/>
              </a:buClr>
            </a:pPr>
            <a:r>
              <a:rPr lang="en-US" altLang="ja-JP" dirty="0">
                <a:latin typeface="Arial"/>
                <a:ea typeface="游ゴシック"/>
                <a:cs typeface="Arial"/>
              </a:rPr>
              <a:t>In this scenario, there are 2 networks, LAN 1 and LAN 2. A malicious router advertises that it is LAN 2, therefore </a:t>
            </a:r>
            <a:r>
              <a:rPr lang="en-US" altLang="ja-JP" b="1" dirty="0">
                <a:solidFill>
                  <a:srgbClr val="801C2C"/>
                </a:solidFill>
                <a:latin typeface="Arial"/>
                <a:ea typeface="游ゴシック"/>
                <a:cs typeface="Arial"/>
              </a:rPr>
              <a:t>redirecting traffic </a:t>
            </a:r>
            <a:r>
              <a:rPr lang="en-US" altLang="ja-JP" dirty="0">
                <a:latin typeface="Arial"/>
                <a:ea typeface="游ゴシック"/>
                <a:cs typeface="Arial"/>
              </a:rPr>
              <a:t>moving from LAN 1 to LAN 2 to itself.</a:t>
            </a:r>
          </a:p>
        </p:txBody>
      </p:sp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DE594246-3EFA-499A-880B-02786F1060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697" y="2117233"/>
            <a:ext cx="5991904" cy="2737585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D1E23EE-2A0A-4F69-AD62-B64E263FE0C5}"/>
              </a:ext>
            </a:extLst>
          </p:cNvPr>
          <p:cNvCxnSpPr/>
          <p:nvPr/>
        </p:nvCxnSpPr>
        <p:spPr>
          <a:xfrm>
            <a:off x="7169277" y="3020437"/>
            <a:ext cx="3628417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6582AC2-7989-48EB-9C48-B56F77200475}"/>
              </a:ext>
            </a:extLst>
          </p:cNvPr>
          <p:cNvCxnSpPr>
            <a:cxnSpLocks/>
          </p:cNvCxnSpPr>
          <p:nvPr/>
        </p:nvCxnSpPr>
        <p:spPr>
          <a:xfrm>
            <a:off x="6843274" y="3169109"/>
            <a:ext cx="1904193" cy="1035997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4EDED7C-F047-43B0-8F15-86BF5D6B39CC}"/>
              </a:ext>
            </a:extLst>
          </p:cNvPr>
          <p:cNvSpPr txBox="1"/>
          <p:nvPr/>
        </p:nvSpPr>
        <p:spPr>
          <a:xfrm>
            <a:off x="8091703" y="4173363"/>
            <a:ext cx="4036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i="1">
                <a:latin typeface="Arial" panose="020B0604020202020204" pitchFamily="34" charset="0"/>
                <a:cs typeface="Arial" panose="020B0604020202020204" pitchFamily="34" charset="0"/>
              </a:rPr>
              <a:t>Intended</a:t>
            </a:r>
            <a:r>
              <a:rPr kumimoji="1" lang="en-US" altLang="ja-JP" i="1">
                <a:latin typeface="Arial" panose="020B0604020202020204" pitchFamily="34" charset="0"/>
                <a:cs typeface="Arial" panose="020B0604020202020204" pitchFamily="34" charset="0"/>
              </a:rPr>
              <a:t> route</a:t>
            </a:r>
          </a:p>
          <a:p>
            <a:pPr algn="r"/>
            <a:r>
              <a:rPr kumimoji="1" lang="en-US" altLang="ja-JP" i="1">
                <a:latin typeface="Arial" panose="020B0604020202020204" pitchFamily="34" charset="0"/>
                <a:cs typeface="Arial" panose="020B0604020202020204" pitchFamily="34" charset="0"/>
              </a:rPr>
              <a:t>Redirected route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33A21D0-96E6-42CF-8EDB-BEAFF20C0289}"/>
              </a:ext>
            </a:extLst>
          </p:cNvPr>
          <p:cNvCxnSpPr>
            <a:cxnSpLocks/>
          </p:cNvCxnSpPr>
          <p:nvPr/>
        </p:nvCxnSpPr>
        <p:spPr>
          <a:xfrm>
            <a:off x="9983733" y="4358705"/>
            <a:ext cx="25493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D66778C-EAA4-4A46-B352-B73FC7526068}"/>
              </a:ext>
            </a:extLst>
          </p:cNvPr>
          <p:cNvCxnSpPr>
            <a:cxnSpLocks/>
          </p:cNvCxnSpPr>
          <p:nvPr/>
        </p:nvCxnSpPr>
        <p:spPr>
          <a:xfrm>
            <a:off x="9983733" y="4637564"/>
            <a:ext cx="254932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9BE69B2-DD16-4C42-A45E-77840D368B02}"/>
              </a:ext>
            </a:extLst>
          </p:cNvPr>
          <p:cNvSpPr txBox="1"/>
          <p:nvPr/>
        </p:nvSpPr>
        <p:spPr>
          <a:xfrm>
            <a:off x="7393665" y="4824103"/>
            <a:ext cx="3300271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kumimoji="1" lang="en-US" altLang="ja-JP" sz="1100" b="1" i="1">
                <a:latin typeface="Arial"/>
                <a:ea typeface="游ゴシック"/>
                <a:cs typeface="Arial"/>
              </a:rPr>
              <a:t>Fig. </a:t>
            </a:r>
            <a:r>
              <a:rPr lang="en-US" altLang="ja-JP" sz="1100" b="1" i="1">
                <a:latin typeface="Arial"/>
                <a:ea typeface="游ゴシック"/>
                <a:cs typeface="Arial"/>
              </a:rPr>
              <a:t>2</a:t>
            </a:r>
            <a:r>
              <a:rPr kumimoji="1" lang="en-US" altLang="ja-JP" sz="1100" b="1" i="1">
                <a:latin typeface="Arial"/>
                <a:ea typeface="游ゴシック"/>
                <a:cs typeface="Arial"/>
              </a:rPr>
              <a:t>: Traffic is redirected from its intended recipient to a malicious actor via spoofing.</a:t>
            </a:r>
            <a:endParaRPr kumimoji="1" lang="ja-JP" altLang="en-US" sz="1100" b="1" i="1">
              <a:latin typeface="Arial"/>
              <a:ea typeface="游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9163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B128-D5AD-48AD-9D9B-1A571D2EC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kumimoji="1" lang="en-US" altLang="ja-JP"/>
              <a:t>Proposed Solution</a:t>
            </a:r>
            <a:endParaRPr kumimoji="1" lang="ja-JP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280089-0321-4995-9667-D8555B47A2A3}"/>
              </a:ext>
            </a:extLst>
          </p:cNvPr>
          <p:cNvCxnSpPr>
            <a:cxnSpLocks/>
          </p:cNvCxnSpPr>
          <p:nvPr/>
        </p:nvCxnSpPr>
        <p:spPr>
          <a:xfrm>
            <a:off x="905256" y="1005840"/>
            <a:ext cx="4250404" cy="0"/>
          </a:xfrm>
          <a:prstGeom prst="line">
            <a:avLst/>
          </a:prstGeom>
          <a:ln w="28575">
            <a:solidFill>
              <a:srgbClr val="801C2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A9417C5-CBDC-4295-B20D-298EC369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fld id="{C3BA1C1F-7270-4B26-8278-D241937B7A0B}" type="slidenum">
              <a:rPr kumimoji="1" lang="ja-JP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kumimoji="1" lang="ja-JP" altLang="en-US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B3340B-7092-4783-B6E4-68AA9015B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4251"/>
            <a:ext cx="2328170" cy="50165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F9109-AA1D-4DA0-883F-93E6F4D69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>
              <a:spcAft>
                <a:spcPts val="2000"/>
              </a:spcAft>
              <a:buClr>
                <a:srgbClr val="801C2C"/>
              </a:buClr>
            </a:pPr>
            <a:r>
              <a:rPr lang="en-US" altLang="ja-JP" b="1" dirty="0">
                <a:solidFill>
                  <a:srgbClr val="801C2C"/>
                </a:solidFill>
                <a:latin typeface="Arial"/>
                <a:ea typeface="游ゴシック"/>
                <a:cs typeface="Arial"/>
              </a:rPr>
              <a:t>BGP authentication </a:t>
            </a:r>
            <a:r>
              <a:rPr lang="en-US" altLang="ja-JP" dirty="0">
                <a:latin typeface="Arial"/>
                <a:ea typeface="游ゴシック"/>
                <a:cs typeface="Arial"/>
              </a:rPr>
              <a:t>adds a layer of security between </a:t>
            </a:r>
            <a:r>
              <a:rPr lang="en-US" altLang="ja-JP">
                <a:latin typeface="Arial"/>
                <a:ea typeface="游ゴシック"/>
                <a:cs typeface="Arial"/>
              </a:rPr>
              <a:t>trusted peers. </a:t>
            </a:r>
            <a:endParaRPr lang="en-US" altLang="ja-JP" dirty="0">
              <a:latin typeface="Arial"/>
              <a:ea typeface="游ゴシック"/>
              <a:cs typeface="Arial"/>
            </a:endParaRPr>
          </a:p>
          <a:p>
            <a:pPr algn="just">
              <a:spcAft>
                <a:spcPts val="2000"/>
              </a:spcAft>
              <a:buClr>
                <a:srgbClr val="801C2C"/>
              </a:buClr>
            </a:pPr>
            <a:r>
              <a:rPr lang="en-US" altLang="ja-JP" dirty="0">
                <a:latin typeface="Arial"/>
                <a:ea typeface="游ゴシック"/>
                <a:cs typeface="Arial"/>
              </a:rPr>
              <a:t>BGP authentication uses the </a:t>
            </a:r>
            <a:r>
              <a:rPr lang="en-US" altLang="ja-JP" b="1" dirty="0">
                <a:solidFill>
                  <a:srgbClr val="801C2C"/>
                </a:solidFill>
                <a:latin typeface="Arial"/>
                <a:ea typeface="游ゴシック"/>
                <a:cs typeface="Arial"/>
              </a:rPr>
              <a:t>Message Digest 5 (MD5) </a:t>
            </a:r>
            <a:r>
              <a:rPr lang="en-US" altLang="ja-JP" dirty="0">
                <a:latin typeface="Arial"/>
                <a:ea typeface="游ゴシック"/>
                <a:cs typeface="Arial"/>
              </a:rPr>
              <a:t>cryptographic hash function to produce a signature that can only be reproduced by legitimate peers.</a:t>
            </a:r>
            <a:endParaRPr lang="en-US" altLang="ja-JP" dirty="0">
              <a:ea typeface="游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1892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B128-D5AD-48AD-9D9B-1A571D2EC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Proposed Solution</a:t>
            </a:r>
            <a:endParaRPr kumimoji="1" lang="ja-JP" alt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280089-0321-4995-9667-D8555B47A2A3}"/>
              </a:ext>
            </a:extLst>
          </p:cNvPr>
          <p:cNvCxnSpPr>
            <a:cxnSpLocks/>
          </p:cNvCxnSpPr>
          <p:nvPr/>
        </p:nvCxnSpPr>
        <p:spPr>
          <a:xfrm>
            <a:off x="905256" y="1005840"/>
            <a:ext cx="4250404" cy="0"/>
          </a:xfrm>
          <a:prstGeom prst="line">
            <a:avLst/>
          </a:prstGeom>
          <a:ln w="28575">
            <a:solidFill>
              <a:srgbClr val="801C2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A9417C5-CBDC-4295-B20D-298EC369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fld id="{C3BA1C1F-7270-4B26-8278-D241937B7A0B}" type="slidenum">
              <a:rPr kumimoji="1" lang="ja-JP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kumimoji="1" lang="ja-JP" altLang="en-US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B3340B-7092-4783-B6E4-68AA9015B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4251"/>
            <a:ext cx="2328170" cy="50165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F9109-AA1D-4DA0-883F-93E6F4D69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60651" cy="43513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 algn="just">
              <a:spcAft>
                <a:spcPts val="2000"/>
              </a:spcAft>
              <a:buClr>
                <a:srgbClr val="801C2C"/>
              </a:buClr>
              <a:buNone/>
            </a:pPr>
            <a:r>
              <a:rPr lang="en-US" altLang="ja-JP" dirty="0">
                <a:ea typeface="游ゴシック"/>
              </a:rPr>
              <a:t>The malicious router hijacks the route between the 100 network and the 200 network.</a:t>
            </a:r>
          </a:p>
          <a:p>
            <a:pPr marL="0" indent="0" algn="just">
              <a:spcAft>
                <a:spcPts val="2000"/>
              </a:spcAft>
              <a:buClr>
                <a:srgbClr val="801C2C"/>
              </a:buClr>
              <a:buNone/>
            </a:pPr>
            <a:r>
              <a:rPr lang="en-US" altLang="ja-JP" dirty="0">
                <a:ea typeface="游ゴシック"/>
              </a:rPr>
              <a:t>By observing the routing table, we see that the 200 network’s next-hop changes from 203.0.113.</a:t>
            </a:r>
            <a:r>
              <a:rPr lang="en-US" altLang="ja-JP" b="1" dirty="0">
                <a:solidFill>
                  <a:srgbClr val="801C2C"/>
                </a:solidFill>
                <a:ea typeface="游ゴシック"/>
              </a:rPr>
              <a:t>3</a:t>
            </a:r>
            <a:r>
              <a:rPr lang="en-US" altLang="ja-JP" dirty="0">
                <a:ea typeface="游ゴシック"/>
              </a:rPr>
              <a:t> to 203.0.113.</a:t>
            </a:r>
            <a:r>
              <a:rPr lang="en-US" altLang="ja-JP" b="1" dirty="0">
                <a:solidFill>
                  <a:srgbClr val="801C2C"/>
                </a:solidFill>
                <a:ea typeface="游ゴシック"/>
              </a:rPr>
              <a:t>10</a:t>
            </a:r>
          </a:p>
          <a:p>
            <a:pPr marL="0" indent="0" algn="just">
              <a:spcAft>
                <a:spcPts val="2000"/>
              </a:spcAft>
              <a:buClr>
                <a:srgbClr val="801C2C"/>
              </a:buClr>
              <a:buNone/>
            </a:pPr>
            <a:r>
              <a:rPr lang="en-US" altLang="ja-JP" b="1" dirty="0">
                <a:solidFill>
                  <a:srgbClr val="801C2C"/>
                </a:solidFill>
                <a:ea typeface="游ゴシック"/>
              </a:rPr>
              <a:t>This means the router has hijacked the route!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247768-27B9-4D79-8E56-3FAC228086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5942" y="2048983"/>
            <a:ext cx="6588465" cy="276003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DD694380-465E-43F9-AE1B-151CDF53FB73}"/>
              </a:ext>
            </a:extLst>
          </p:cNvPr>
          <p:cNvSpPr/>
          <p:nvPr/>
        </p:nvSpPr>
        <p:spPr>
          <a:xfrm>
            <a:off x="8860174" y="3895903"/>
            <a:ext cx="334185" cy="346970"/>
          </a:xfrm>
          <a:prstGeom prst="ellips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51EDFDA-1152-4C8F-A377-3E3290BB042D}"/>
              </a:ext>
            </a:extLst>
          </p:cNvPr>
          <p:cNvSpPr/>
          <p:nvPr/>
        </p:nvSpPr>
        <p:spPr>
          <a:xfrm>
            <a:off x="9362770" y="3066769"/>
            <a:ext cx="334185" cy="346970"/>
          </a:xfrm>
          <a:prstGeom prst="ellips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165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B128-D5AD-48AD-9D9B-1A571D2EC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Proposed Solution</a:t>
            </a:r>
            <a:endParaRPr kumimoji="1" lang="ja-JP" alt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280089-0321-4995-9667-D8555B47A2A3}"/>
              </a:ext>
            </a:extLst>
          </p:cNvPr>
          <p:cNvCxnSpPr>
            <a:cxnSpLocks/>
          </p:cNvCxnSpPr>
          <p:nvPr/>
        </p:nvCxnSpPr>
        <p:spPr>
          <a:xfrm>
            <a:off x="905256" y="1005840"/>
            <a:ext cx="4250404" cy="0"/>
          </a:xfrm>
          <a:prstGeom prst="line">
            <a:avLst/>
          </a:prstGeom>
          <a:ln w="28575">
            <a:solidFill>
              <a:srgbClr val="801C2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A9417C5-CBDC-4295-B20D-298EC369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fld id="{C3BA1C1F-7270-4B26-8278-D241937B7A0B}" type="slidenum">
              <a:rPr kumimoji="1" lang="ja-JP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kumimoji="1" lang="ja-JP" altLang="en-US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B3340B-7092-4783-B6E4-68AA9015B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4251"/>
            <a:ext cx="2328170" cy="50165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F9109-AA1D-4DA0-883F-93E6F4D69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1323" y="4533143"/>
            <a:ext cx="4560651" cy="10634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spcAft>
                <a:spcPts val="2000"/>
              </a:spcAft>
              <a:buClr>
                <a:srgbClr val="801C2C"/>
              </a:buClr>
              <a:buNone/>
            </a:pPr>
            <a:r>
              <a:rPr lang="en-US" altLang="ja-JP" dirty="0">
                <a:ea typeface="游ゴシック"/>
              </a:rPr>
              <a:t>With BGP authentication, </a:t>
            </a:r>
            <a:r>
              <a:rPr lang="en-US" altLang="ja-JP" b="1" i="1" dirty="0">
                <a:solidFill>
                  <a:srgbClr val="801C2C"/>
                </a:solidFill>
                <a:ea typeface="游ゴシック"/>
              </a:rPr>
              <a:t>this is no longer possible</a:t>
            </a:r>
            <a:r>
              <a:rPr lang="en-US" altLang="ja-JP" dirty="0">
                <a:ea typeface="游ゴシック"/>
              </a:rPr>
              <a:t>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247768-27B9-4D79-8E56-3FAC228086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1767" y="1773110"/>
            <a:ext cx="6588465" cy="276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966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409</Words>
  <Application>Microsoft Office PowerPoint</Application>
  <PresentationFormat>Widescreen</PresentationFormat>
  <Paragraphs>54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游ゴシック</vt:lpstr>
      <vt:lpstr>Arial</vt:lpstr>
      <vt:lpstr>Office Theme</vt:lpstr>
      <vt:lpstr>BGP Hijacking</vt:lpstr>
      <vt:lpstr>Agenda</vt:lpstr>
      <vt:lpstr>Introduction</vt:lpstr>
      <vt:lpstr>Background Information</vt:lpstr>
      <vt:lpstr>Background Information</vt:lpstr>
      <vt:lpstr>Problem Description</vt:lpstr>
      <vt:lpstr>Proposed Solution</vt:lpstr>
      <vt:lpstr>Proposed Solution</vt:lpstr>
      <vt:lpstr>Proposed Solution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BJP Hijacking</dc:title>
  <dc:creator>Hannah Gardner</dc:creator>
  <cp:lastModifiedBy>Hannah Gardner</cp:lastModifiedBy>
  <cp:revision>15</cp:revision>
  <dcterms:created xsi:type="dcterms:W3CDTF">2021-11-11T19:36:15Z</dcterms:created>
  <dcterms:modified xsi:type="dcterms:W3CDTF">2021-11-19T21:36:22Z</dcterms:modified>
</cp:coreProperties>
</file>