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77" r:id="rId2"/>
  </p:sldMasterIdLst>
  <p:notesMasterIdLst>
    <p:notesMasterId r:id="rId37"/>
  </p:notesMasterIdLst>
  <p:handoutMasterIdLst>
    <p:handoutMasterId r:id="rId38"/>
  </p:handoutMasterIdLst>
  <p:sldIdLst>
    <p:sldId id="408" r:id="rId3"/>
    <p:sldId id="2181" r:id="rId4"/>
    <p:sldId id="2142" r:id="rId5"/>
    <p:sldId id="2157" r:id="rId6"/>
    <p:sldId id="2158" r:id="rId7"/>
    <p:sldId id="2159" r:id="rId8"/>
    <p:sldId id="2160" r:id="rId9"/>
    <p:sldId id="2161" r:id="rId10"/>
    <p:sldId id="2162" r:id="rId11"/>
    <p:sldId id="2164" r:id="rId12"/>
    <p:sldId id="2165" r:id="rId13"/>
    <p:sldId id="2166" r:id="rId14"/>
    <p:sldId id="2163" r:id="rId15"/>
    <p:sldId id="2168" r:id="rId16"/>
    <p:sldId id="2167" r:id="rId17"/>
    <p:sldId id="2169" r:id="rId18"/>
    <p:sldId id="2170" r:id="rId19"/>
    <p:sldId id="2135" r:id="rId20"/>
    <p:sldId id="2136" r:id="rId21"/>
    <p:sldId id="2172" r:id="rId22"/>
    <p:sldId id="2171" r:id="rId23"/>
    <p:sldId id="2173" r:id="rId24"/>
    <p:sldId id="389" r:id="rId25"/>
    <p:sldId id="2044" r:id="rId26"/>
    <p:sldId id="391" r:id="rId27"/>
    <p:sldId id="2151" r:id="rId28"/>
    <p:sldId id="2152" r:id="rId29"/>
    <p:sldId id="2139" r:id="rId30"/>
    <p:sldId id="2153" r:id="rId31"/>
    <p:sldId id="2137" r:id="rId32"/>
    <p:sldId id="2155" r:id="rId33"/>
    <p:sldId id="2133" r:id="rId34"/>
    <p:sldId id="2141" r:id="rId35"/>
    <p:sldId id="217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3"/>
    <a:srgbClr val="BDD2FB"/>
    <a:srgbClr val="44546A"/>
    <a:srgbClr val="98B832"/>
    <a:srgbClr val="F7FFF7"/>
    <a:srgbClr val="4473C5"/>
    <a:srgbClr val="FFEEEB"/>
    <a:srgbClr val="B3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3" autoAdjust="0"/>
    <p:restoredTop sz="84637" autoAdjust="0"/>
  </p:normalViewPr>
  <p:slideViewPr>
    <p:cSldViewPr snapToGrid="0" snapToObjects="1">
      <p:cViewPr varScale="1">
        <p:scale>
          <a:sx n="90" d="100"/>
          <a:sy n="90" d="100"/>
        </p:scale>
        <p:origin x="11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foury, Elie" userId="84109d90-edd2-4b66-aa0c-6442e64be8d1" providerId="ADAL" clId="{04E8769B-32B8-47E2-8531-C60893083722}"/>
    <pc:docChg chg="undo redo custSel addSld delSld modSld sldOrd addMainMaster delMainMaster">
      <pc:chgData name="Kfoury, Elie" userId="84109d90-edd2-4b66-aa0c-6442e64be8d1" providerId="ADAL" clId="{04E8769B-32B8-47E2-8531-C60893083722}" dt="2024-08-07T21:07:01.875" v="5048"/>
      <pc:docMkLst>
        <pc:docMk/>
      </pc:docMkLst>
      <pc:sldChg chg="add del">
        <pc:chgData name="Kfoury, Elie" userId="84109d90-edd2-4b66-aa0c-6442e64be8d1" providerId="ADAL" clId="{04E8769B-32B8-47E2-8531-C60893083722}" dt="2024-08-07T20:53:24.156" v="4276" actId="47"/>
        <pc:sldMkLst>
          <pc:docMk/>
          <pc:sldMk cId="609105685" sldId="366"/>
        </pc:sldMkLst>
      </pc:sldChg>
      <pc:sldChg chg="add del">
        <pc:chgData name="Kfoury, Elie" userId="84109d90-edd2-4b66-aa0c-6442e64be8d1" providerId="ADAL" clId="{04E8769B-32B8-47E2-8531-C60893083722}" dt="2024-08-07T20:53:24.156" v="4276" actId="47"/>
        <pc:sldMkLst>
          <pc:docMk/>
          <pc:sldMk cId="2678148712" sldId="367"/>
        </pc:sldMkLst>
      </pc:sldChg>
      <pc:sldChg chg="addSp delSp modSp add del mod">
        <pc:chgData name="Kfoury, Elie" userId="84109d90-edd2-4b66-aa0c-6442e64be8d1" providerId="ADAL" clId="{04E8769B-32B8-47E2-8531-C60893083722}" dt="2024-08-02T19:36:45.900" v="1449"/>
        <pc:sldMkLst>
          <pc:docMk/>
          <pc:sldMk cId="3274853411" sldId="389"/>
        </pc:sldMkLst>
      </pc:sldChg>
      <pc:sldChg chg="addSp modSp add del mod">
        <pc:chgData name="Kfoury, Elie" userId="84109d90-edd2-4b66-aa0c-6442e64be8d1" providerId="ADAL" clId="{04E8769B-32B8-47E2-8531-C60893083722}" dt="2024-08-02T19:36:32.219" v="1445" actId="207"/>
        <pc:sldMkLst>
          <pc:docMk/>
          <pc:sldMk cId="3691111965" sldId="391"/>
        </pc:sldMkLst>
      </pc:sldChg>
      <pc:sldChg chg="add del">
        <pc:chgData name="Kfoury, Elie" userId="84109d90-edd2-4b66-aa0c-6442e64be8d1" providerId="ADAL" clId="{04E8769B-32B8-47E2-8531-C60893083722}" dt="2024-08-07T20:53:24.156" v="4276" actId="47"/>
        <pc:sldMkLst>
          <pc:docMk/>
          <pc:sldMk cId="2603401754" sldId="1195"/>
        </pc:sldMkLst>
      </pc:sldChg>
      <pc:sldChg chg="addSp modSp add del mod">
        <pc:chgData name="Kfoury, Elie" userId="84109d90-edd2-4b66-aa0c-6442e64be8d1" providerId="ADAL" clId="{04E8769B-32B8-47E2-8531-C60893083722}" dt="2024-08-07T20:53:24.156" v="4276" actId="47"/>
        <pc:sldMkLst>
          <pc:docMk/>
          <pc:sldMk cId="2616921691" sldId="1220"/>
        </pc:sldMkLst>
      </pc:sldChg>
      <pc:sldChg chg="add del">
        <pc:chgData name="Kfoury, Elie" userId="84109d90-edd2-4b66-aa0c-6442e64be8d1" providerId="ADAL" clId="{04E8769B-32B8-47E2-8531-C60893083722}" dt="2024-08-07T20:53:24.156" v="4276" actId="47"/>
        <pc:sldMkLst>
          <pc:docMk/>
          <pc:sldMk cId="1128409516" sldId="1239"/>
        </pc:sldMkLst>
      </pc:sldChg>
      <pc:sldChg chg="addSp delSp modSp add del mod">
        <pc:chgData name="Kfoury, Elie" userId="84109d90-edd2-4b66-aa0c-6442e64be8d1" providerId="ADAL" clId="{04E8769B-32B8-47E2-8531-C60893083722}" dt="2024-08-02T19:36:40.847" v="1447" actId="478"/>
        <pc:sldMkLst>
          <pc:docMk/>
          <pc:sldMk cId="1008368610" sldId="2044"/>
        </pc:sldMkLst>
      </pc:sldChg>
      <pc:sldChg chg="addSp modSp add del mod">
        <pc:chgData name="Kfoury, Elie" userId="84109d90-edd2-4b66-aa0c-6442e64be8d1" providerId="ADAL" clId="{04E8769B-32B8-47E2-8531-C60893083722}" dt="2024-08-07T20:53:24.156" v="4276" actId="47"/>
        <pc:sldMkLst>
          <pc:docMk/>
          <pc:sldMk cId="1985988484" sldId="2060"/>
        </pc:sldMkLst>
      </pc:sldChg>
      <pc:sldChg chg="ord">
        <pc:chgData name="Kfoury, Elie" userId="84109d90-edd2-4b66-aa0c-6442e64be8d1" providerId="ADAL" clId="{04E8769B-32B8-47E2-8531-C60893083722}" dt="2024-08-07T21:07:01.875" v="5048"/>
        <pc:sldMkLst>
          <pc:docMk/>
          <pc:sldMk cId="871922948" sldId="2133"/>
        </pc:sldMkLst>
      </pc:sldChg>
      <pc:sldChg chg="addSp modSp add mod">
        <pc:chgData name="Kfoury, Elie" userId="84109d90-edd2-4b66-aa0c-6442e64be8d1" providerId="ADAL" clId="{04E8769B-32B8-47E2-8531-C60893083722}" dt="2024-08-07T21:06:15.946" v="5046" actId="1036"/>
        <pc:sldMkLst>
          <pc:docMk/>
          <pc:sldMk cId="1990818403" sldId="2135"/>
        </pc:sldMkLst>
      </pc:sldChg>
      <pc:sldChg chg="del">
        <pc:chgData name="Kfoury, Elie" userId="84109d90-edd2-4b66-aa0c-6442e64be8d1" providerId="ADAL" clId="{04E8769B-32B8-47E2-8531-C60893083722}" dt="2024-08-07T20:27:40.563" v="3584" actId="2696"/>
        <pc:sldMkLst>
          <pc:docMk/>
          <pc:sldMk cId="3788114699" sldId="2135"/>
        </pc:sldMkLst>
      </pc:sldChg>
      <pc:sldChg chg="modSp add mod ord">
        <pc:chgData name="Kfoury, Elie" userId="84109d90-edd2-4b66-aa0c-6442e64be8d1" providerId="ADAL" clId="{04E8769B-32B8-47E2-8531-C60893083722}" dt="2024-08-07T20:47:30.171" v="3942" actId="14100"/>
        <pc:sldMkLst>
          <pc:docMk/>
          <pc:sldMk cId="2344031478" sldId="2136"/>
        </pc:sldMkLst>
      </pc:sldChg>
      <pc:sldChg chg="del ord">
        <pc:chgData name="Kfoury, Elie" userId="84109d90-edd2-4b66-aa0c-6442e64be8d1" providerId="ADAL" clId="{04E8769B-32B8-47E2-8531-C60893083722}" dt="2024-08-07T20:47:03.724" v="3924" actId="2696"/>
        <pc:sldMkLst>
          <pc:docMk/>
          <pc:sldMk cId="3175134032" sldId="2136"/>
        </pc:sldMkLst>
      </pc:sldChg>
      <pc:sldChg chg="addSp delSp modSp mod">
        <pc:chgData name="Kfoury, Elie" userId="84109d90-edd2-4b66-aa0c-6442e64be8d1" providerId="ADAL" clId="{04E8769B-32B8-47E2-8531-C60893083722}" dt="2024-08-02T19:27:00.941" v="1378" actId="20577"/>
        <pc:sldMkLst>
          <pc:docMk/>
          <pc:sldMk cId="3123493216" sldId="2139"/>
        </pc:sldMkLst>
      </pc:sldChg>
      <pc:sldChg chg="delSp modSp del mod">
        <pc:chgData name="Kfoury, Elie" userId="84109d90-edd2-4b66-aa0c-6442e64be8d1" providerId="ADAL" clId="{04E8769B-32B8-47E2-8531-C60893083722}" dt="2024-08-07T20:11:19.580" v="3175" actId="47"/>
        <pc:sldMkLst>
          <pc:docMk/>
          <pc:sldMk cId="4294590968" sldId="2140"/>
        </pc:sldMkLst>
      </pc:sldChg>
      <pc:sldChg chg="ord">
        <pc:chgData name="Kfoury, Elie" userId="84109d90-edd2-4b66-aa0c-6442e64be8d1" providerId="ADAL" clId="{04E8769B-32B8-47E2-8531-C60893083722}" dt="2024-08-07T21:07:01.875" v="5048"/>
        <pc:sldMkLst>
          <pc:docMk/>
          <pc:sldMk cId="1217955760" sldId="2141"/>
        </pc:sldMkLst>
      </pc:sldChg>
      <pc:sldChg chg="add">
        <pc:chgData name="Kfoury, Elie" userId="84109d90-edd2-4b66-aa0c-6442e64be8d1" providerId="ADAL" clId="{04E8769B-32B8-47E2-8531-C60893083722}" dt="2024-08-07T20:27:43.561" v="3585"/>
        <pc:sldMkLst>
          <pc:docMk/>
          <pc:sldMk cId="3243938276" sldId="2142"/>
        </pc:sldMkLst>
      </pc:sldChg>
      <pc:sldChg chg="del">
        <pc:chgData name="Kfoury, Elie" userId="84109d90-edd2-4b66-aa0c-6442e64be8d1" providerId="ADAL" clId="{04E8769B-32B8-47E2-8531-C60893083722}" dt="2024-08-07T20:27:40.563" v="3584" actId="2696"/>
        <pc:sldMkLst>
          <pc:docMk/>
          <pc:sldMk cId="3596381266" sldId="2142"/>
        </pc:sldMkLst>
      </pc:sldChg>
      <pc:sldChg chg="del">
        <pc:chgData name="Kfoury, Elie" userId="84109d90-edd2-4b66-aa0c-6442e64be8d1" providerId="ADAL" clId="{04E8769B-32B8-47E2-8531-C60893083722}" dt="2024-08-07T20:58:09.478" v="4334" actId="47"/>
        <pc:sldMkLst>
          <pc:docMk/>
          <pc:sldMk cId="1994833244" sldId="2143"/>
        </pc:sldMkLst>
      </pc:sldChg>
      <pc:sldChg chg="delSp modSp add del mod">
        <pc:chgData name="Kfoury, Elie" userId="84109d90-edd2-4b66-aa0c-6442e64be8d1" providerId="ADAL" clId="{04E8769B-32B8-47E2-8531-C60893083722}" dt="2024-08-07T20:11:19.580" v="3175" actId="47"/>
        <pc:sldMkLst>
          <pc:docMk/>
          <pc:sldMk cId="2809033355" sldId="2144"/>
        </pc:sldMkLst>
      </pc:sldChg>
      <pc:sldChg chg="addSp delSp modSp add del mod">
        <pc:chgData name="Kfoury, Elie" userId="84109d90-edd2-4b66-aa0c-6442e64be8d1" providerId="ADAL" clId="{04E8769B-32B8-47E2-8531-C60893083722}" dt="2024-08-07T20:11:19.580" v="3175" actId="47"/>
        <pc:sldMkLst>
          <pc:docMk/>
          <pc:sldMk cId="412968018" sldId="2145"/>
        </pc:sldMkLst>
      </pc:sldChg>
      <pc:sldChg chg="delSp modSp add del mod">
        <pc:chgData name="Kfoury, Elie" userId="84109d90-edd2-4b66-aa0c-6442e64be8d1" providerId="ADAL" clId="{04E8769B-32B8-47E2-8531-C60893083722}" dt="2024-08-07T20:11:19.580" v="3175" actId="47"/>
        <pc:sldMkLst>
          <pc:docMk/>
          <pc:sldMk cId="421853882" sldId="2146"/>
        </pc:sldMkLst>
      </pc:sldChg>
      <pc:sldChg chg="delSp modSp add del mod">
        <pc:chgData name="Kfoury, Elie" userId="84109d90-edd2-4b66-aa0c-6442e64be8d1" providerId="ADAL" clId="{04E8769B-32B8-47E2-8531-C60893083722}" dt="2024-08-07T20:11:19.580" v="3175" actId="47"/>
        <pc:sldMkLst>
          <pc:docMk/>
          <pc:sldMk cId="286265560" sldId="2147"/>
        </pc:sldMkLst>
      </pc:sldChg>
      <pc:sldChg chg="delSp modSp add del mod">
        <pc:chgData name="Kfoury, Elie" userId="84109d90-edd2-4b66-aa0c-6442e64be8d1" providerId="ADAL" clId="{04E8769B-32B8-47E2-8531-C60893083722}" dt="2024-08-07T20:11:19.580" v="3175" actId="47"/>
        <pc:sldMkLst>
          <pc:docMk/>
          <pc:sldMk cId="3309971492" sldId="2148"/>
        </pc:sldMkLst>
      </pc:sldChg>
      <pc:sldChg chg="add del">
        <pc:chgData name="Kfoury, Elie" userId="84109d90-edd2-4b66-aa0c-6442e64be8d1" providerId="ADAL" clId="{04E8769B-32B8-47E2-8531-C60893083722}" dt="2024-08-07T20:11:19.580" v="3175" actId="47"/>
        <pc:sldMkLst>
          <pc:docMk/>
          <pc:sldMk cId="3590587947" sldId="2149"/>
        </pc:sldMkLst>
      </pc:sldChg>
      <pc:sldChg chg="addSp delSp modSp add del mod">
        <pc:chgData name="Kfoury, Elie" userId="84109d90-edd2-4b66-aa0c-6442e64be8d1" providerId="ADAL" clId="{04E8769B-32B8-47E2-8531-C60893083722}" dt="2024-08-07T20:24:37.019" v="3583" actId="47"/>
        <pc:sldMkLst>
          <pc:docMk/>
          <pc:sldMk cId="3558050541" sldId="2150"/>
        </pc:sldMkLst>
      </pc:sldChg>
      <pc:sldChg chg="addSp delSp modSp add mod">
        <pc:chgData name="Kfoury, Elie" userId="84109d90-edd2-4b66-aa0c-6442e64be8d1" providerId="ADAL" clId="{04E8769B-32B8-47E2-8531-C60893083722}" dt="2024-08-02T19:05:47.348" v="490" actId="1076"/>
        <pc:sldMkLst>
          <pc:docMk/>
          <pc:sldMk cId="1195260226" sldId="2151"/>
        </pc:sldMkLst>
      </pc:sldChg>
      <pc:sldChg chg="new del ord">
        <pc:chgData name="Kfoury, Elie" userId="84109d90-edd2-4b66-aa0c-6442e64be8d1" providerId="ADAL" clId="{04E8769B-32B8-47E2-8531-C60893083722}" dt="2024-08-02T18:56:51.614" v="106" actId="680"/>
        <pc:sldMkLst>
          <pc:docMk/>
          <pc:sldMk cId="1865481992" sldId="2151"/>
        </pc:sldMkLst>
      </pc:sldChg>
      <pc:sldChg chg="addSp delSp modSp add mod">
        <pc:chgData name="Kfoury, Elie" userId="84109d90-edd2-4b66-aa0c-6442e64be8d1" providerId="ADAL" clId="{04E8769B-32B8-47E2-8531-C60893083722}" dt="2024-08-02T19:22:11.732" v="1233" actId="6549"/>
        <pc:sldMkLst>
          <pc:docMk/>
          <pc:sldMk cId="470599843" sldId="2152"/>
        </pc:sldMkLst>
      </pc:sldChg>
      <pc:sldChg chg="add del">
        <pc:chgData name="Kfoury, Elie" userId="84109d90-edd2-4b66-aa0c-6442e64be8d1" providerId="ADAL" clId="{04E8769B-32B8-47E2-8531-C60893083722}" dt="2024-08-02T18:56:50.382" v="104" actId="2890"/>
        <pc:sldMkLst>
          <pc:docMk/>
          <pc:sldMk cId="936435387" sldId="2152"/>
        </pc:sldMkLst>
      </pc:sldChg>
      <pc:sldChg chg="addSp modSp add mod">
        <pc:chgData name="Kfoury, Elie" userId="84109d90-edd2-4b66-aa0c-6442e64be8d1" providerId="ADAL" clId="{04E8769B-32B8-47E2-8531-C60893083722}" dt="2024-08-02T19:23:50.673" v="1256" actId="1035"/>
        <pc:sldMkLst>
          <pc:docMk/>
          <pc:sldMk cId="732325998" sldId="2153"/>
        </pc:sldMkLst>
      </pc:sldChg>
      <pc:sldChg chg="add del">
        <pc:chgData name="Kfoury, Elie" userId="84109d90-edd2-4b66-aa0c-6442e64be8d1" providerId="ADAL" clId="{04E8769B-32B8-47E2-8531-C60893083722}" dt="2024-08-02T19:34:02.296" v="1414" actId="47"/>
        <pc:sldMkLst>
          <pc:docMk/>
          <pc:sldMk cId="1539669783" sldId="2154"/>
        </pc:sldMkLst>
      </pc:sldChg>
      <pc:sldChg chg="addSp delSp modSp add mod">
        <pc:chgData name="Kfoury, Elie" userId="84109d90-edd2-4b66-aa0c-6442e64be8d1" providerId="ADAL" clId="{04E8769B-32B8-47E2-8531-C60893083722}" dt="2024-08-02T19:50:37.876" v="1530" actId="1038"/>
        <pc:sldMkLst>
          <pc:docMk/>
          <pc:sldMk cId="3093468195" sldId="2155"/>
        </pc:sldMkLst>
      </pc:sldChg>
      <pc:sldChg chg="addSp delSp modSp add del mod">
        <pc:chgData name="Kfoury, Elie" userId="84109d90-edd2-4b66-aa0c-6442e64be8d1" providerId="ADAL" clId="{04E8769B-32B8-47E2-8531-C60893083722}" dt="2024-08-07T19:56:50.586" v="2491" actId="47"/>
        <pc:sldMkLst>
          <pc:docMk/>
          <pc:sldMk cId="1340527599" sldId="2156"/>
        </pc:sldMkLst>
      </pc:sldChg>
      <pc:sldChg chg="modSp add mod">
        <pc:chgData name="Kfoury, Elie" userId="84109d90-edd2-4b66-aa0c-6442e64be8d1" providerId="ADAL" clId="{04E8769B-32B8-47E2-8531-C60893083722}" dt="2024-08-07T21:05:10.040" v="5018" actId="14100"/>
        <pc:sldMkLst>
          <pc:docMk/>
          <pc:sldMk cId="1191877240" sldId="2157"/>
        </pc:sldMkLst>
      </pc:sldChg>
      <pc:sldChg chg="addSp delSp modSp add del mod ord">
        <pc:chgData name="Kfoury, Elie" userId="84109d90-edd2-4b66-aa0c-6442e64be8d1" providerId="ADAL" clId="{04E8769B-32B8-47E2-8531-C60893083722}" dt="2024-08-07T20:27:40.563" v="3584" actId="2696"/>
        <pc:sldMkLst>
          <pc:docMk/>
          <pc:sldMk cId="1273093432" sldId="2157"/>
        </pc:sldMkLst>
      </pc:sldChg>
      <pc:sldChg chg="addSp delSp modSp add mod">
        <pc:chgData name="Kfoury, Elie" userId="84109d90-edd2-4b66-aa0c-6442e64be8d1" providerId="ADAL" clId="{04E8769B-32B8-47E2-8531-C60893083722}" dt="2024-08-07T21:05:14.222" v="5019"/>
        <pc:sldMkLst>
          <pc:docMk/>
          <pc:sldMk cId="1738808318" sldId="2158"/>
        </pc:sldMkLst>
      </pc:sldChg>
      <pc:sldChg chg="addSp delSp modSp add del mod">
        <pc:chgData name="Kfoury, Elie" userId="84109d90-edd2-4b66-aa0c-6442e64be8d1" providerId="ADAL" clId="{04E8769B-32B8-47E2-8531-C60893083722}" dt="2024-08-07T20:27:40.563" v="3584" actId="2696"/>
        <pc:sldMkLst>
          <pc:docMk/>
          <pc:sldMk cId="3442963913" sldId="2158"/>
        </pc:sldMkLst>
      </pc:sldChg>
      <pc:sldChg chg="addSp delSp modSp add del mod modNotesTx">
        <pc:chgData name="Kfoury, Elie" userId="84109d90-edd2-4b66-aa0c-6442e64be8d1" providerId="ADAL" clId="{04E8769B-32B8-47E2-8531-C60893083722}" dt="2024-08-07T20:27:40.563" v="3584" actId="2696"/>
        <pc:sldMkLst>
          <pc:docMk/>
          <pc:sldMk cId="1132769280" sldId="2159"/>
        </pc:sldMkLst>
      </pc:sldChg>
      <pc:sldChg chg="addSp delSp modSp add mod">
        <pc:chgData name="Kfoury, Elie" userId="84109d90-edd2-4b66-aa0c-6442e64be8d1" providerId="ADAL" clId="{04E8769B-32B8-47E2-8531-C60893083722}" dt="2024-08-07T21:05:15.120" v="5020"/>
        <pc:sldMkLst>
          <pc:docMk/>
          <pc:sldMk cId="3394974161" sldId="2159"/>
        </pc:sldMkLst>
      </pc:sldChg>
      <pc:sldChg chg="addSp delSp modSp add mod">
        <pc:chgData name="Kfoury, Elie" userId="84109d90-edd2-4b66-aa0c-6442e64be8d1" providerId="ADAL" clId="{04E8769B-32B8-47E2-8531-C60893083722}" dt="2024-08-07T21:05:16.840" v="5021"/>
        <pc:sldMkLst>
          <pc:docMk/>
          <pc:sldMk cId="802871767" sldId="2160"/>
        </pc:sldMkLst>
      </pc:sldChg>
      <pc:sldChg chg="addSp delSp modSp add del mod">
        <pc:chgData name="Kfoury, Elie" userId="84109d90-edd2-4b66-aa0c-6442e64be8d1" providerId="ADAL" clId="{04E8769B-32B8-47E2-8531-C60893083722}" dt="2024-08-07T20:27:40.563" v="3584" actId="2696"/>
        <pc:sldMkLst>
          <pc:docMk/>
          <pc:sldMk cId="3420778223" sldId="2160"/>
        </pc:sldMkLst>
      </pc:sldChg>
      <pc:sldChg chg="addSp delSp modSp add mod">
        <pc:chgData name="Kfoury, Elie" userId="84109d90-edd2-4b66-aa0c-6442e64be8d1" providerId="ADAL" clId="{04E8769B-32B8-47E2-8531-C60893083722}" dt="2024-08-07T21:05:17.934" v="5022"/>
        <pc:sldMkLst>
          <pc:docMk/>
          <pc:sldMk cId="529813576" sldId="2161"/>
        </pc:sldMkLst>
      </pc:sldChg>
      <pc:sldChg chg="addSp modSp add del mod">
        <pc:chgData name="Kfoury, Elie" userId="84109d90-edd2-4b66-aa0c-6442e64be8d1" providerId="ADAL" clId="{04E8769B-32B8-47E2-8531-C60893083722}" dt="2024-08-07T20:27:40.563" v="3584" actId="2696"/>
        <pc:sldMkLst>
          <pc:docMk/>
          <pc:sldMk cId="2492056959" sldId="2161"/>
        </pc:sldMkLst>
      </pc:sldChg>
      <pc:sldChg chg="add del">
        <pc:chgData name="Kfoury, Elie" userId="84109d90-edd2-4b66-aa0c-6442e64be8d1" providerId="ADAL" clId="{04E8769B-32B8-47E2-8531-C60893083722}" dt="2024-08-07T19:56:50.586" v="2491" actId="47"/>
        <pc:sldMkLst>
          <pc:docMk/>
          <pc:sldMk cId="2949292834" sldId="2161"/>
        </pc:sldMkLst>
      </pc:sldChg>
      <pc:sldChg chg="add del">
        <pc:chgData name="Kfoury, Elie" userId="84109d90-edd2-4b66-aa0c-6442e64be8d1" providerId="ADAL" clId="{04E8769B-32B8-47E2-8531-C60893083722}" dt="2024-08-07T19:56:50.586" v="2491" actId="47"/>
        <pc:sldMkLst>
          <pc:docMk/>
          <pc:sldMk cId="3348868349" sldId="2162"/>
        </pc:sldMkLst>
      </pc:sldChg>
      <pc:sldChg chg="addSp delSp modSp add mod">
        <pc:chgData name="Kfoury, Elie" userId="84109d90-edd2-4b66-aa0c-6442e64be8d1" providerId="ADAL" clId="{04E8769B-32B8-47E2-8531-C60893083722}" dt="2024-08-07T21:05:19.045" v="5023"/>
        <pc:sldMkLst>
          <pc:docMk/>
          <pc:sldMk cId="3498837685" sldId="2162"/>
        </pc:sldMkLst>
      </pc:sldChg>
      <pc:sldChg chg="addSp delSp modSp add del mod">
        <pc:chgData name="Kfoury, Elie" userId="84109d90-edd2-4b66-aa0c-6442e64be8d1" providerId="ADAL" clId="{04E8769B-32B8-47E2-8531-C60893083722}" dt="2024-08-07T20:27:40.563" v="3584" actId="2696"/>
        <pc:sldMkLst>
          <pc:docMk/>
          <pc:sldMk cId="3558381974" sldId="2162"/>
        </pc:sldMkLst>
      </pc:sldChg>
      <pc:sldChg chg="add del">
        <pc:chgData name="Kfoury, Elie" userId="84109d90-edd2-4b66-aa0c-6442e64be8d1" providerId="ADAL" clId="{04E8769B-32B8-47E2-8531-C60893083722}" dt="2024-08-07T19:51:10.771" v="2427"/>
        <pc:sldMkLst>
          <pc:docMk/>
          <pc:sldMk cId="800348112" sldId="2163"/>
        </pc:sldMkLst>
      </pc:sldChg>
      <pc:sldChg chg="addSp delSp add del mod">
        <pc:chgData name="Kfoury, Elie" userId="84109d90-edd2-4b66-aa0c-6442e64be8d1" providerId="ADAL" clId="{04E8769B-32B8-47E2-8531-C60893083722}" dt="2024-08-07T19:56:19.823" v="2490" actId="47"/>
        <pc:sldMkLst>
          <pc:docMk/>
          <pc:sldMk cId="2264902010" sldId="2163"/>
        </pc:sldMkLst>
      </pc:sldChg>
      <pc:sldChg chg="addSp delSp modSp add del mod">
        <pc:chgData name="Kfoury, Elie" userId="84109d90-edd2-4b66-aa0c-6442e64be8d1" providerId="ADAL" clId="{04E8769B-32B8-47E2-8531-C60893083722}" dt="2024-08-07T20:27:40.563" v="3584" actId="2696"/>
        <pc:sldMkLst>
          <pc:docMk/>
          <pc:sldMk cId="2443857526" sldId="2163"/>
        </pc:sldMkLst>
      </pc:sldChg>
      <pc:sldChg chg="addSp delSp modSp add mod">
        <pc:chgData name="Kfoury, Elie" userId="84109d90-edd2-4b66-aa0c-6442e64be8d1" providerId="ADAL" clId="{04E8769B-32B8-47E2-8531-C60893083722}" dt="2024-08-07T21:05:24.326" v="5027"/>
        <pc:sldMkLst>
          <pc:docMk/>
          <pc:sldMk cId="2795088735" sldId="2163"/>
        </pc:sldMkLst>
      </pc:sldChg>
      <pc:sldChg chg="addSp delSp modSp add mod">
        <pc:chgData name="Kfoury, Elie" userId="84109d90-edd2-4b66-aa0c-6442e64be8d1" providerId="ADAL" clId="{04E8769B-32B8-47E2-8531-C60893083722}" dt="2024-08-07T21:05:20.118" v="5024"/>
        <pc:sldMkLst>
          <pc:docMk/>
          <pc:sldMk cId="939369652" sldId="2164"/>
        </pc:sldMkLst>
      </pc:sldChg>
      <pc:sldChg chg="delSp add del mod">
        <pc:chgData name="Kfoury, Elie" userId="84109d90-edd2-4b66-aa0c-6442e64be8d1" providerId="ADAL" clId="{04E8769B-32B8-47E2-8531-C60893083722}" dt="2024-08-07T20:27:40.563" v="3584" actId="2696"/>
        <pc:sldMkLst>
          <pc:docMk/>
          <pc:sldMk cId="1408738831" sldId="2164"/>
        </pc:sldMkLst>
      </pc:sldChg>
      <pc:sldChg chg="addSp delSp modSp add mod">
        <pc:chgData name="Kfoury, Elie" userId="84109d90-edd2-4b66-aa0c-6442e64be8d1" providerId="ADAL" clId="{04E8769B-32B8-47E2-8531-C60893083722}" dt="2024-08-07T21:05:21.695" v="5025"/>
        <pc:sldMkLst>
          <pc:docMk/>
          <pc:sldMk cId="3211108078" sldId="2165"/>
        </pc:sldMkLst>
      </pc:sldChg>
      <pc:sldChg chg="delSp add del mod">
        <pc:chgData name="Kfoury, Elie" userId="84109d90-edd2-4b66-aa0c-6442e64be8d1" providerId="ADAL" clId="{04E8769B-32B8-47E2-8531-C60893083722}" dt="2024-08-07T20:27:40.563" v="3584" actId="2696"/>
        <pc:sldMkLst>
          <pc:docMk/>
          <pc:sldMk cId="3300156141" sldId="2165"/>
        </pc:sldMkLst>
      </pc:sldChg>
      <pc:sldChg chg="add del">
        <pc:chgData name="Kfoury, Elie" userId="84109d90-edd2-4b66-aa0c-6442e64be8d1" providerId="ADAL" clId="{04E8769B-32B8-47E2-8531-C60893083722}" dt="2024-08-07T20:27:40.563" v="3584" actId="2696"/>
        <pc:sldMkLst>
          <pc:docMk/>
          <pc:sldMk cId="445344407" sldId="2166"/>
        </pc:sldMkLst>
      </pc:sldChg>
      <pc:sldChg chg="addSp delSp modSp add mod">
        <pc:chgData name="Kfoury, Elie" userId="84109d90-edd2-4b66-aa0c-6442e64be8d1" providerId="ADAL" clId="{04E8769B-32B8-47E2-8531-C60893083722}" dt="2024-08-07T21:05:22.807" v="5026"/>
        <pc:sldMkLst>
          <pc:docMk/>
          <pc:sldMk cId="1729094454" sldId="2166"/>
        </pc:sldMkLst>
      </pc:sldChg>
      <pc:sldChg chg="add del ord">
        <pc:chgData name="Kfoury, Elie" userId="84109d90-edd2-4b66-aa0c-6442e64be8d1" providerId="ADAL" clId="{04E8769B-32B8-47E2-8531-C60893083722}" dt="2024-08-07T20:27:40.563" v="3584" actId="2696"/>
        <pc:sldMkLst>
          <pc:docMk/>
          <pc:sldMk cId="371777268" sldId="2167"/>
        </pc:sldMkLst>
      </pc:sldChg>
      <pc:sldChg chg="addSp delSp modSp add mod">
        <pc:chgData name="Kfoury, Elie" userId="84109d90-edd2-4b66-aa0c-6442e64be8d1" providerId="ADAL" clId="{04E8769B-32B8-47E2-8531-C60893083722}" dt="2024-08-07T21:05:26.823" v="5029"/>
        <pc:sldMkLst>
          <pc:docMk/>
          <pc:sldMk cId="1641353327" sldId="2167"/>
        </pc:sldMkLst>
      </pc:sldChg>
      <pc:sldChg chg="addSp delSp modSp add mod">
        <pc:chgData name="Kfoury, Elie" userId="84109d90-edd2-4b66-aa0c-6442e64be8d1" providerId="ADAL" clId="{04E8769B-32B8-47E2-8531-C60893083722}" dt="2024-08-07T21:05:25.468" v="5028"/>
        <pc:sldMkLst>
          <pc:docMk/>
          <pc:sldMk cId="1364224387" sldId="2168"/>
        </pc:sldMkLst>
      </pc:sldChg>
      <pc:sldChg chg="delSp modSp add del mod">
        <pc:chgData name="Kfoury, Elie" userId="84109d90-edd2-4b66-aa0c-6442e64be8d1" providerId="ADAL" clId="{04E8769B-32B8-47E2-8531-C60893083722}" dt="2024-08-07T20:27:40.563" v="3584" actId="2696"/>
        <pc:sldMkLst>
          <pc:docMk/>
          <pc:sldMk cId="2981942104" sldId="2168"/>
        </pc:sldMkLst>
      </pc:sldChg>
      <pc:sldChg chg="addSp modSp add">
        <pc:chgData name="Kfoury, Elie" userId="84109d90-edd2-4b66-aa0c-6442e64be8d1" providerId="ADAL" clId="{04E8769B-32B8-47E2-8531-C60893083722}" dt="2024-08-07T21:05:29.070" v="5030"/>
        <pc:sldMkLst>
          <pc:docMk/>
          <pc:sldMk cId="246559698" sldId="2169"/>
        </pc:sldMkLst>
      </pc:sldChg>
      <pc:sldChg chg="addSp delSp modSp add del mod ord">
        <pc:chgData name="Kfoury, Elie" userId="84109d90-edd2-4b66-aa0c-6442e64be8d1" providerId="ADAL" clId="{04E8769B-32B8-47E2-8531-C60893083722}" dt="2024-08-07T20:27:40.563" v="3584" actId="2696"/>
        <pc:sldMkLst>
          <pc:docMk/>
          <pc:sldMk cId="1218867539" sldId="2169"/>
        </pc:sldMkLst>
      </pc:sldChg>
      <pc:sldChg chg="addSp modSp add">
        <pc:chgData name="Kfoury, Elie" userId="84109d90-edd2-4b66-aa0c-6442e64be8d1" providerId="ADAL" clId="{04E8769B-32B8-47E2-8531-C60893083722}" dt="2024-08-07T21:05:33.013" v="5031"/>
        <pc:sldMkLst>
          <pc:docMk/>
          <pc:sldMk cId="2353843205" sldId="2170"/>
        </pc:sldMkLst>
      </pc:sldChg>
      <pc:sldChg chg="addSp delSp modSp add del mod">
        <pc:chgData name="Kfoury, Elie" userId="84109d90-edd2-4b66-aa0c-6442e64be8d1" providerId="ADAL" clId="{04E8769B-32B8-47E2-8531-C60893083722}" dt="2024-08-07T20:27:40.563" v="3584" actId="2696"/>
        <pc:sldMkLst>
          <pc:docMk/>
          <pc:sldMk cId="2797016841" sldId="2170"/>
        </pc:sldMkLst>
      </pc:sldChg>
      <pc:sldChg chg="delSp modSp add mod">
        <pc:chgData name="Kfoury, Elie" userId="84109d90-edd2-4b66-aa0c-6442e64be8d1" providerId="ADAL" clId="{04E8769B-32B8-47E2-8531-C60893083722}" dt="2024-08-07T20:49:28.845" v="4003" actId="20577"/>
        <pc:sldMkLst>
          <pc:docMk/>
          <pc:sldMk cId="3023330914" sldId="2171"/>
        </pc:sldMkLst>
      </pc:sldChg>
      <pc:sldChg chg="addSp delSp modSp add mod">
        <pc:chgData name="Kfoury, Elie" userId="84109d90-edd2-4b66-aa0c-6442e64be8d1" providerId="ADAL" clId="{04E8769B-32B8-47E2-8531-C60893083722}" dt="2024-08-07T20:46:16.763" v="3923" actId="947"/>
        <pc:sldMkLst>
          <pc:docMk/>
          <pc:sldMk cId="1222661211" sldId="2172"/>
        </pc:sldMkLst>
      </pc:sldChg>
      <pc:sldChg chg="addSp delSp modSp add mod">
        <pc:chgData name="Kfoury, Elie" userId="84109d90-edd2-4b66-aa0c-6442e64be8d1" providerId="ADAL" clId="{04E8769B-32B8-47E2-8531-C60893083722}" dt="2024-08-07T20:57:14.805" v="4333" actId="1076"/>
        <pc:sldMkLst>
          <pc:docMk/>
          <pc:sldMk cId="57879630" sldId="2173"/>
        </pc:sldMkLst>
      </pc:sldChg>
      <pc:sldChg chg="modSp add mod">
        <pc:chgData name="Kfoury, Elie" userId="84109d90-edd2-4b66-aa0c-6442e64be8d1" providerId="ADAL" clId="{04E8769B-32B8-47E2-8531-C60893083722}" dt="2024-08-07T21:02:10.651" v="4972" actId="20577"/>
        <pc:sldMkLst>
          <pc:docMk/>
          <pc:sldMk cId="4066837716" sldId="2174"/>
        </pc:sldMkLst>
      </pc:sldChg>
      <pc:sldMasterChg chg="add del addSldLayout delSldLayout">
        <pc:chgData name="Kfoury, Elie" userId="84109d90-edd2-4b66-aa0c-6442e64be8d1" providerId="ADAL" clId="{04E8769B-32B8-47E2-8531-C60893083722}" dt="2024-08-02T18:39:12.241" v="99" actId="2696"/>
        <pc:sldMasterMkLst>
          <pc:docMk/>
          <pc:sldMasterMk cId="2049357708" sldId="2147483677"/>
        </pc:sldMasterMkLst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1590281192" sldId="2147483678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2994054344" sldId="2147483679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3350913121" sldId="2147483680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955675938" sldId="2147483681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1963754683" sldId="2147483682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2256615758" sldId="2147483683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2747719583" sldId="2147483684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1865589105" sldId="2147483685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2349914049" sldId="2147483686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1631179783" sldId="2147483687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2432699136" sldId="2147483688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1580306695" sldId="2147483689"/>
          </pc:sldLayoutMkLst>
        </pc:sldLayoutChg>
        <pc:sldLayoutChg chg="add del">
          <pc:chgData name="Kfoury, Elie" userId="84109d90-edd2-4b66-aa0c-6442e64be8d1" providerId="ADAL" clId="{04E8769B-32B8-47E2-8531-C60893083722}" dt="2024-08-02T18:39:12.241" v="99" actId="2696"/>
          <pc:sldLayoutMkLst>
            <pc:docMk/>
            <pc:sldMasterMk cId="2049357708" sldId="2147483677"/>
            <pc:sldLayoutMk cId="979541773" sldId="2147483690"/>
          </pc:sldLayoutMkLst>
        </pc:sldLayoutChg>
      </pc:sldMasterChg>
    </pc:docChg>
  </pc:docChgLst>
  <pc:docChgLst>
    <pc:chgData name="Kfoury, Elie" userId="84109d90-edd2-4b66-aa0c-6442e64be8d1" providerId="ADAL" clId="{2D496541-0E98-E342-8396-00C55D9449B3}"/>
    <pc:docChg chg="modSld">
      <pc:chgData name="Kfoury, Elie" userId="84109d90-edd2-4b66-aa0c-6442e64be8d1" providerId="ADAL" clId="{2D496541-0E98-E342-8396-00C55D9449B3}" dt="2024-05-31T01:35:27.357" v="8" actId="20577"/>
      <pc:docMkLst>
        <pc:docMk/>
      </pc:docMkLst>
      <pc:sldChg chg="modSp mod">
        <pc:chgData name="Kfoury, Elie" userId="84109d90-edd2-4b66-aa0c-6442e64be8d1" providerId="ADAL" clId="{2D496541-0E98-E342-8396-00C55D9449B3}" dt="2024-05-31T01:35:27.357" v="8" actId="20577"/>
        <pc:sldMkLst>
          <pc:docMk/>
          <pc:sldMk cId="1102467489" sldId="2084"/>
        </pc:sldMkLst>
      </pc:sldChg>
    </pc:docChg>
  </pc:docChgLst>
  <pc:docChgLst>
    <pc:chgData name="Choueiri, Samia" userId="b81b9bbb-c87f-490f-9bf9-c5942ec705de" providerId="ADAL" clId="{9EDA4313-3CAA-4A7A-98D5-6BD9B74D00BE}"/>
    <pc:docChg chg="modSld">
      <pc:chgData name="Choueiri, Samia" userId="b81b9bbb-c87f-490f-9bf9-c5942ec705de" providerId="ADAL" clId="{9EDA4313-3CAA-4A7A-98D5-6BD9B74D00BE}" dt="2025-04-14T20:36:00.153" v="1" actId="20577"/>
      <pc:docMkLst>
        <pc:docMk/>
      </pc:docMkLst>
      <pc:sldChg chg="modSp mod">
        <pc:chgData name="Choueiri, Samia" userId="b81b9bbb-c87f-490f-9bf9-c5942ec705de" providerId="ADAL" clId="{9EDA4313-3CAA-4A7A-98D5-6BD9B74D00BE}" dt="2025-04-14T20:36:00.153" v="1" actId="20577"/>
        <pc:sldMkLst>
          <pc:docMk/>
          <pc:sldMk cId="1794598905" sldId="408"/>
        </pc:sldMkLst>
        <pc:spChg chg="mod">
          <ac:chgData name="Choueiri, Samia" userId="b81b9bbb-c87f-490f-9bf9-c5942ec705de" providerId="ADAL" clId="{9EDA4313-3CAA-4A7A-98D5-6BD9B74D00BE}" dt="2025-04-14T20:36:00.153" v="1" actId="20577"/>
          <ac:spMkLst>
            <pc:docMk/>
            <pc:sldMk cId="1794598905" sldId="408"/>
            <ac:spMk id="2" creationId="{0D1F3A99-91F5-44A2-9A29-778E2BCA2F9C}"/>
          </ac:spMkLst>
        </pc:spChg>
      </pc:sldChg>
    </pc:docChg>
  </pc:docChgLst>
  <pc:docChgLst>
    <pc:chgData name="Gomez, Jose" userId="af884673-c72d-4dfe-b100-de77b9392a28" providerId="ADAL" clId="{2135CC5B-5A47-44AE-9BDA-CFEB17807008}"/>
    <pc:docChg chg="modSld">
      <pc:chgData name="Gomez, Jose" userId="af884673-c72d-4dfe-b100-de77b9392a28" providerId="ADAL" clId="{2135CC5B-5A47-44AE-9BDA-CFEB17807008}" dt="2024-05-26T23:25:11.688" v="0" actId="20577"/>
      <pc:docMkLst>
        <pc:docMk/>
      </pc:docMkLst>
      <pc:sldChg chg="modSp mod">
        <pc:chgData name="Gomez, Jose" userId="af884673-c72d-4dfe-b100-de77b9392a28" providerId="ADAL" clId="{2135CC5B-5A47-44AE-9BDA-CFEB17807008}" dt="2024-05-26T23:25:11.688" v="0" actId="20577"/>
        <pc:sldMkLst>
          <pc:docMk/>
          <pc:sldMk cId="1794598905" sldId="408"/>
        </pc:sldMkLst>
      </pc:sldChg>
    </pc:docChg>
  </pc:docChgLst>
  <pc:docChgLst>
    <pc:chgData name="Kfoury, Elie" userId="84109d90-edd2-4b66-aa0c-6442e64be8d1" providerId="ADAL" clId="{4187B405-7CAB-4CD8-B4CC-B6B6B39B887E}"/>
    <pc:docChg chg="undo redo custSel addSld delSld modSld sldOrd">
      <pc:chgData name="Kfoury, Elie" userId="84109d90-edd2-4b66-aa0c-6442e64be8d1" providerId="ADAL" clId="{4187B405-7CAB-4CD8-B4CC-B6B6B39B887E}" dt="2024-07-29T22:26:01.995" v="1240" actId="1076"/>
      <pc:docMkLst>
        <pc:docMk/>
      </pc:docMkLst>
      <pc:sldChg chg="add ord">
        <pc:chgData name="Kfoury, Elie" userId="84109d90-edd2-4b66-aa0c-6442e64be8d1" providerId="ADAL" clId="{4187B405-7CAB-4CD8-B4CC-B6B6B39B887E}" dt="2024-07-29T21:55:32.698" v="153"/>
        <pc:sldMkLst>
          <pc:docMk/>
          <pc:sldMk cId="609105685" sldId="366"/>
        </pc:sldMkLst>
      </pc:sldChg>
      <pc:sldChg chg="add">
        <pc:chgData name="Kfoury, Elie" userId="84109d90-edd2-4b66-aa0c-6442e64be8d1" providerId="ADAL" clId="{4187B405-7CAB-4CD8-B4CC-B6B6B39B887E}" dt="2024-07-29T21:54:24.777" v="147"/>
        <pc:sldMkLst>
          <pc:docMk/>
          <pc:sldMk cId="2678148712" sldId="367"/>
        </pc:sldMkLst>
      </pc:sldChg>
      <pc:sldChg chg="add del">
        <pc:chgData name="Kfoury, Elie" userId="84109d90-edd2-4b66-aa0c-6442e64be8d1" providerId="ADAL" clId="{4187B405-7CAB-4CD8-B4CC-B6B6B39B887E}" dt="2024-07-29T21:55:52.799" v="155" actId="47"/>
        <pc:sldMkLst>
          <pc:docMk/>
          <pc:sldMk cId="3274853411" sldId="389"/>
        </pc:sldMkLst>
      </pc:sldChg>
      <pc:sldChg chg="add del">
        <pc:chgData name="Kfoury, Elie" userId="84109d90-edd2-4b66-aa0c-6442e64be8d1" providerId="ADAL" clId="{4187B405-7CAB-4CD8-B4CC-B6B6B39B887E}" dt="2024-07-29T21:55:52.799" v="155" actId="47"/>
        <pc:sldMkLst>
          <pc:docMk/>
          <pc:sldMk cId="3691111965" sldId="391"/>
        </pc:sldMkLst>
      </pc:sldChg>
      <pc:sldChg chg="addSp delSp modSp mod">
        <pc:chgData name="Kfoury, Elie" userId="84109d90-edd2-4b66-aa0c-6442e64be8d1" providerId="ADAL" clId="{4187B405-7CAB-4CD8-B4CC-B6B6B39B887E}" dt="2024-07-29T21:52:53.935" v="86" actId="20577"/>
        <pc:sldMkLst>
          <pc:docMk/>
          <pc:sldMk cId="1794598905" sldId="408"/>
        </pc:sldMkLst>
      </pc:sldChg>
      <pc:sldChg chg="add">
        <pc:chgData name="Kfoury, Elie" userId="84109d90-edd2-4b66-aa0c-6442e64be8d1" providerId="ADAL" clId="{4187B405-7CAB-4CD8-B4CC-B6B6B39B887E}" dt="2024-07-29T21:54:39.520" v="149"/>
        <pc:sldMkLst>
          <pc:docMk/>
          <pc:sldMk cId="2603401754" sldId="1195"/>
        </pc:sldMkLst>
      </pc:sldChg>
      <pc:sldChg chg="add">
        <pc:chgData name="Kfoury, Elie" userId="84109d90-edd2-4b66-aa0c-6442e64be8d1" providerId="ADAL" clId="{4187B405-7CAB-4CD8-B4CC-B6B6B39B887E}" dt="2024-07-29T21:55:03.801" v="151"/>
        <pc:sldMkLst>
          <pc:docMk/>
          <pc:sldMk cId="2616921691" sldId="1220"/>
        </pc:sldMkLst>
      </pc:sldChg>
      <pc:sldChg chg="add del">
        <pc:chgData name="Kfoury, Elie" userId="84109d90-edd2-4b66-aa0c-6442e64be8d1" providerId="ADAL" clId="{4187B405-7CAB-4CD8-B4CC-B6B6B39B887E}" dt="2024-07-29T21:49:13.741" v="65" actId="47"/>
        <pc:sldMkLst>
          <pc:docMk/>
          <pc:sldMk cId="1597350334" sldId="1226"/>
        </pc:sldMkLst>
      </pc:sldChg>
      <pc:sldChg chg="modSp add mod">
        <pc:chgData name="Kfoury, Elie" userId="84109d90-edd2-4b66-aa0c-6442e64be8d1" providerId="ADAL" clId="{4187B405-7CAB-4CD8-B4CC-B6B6B39B887E}" dt="2024-07-29T21:54:16.837" v="146" actId="20577"/>
        <pc:sldMkLst>
          <pc:docMk/>
          <pc:sldMk cId="1128409516" sldId="1239"/>
        </pc:sldMkLst>
      </pc:sldChg>
      <pc:sldChg chg="del">
        <pc:chgData name="Kfoury, Elie" userId="84109d90-edd2-4b66-aa0c-6442e64be8d1" providerId="ADAL" clId="{4187B405-7CAB-4CD8-B4CC-B6B6B39B887E}" dt="2024-07-29T22:24:51.229" v="1201" actId="47"/>
        <pc:sldMkLst>
          <pc:docMk/>
          <pc:sldMk cId="1823502135" sldId="1248"/>
        </pc:sldMkLst>
      </pc:sldChg>
      <pc:sldChg chg="add del">
        <pc:chgData name="Kfoury, Elie" userId="84109d90-edd2-4b66-aa0c-6442e64be8d1" providerId="ADAL" clId="{4187B405-7CAB-4CD8-B4CC-B6B6B39B887E}" dt="2024-07-29T21:55:52.799" v="155" actId="47"/>
        <pc:sldMkLst>
          <pc:docMk/>
          <pc:sldMk cId="1008368610" sldId="2044"/>
        </pc:sldMkLst>
      </pc:sldChg>
      <pc:sldChg chg="add">
        <pc:chgData name="Kfoury, Elie" userId="84109d90-edd2-4b66-aa0c-6442e64be8d1" providerId="ADAL" clId="{4187B405-7CAB-4CD8-B4CC-B6B6B39B887E}" dt="2024-07-29T21:54:46.397" v="150"/>
        <pc:sldMkLst>
          <pc:docMk/>
          <pc:sldMk cId="1985988484" sldId="2060"/>
        </pc:sldMkLst>
      </pc:sldChg>
      <pc:sldChg chg="add del">
        <pc:chgData name="Kfoury, Elie" userId="84109d90-edd2-4b66-aa0c-6442e64be8d1" providerId="ADAL" clId="{4187B405-7CAB-4CD8-B4CC-B6B6B39B887E}" dt="2024-07-29T21:49:13.741" v="65" actId="47"/>
        <pc:sldMkLst>
          <pc:docMk/>
          <pc:sldMk cId="3855115310" sldId="2083"/>
        </pc:sldMkLst>
      </pc:sldChg>
      <pc:sldChg chg="add del">
        <pc:chgData name="Kfoury, Elie" userId="84109d90-edd2-4b66-aa0c-6442e64be8d1" providerId="ADAL" clId="{4187B405-7CAB-4CD8-B4CC-B6B6B39B887E}" dt="2024-07-29T21:49:13.741" v="65" actId="47"/>
        <pc:sldMkLst>
          <pc:docMk/>
          <pc:sldMk cId="1102467489" sldId="2084"/>
        </pc:sldMkLst>
      </pc:sldChg>
      <pc:sldChg chg="add del">
        <pc:chgData name="Kfoury, Elie" userId="84109d90-edd2-4b66-aa0c-6442e64be8d1" providerId="ADAL" clId="{4187B405-7CAB-4CD8-B4CC-B6B6B39B887E}" dt="2024-07-29T21:49:13.741" v="65" actId="47"/>
        <pc:sldMkLst>
          <pc:docMk/>
          <pc:sldMk cId="2029306595" sldId="2085"/>
        </pc:sldMkLst>
      </pc:sldChg>
      <pc:sldChg chg="add del">
        <pc:chgData name="Kfoury, Elie" userId="84109d90-edd2-4b66-aa0c-6442e64be8d1" providerId="ADAL" clId="{4187B405-7CAB-4CD8-B4CC-B6B6B39B887E}" dt="2024-07-29T21:49:13.741" v="65" actId="47"/>
        <pc:sldMkLst>
          <pc:docMk/>
          <pc:sldMk cId="1788535749" sldId="2086"/>
        </pc:sldMkLst>
      </pc:sldChg>
      <pc:sldChg chg="add del">
        <pc:chgData name="Kfoury, Elie" userId="84109d90-edd2-4b66-aa0c-6442e64be8d1" providerId="ADAL" clId="{4187B405-7CAB-4CD8-B4CC-B6B6B39B887E}" dt="2024-07-29T21:49:13.741" v="65" actId="47"/>
        <pc:sldMkLst>
          <pc:docMk/>
          <pc:sldMk cId="223592947" sldId="2087"/>
        </pc:sldMkLst>
      </pc:sldChg>
      <pc:sldChg chg="addSp delSp modSp mod">
        <pc:chgData name="Kfoury, Elie" userId="84109d90-edd2-4b66-aa0c-6442e64be8d1" providerId="ADAL" clId="{4187B405-7CAB-4CD8-B4CC-B6B6B39B887E}" dt="2024-07-29T22:23:06.190" v="1159" actId="478"/>
        <pc:sldMkLst>
          <pc:docMk/>
          <pc:sldMk cId="871922948" sldId="2133"/>
        </pc:sldMkLst>
      </pc:sldChg>
      <pc:sldChg chg="modSp add">
        <pc:chgData name="Kfoury, Elie" userId="84109d90-edd2-4b66-aa0c-6442e64be8d1" providerId="ADAL" clId="{4187B405-7CAB-4CD8-B4CC-B6B6B39B887E}" dt="2024-07-29T22:24:43.302" v="1200" actId="14100"/>
        <pc:sldMkLst>
          <pc:docMk/>
          <pc:sldMk cId="307123294" sldId="2137"/>
        </pc:sldMkLst>
      </pc:sldChg>
      <pc:sldChg chg="add del">
        <pc:chgData name="Kfoury, Elie" userId="84109d90-edd2-4b66-aa0c-6442e64be8d1" providerId="ADAL" clId="{4187B405-7CAB-4CD8-B4CC-B6B6B39B887E}" dt="2024-07-29T21:49:13.741" v="65" actId="47"/>
        <pc:sldMkLst>
          <pc:docMk/>
          <pc:sldMk cId="1684884369" sldId="2137"/>
        </pc:sldMkLst>
      </pc:sldChg>
      <pc:sldChg chg="add">
        <pc:chgData name="Kfoury, Elie" userId="84109d90-edd2-4b66-aa0c-6442e64be8d1" providerId="ADAL" clId="{4187B405-7CAB-4CD8-B4CC-B6B6B39B887E}" dt="2024-07-29T21:51:19.583" v="79"/>
        <pc:sldMkLst>
          <pc:docMk/>
          <pc:sldMk cId="3123493216" sldId="2139"/>
        </pc:sldMkLst>
      </pc:sldChg>
      <pc:sldChg chg="add del">
        <pc:chgData name="Kfoury, Elie" userId="84109d90-edd2-4b66-aa0c-6442e64be8d1" providerId="ADAL" clId="{4187B405-7CAB-4CD8-B4CC-B6B6B39B887E}" dt="2024-07-29T21:59:23.917" v="157"/>
        <pc:sldMkLst>
          <pc:docMk/>
          <pc:sldMk cId="3158606088" sldId="2140"/>
        </pc:sldMkLst>
      </pc:sldChg>
      <pc:sldChg chg="modSp add mod">
        <pc:chgData name="Kfoury, Elie" userId="84109d90-edd2-4b66-aa0c-6442e64be8d1" providerId="ADAL" clId="{4187B405-7CAB-4CD8-B4CC-B6B6B39B887E}" dt="2024-07-29T22:22:44.321" v="1150" actId="14100"/>
        <pc:sldMkLst>
          <pc:docMk/>
          <pc:sldMk cId="4294590968" sldId="2140"/>
        </pc:sldMkLst>
      </pc:sldChg>
      <pc:sldChg chg="add">
        <pc:chgData name="Kfoury, Elie" userId="84109d90-edd2-4b66-aa0c-6442e64be8d1" providerId="ADAL" clId="{4187B405-7CAB-4CD8-B4CC-B6B6B39B887E}" dt="2024-07-29T22:22:58.793" v="1154"/>
        <pc:sldMkLst>
          <pc:docMk/>
          <pc:sldMk cId="1217955760" sldId="2141"/>
        </pc:sldMkLst>
      </pc:sldChg>
      <pc:sldChg chg="add del">
        <pc:chgData name="Kfoury, Elie" userId="84109d90-edd2-4b66-aa0c-6442e64be8d1" providerId="ADAL" clId="{4187B405-7CAB-4CD8-B4CC-B6B6B39B887E}" dt="2024-07-29T22:09:03.976" v="521" actId="2890"/>
        <pc:sldMkLst>
          <pc:docMk/>
          <pc:sldMk cId="1546744399" sldId="2141"/>
        </pc:sldMkLst>
      </pc:sldChg>
      <pc:sldChg chg="modSp add mod">
        <pc:chgData name="Kfoury, Elie" userId="84109d90-edd2-4b66-aa0c-6442e64be8d1" providerId="ADAL" clId="{4187B405-7CAB-4CD8-B4CC-B6B6B39B887E}" dt="2024-07-29T22:23:28.737" v="1198" actId="20577"/>
        <pc:sldMkLst>
          <pc:docMk/>
          <pc:sldMk cId="3596381266" sldId="2142"/>
        </pc:sldMkLst>
      </pc:sldChg>
      <pc:sldChg chg="addSp modSp add mod">
        <pc:chgData name="Kfoury, Elie" userId="84109d90-edd2-4b66-aa0c-6442e64be8d1" providerId="ADAL" clId="{4187B405-7CAB-4CD8-B4CC-B6B6B39B887E}" dt="2024-07-29T22:26:01.995" v="1240" actId="1076"/>
        <pc:sldMkLst>
          <pc:docMk/>
          <pc:sldMk cId="1994833244" sldId="2143"/>
        </pc:sldMkLst>
      </pc:sldChg>
      <pc:sldMasterChg chg="delSldLayout">
        <pc:chgData name="Kfoury, Elie" userId="84109d90-edd2-4b66-aa0c-6442e64be8d1" providerId="ADAL" clId="{4187B405-7CAB-4CD8-B4CC-B6B6B39B887E}" dt="2024-07-29T21:55:52.799" v="155" actId="47"/>
        <pc:sldMasterMkLst>
          <pc:docMk/>
          <pc:sldMasterMk cId="4002452451" sldId="2147483675"/>
        </pc:sldMasterMkLst>
        <pc:sldLayoutChg chg="del">
          <pc:chgData name="Kfoury, Elie" userId="84109d90-edd2-4b66-aa0c-6442e64be8d1" providerId="ADAL" clId="{4187B405-7CAB-4CD8-B4CC-B6B6B39B887E}" dt="2024-07-29T21:55:52.799" v="155" actId="47"/>
          <pc:sldLayoutMkLst>
            <pc:docMk/>
            <pc:sldMasterMk cId="4002452451" sldId="2147483675"/>
            <pc:sldLayoutMk cId="2175912338" sldId="2147483677"/>
          </pc:sldLayoutMkLst>
        </pc:sldLayoutChg>
        <pc:sldLayoutChg chg="del">
          <pc:chgData name="Kfoury, Elie" userId="84109d90-edd2-4b66-aa0c-6442e64be8d1" providerId="ADAL" clId="{4187B405-7CAB-4CD8-B4CC-B6B6B39B887E}" dt="2024-07-29T21:55:52.799" v="155" actId="47"/>
          <pc:sldLayoutMkLst>
            <pc:docMk/>
            <pc:sldMasterMk cId="4002452451" sldId="2147483675"/>
            <pc:sldLayoutMk cId="2528839131" sldId="2147483678"/>
          </pc:sldLayoutMkLst>
        </pc:sldLayoutChg>
      </pc:sldMasterChg>
    </pc:docChg>
  </pc:docChgLst>
  <pc:docChgLst>
    <pc:chgData name="Crichigno Benitez, Jorge" userId="e8c2d0ca-3c76-40b7-b803-52729ce5e219" providerId="ADAL" clId="{46B35232-E52B-4590-AEC5-7238328F9FC0}"/>
    <pc:docChg chg="undo custSel addSld delSld modSld">
      <pc:chgData name="Crichigno Benitez, Jorge" userId="e8c2d0ca-3c76-40b7-b803-52729ce5e219" providerId="ADAL" clId="{46B35232-E52B-4590-AEC5-7238328F9FC0}" dt="2024-05-26T17:15:30.005" v="228" actId="20577"/>
      <pc:docMkLst>
        <pc:docMk/>
      </pc:docMkLst>
      <pc:sldChg chg="del">
        <pc:chgData name="Crichigno Benitez, Jorge" userId="e8c2d0ca-3c76-40b7-b803-52729ce5e219" providerId="ADAL" clId="{46B35232-E52B-4590-AEC5-7238328F9FC0}" dt="2024-05-26T17:04:44.931" v="33" actId="47"/>
        <pc:sldMkLst>
          <pc:docMk/>
          <pc:sldMk cId="3200399195" sldId="347"/>
        </pc:sldMkLst>
      </pc:sldChg>
      <pc:sldChg chg="modSp mod">
        <pc:chgData name="Crichigno Benitez, Jorge" userId="e8c2d0ca-3c76-40b7-b803-52729ce5e219" providerId="ADAL" clId="{46B35232-E52B-4590-AEC5-7238328F9FC0}" dt="2024-05-26T17:04:06.883" v="29" actId="20577"/>
        <pc:sldMkLst>
          <pc:docMk/>
          <pc:sldMk cId="1794598905" sldId="408"/>
        </pc:sldMkLst>
      </pc:sldChg>
      <pc:sldChg chg="del">
        <pc:chgData name="Crichigno Benitez, Jorge" userId="e8c2d0ca-3c76-40b7-b803-52729ce5e219" providerId="ADAL" clId="{46B35232-E52B-4590-AEC5-7238328F9FC0}" dt="2024-05-26T17:04:46.657" v="34" actId="47"/>
        <pc:sldMkLst>
          <pc:docMk/>
          <pc:sldMk cId="213631053" sldId="1224"/>
        </pc:sldMkLst>
      </pc:sldChg>
      <pc:sldChg chg="del">
        <pc:chgData name="Crichigno Benitez, Jorge" userId="e8c2d0ca-3c76-40b7-b803-52729ce5e219" providerId="ADAL" clId="{46B35232-E52B-4590-AEC5-7238328F9FC0}" dt="2024-05-26T17:04:48.044" v="35" actId="47"/>
        <pc:sldMkLst>
          <pc:docMk/>
          <pc:sldMk cId="780508839" sldId="1225"/>
        </pc:sldMkLst>
      </pc:sldChg>
      <pc:sldChg chg="modSp mod">
        <pc:chgData name="Crichigno Benitez, Jorge" userId="e8c2d0ca-3c76-40b7-b803-52729ce5e219" providerId="ADAL" clId="{46B35232-E52B-4590-AEC5-7238328F9FC0}" dt="2024-05-26T17:06:05.770" v="39" actId="1076"/>
        <pc:sldMkLst>
          <pc:docMk/>
          <pc:sldMk cId="1597350334" sldId="1226"/>
        </pc:sldMkLst>
      </pc:sldChg>
      <pc:sldChg chg="del">
        <pc:chgData name="Crichigno Benitez, Jorge" userId="e8c2d0ca-3c76-40b7-b803-52729ce5e219" providerId="ADAL" clId="{46B35232-E52B-4590-AEC5-7238328F9FC0}" dt="2024-05-23T21:04:19.433" v="1" actId="47"/>
        <pc:sldMkLst>
          <pc:docMk/>
          <pc:sldMk cId="318619123" sldId="2080"/>
        </pc:sldMkLst>
      </pc:sldChg>
      <pc:sldChg chg="modSp mod">
        <pc:chgData name="Crichigno Benitez, Jorge" userId="e8c2d0ca-3c76-40b7-b803-52729ce5e219" providerId="ADAL" clId="{46B35232-E52B-4590-AEC5-7238328F9FC0}" dt="2024-05-26T17:04:42.126" v="32" actId="20577"/>
        <pc:sldMkLst>
          <pc:docMk/>
          <pc:sldMk cId="1858093767" sldId="2081"/>
        </pc:sldMkLst>
      </pc:sldChg>
      <pc:sldChg chg="modSp add mod">
        <pc:chgData name="Crichigno Benitez, Jorge" userId="e8c2d0ca-3c76-40b7-b803-52729ce5e219" providerId="ADAL" clId="{46B35232-E52B-4590-AEC5-7238328F9FC0}" dt="2024-05-26T17:15:30.005" v="228" actId="20577"/>
        <pc:sldMkLst>
          <pc:docMk/>
          <pc:sldMk cId="2785482793" sldId="2082"/>
        </pc:sldMkLst>
      </pc:sldChg>
    </pc:docChg>
  </pc:docChgLst>
  <pc:docChgLst>
    <pc:chgData name="Crichigno Benitez, Jorge" userId="e8c2d0ca-3c76-40b7-b803-52729ce5e219" providerId="ADAL" clId="{A181C864-EB32-4BC3-9802-638706DBC503}"/>
    <pc:docChg chg="undo custSel addSld modSld">
      <pc:chgData name="Crichigno Benitez, Jorge" userId="e8c2d0ca-3c76-40b7-b803-52729ce5e219" providerId="ADAL" clId="{A181C864-EB32-4BC3-9802-638706DBC503}" dt="2024-05-31T02:45:42.130" v="430" actId="20577"/>
      <pc:docMkLst>
        <pc:docMk/>
      </pc:docMkLst>
      <pc:sldChg chg="modSp mod">
        <pc:chgData name="Crichigno Benitez, Jorge" userId="e8c2d0ca-3c76-40b7-b803-52729ce5e219" providerId="ADAL" clId="{A181C864-EB32-4BC3-9802-638706DBC503}" dt="2024-05-31T02:45:42.130" v="430" actId="20577"/>
        <pc:sldMkLst>
          <pc:docMk/>
          <pc:sldMk cId="1794598905" sldId="408"/>
        </pc:sldMkLst>
      </pc:sldChg>
      <pc:sldChg chg="addSp modSp add mod">
        <pc:chgData name="Crichigno Benitez, Jorge" userId="e8c2d0ca-3c76-40b7-b803-52729ce5e219" providerId="ADAL" clId="{A181C864-EB32-4BC3-9802-638706DBC503}" dt="2024-05-31T02:43:15.242" v="418" actId="20577"/>
        <pc:sldMkLst>
          <pc:docMk/>
          <pc:sldMk cId="1684884369" sldId="21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8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2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5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4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73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4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5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7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35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69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38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792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A7EA5-CD47-3F4B-9BAF-50ACD632C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157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717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21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2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3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0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00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9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0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NIC driver pre-allocates kernel memory buffers where the packets are stored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NIC driver pre-allocate the transmit (TX) and receive (RX) ring buffer in the memory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ring buffers are circular queues shared between the NIC and the driver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ring buffers store the packet buffer pointer and its length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4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5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C6503-CB2D-80C5-6B89-A8ED5F46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7A4A5-96F1-B517-AA7B-EA0C4FCBB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BE07A-5C42-7893-2B43-544496D5A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9CC2E-C747-87D9-852C-A7CDA5943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FE04-8EBD-FF4D-B1A7-069A4DCC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AD0E1-2551-A247-84FF-FB5F35791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CDE3E-CF5B-CB48-82C4-DE770E66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B4C05-F19D-F249-9838-3895AA67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582F-FE32-6248-9A6E-3A34D218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52802-72F0-0341-9F36-9DD2D975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1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0E14-A71D-9D40-90A7-165FD0B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A82FE-A115-C44D-9F19-364345FDB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CB0BA-6553-014F-9440-46C7CDC4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70CF-8FB5-7F47-A34D-7D9419E1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3C986-E4BE-7E40-908C-98F7214D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7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B157C-24C3-2745-AE3D-C1A6D53E3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2D59B-B5F9-0645-A118-2312B7CE7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8FA5-321B-AF4A-A8D7-B5DC2BEF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DCAF-997C-1646-A619-E5D0E19A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822E1-95DD-F345-A02C-DEA9938A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wir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039D1-3C58-4AB4-8838-F7A185494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D33A63-4BCF-42CF-800C-84EA4235C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B81869B-2A58-45A4-88C0-68679F994C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7486" y="6552846"/>
            <a:ext cx="2759081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067" dirty="0">
                <a:solidFill>
                  <a:schemeClr val="bg1"/>
                </a:solidFill>
              </a:rPr>
              <a:t>Intel Confidential – Presented Under NDA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414E10-CC3D-4525-B98B-61C302246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4" y="411799"/>
            <a:ext cx="10972800" cy="558903"/>
          </a:xfr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+mj-lt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58030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9866"/>
            <a:ext cx="11582400" cy="6397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566400" y="6569076"/>
            <a:ext cx="14224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702C-BA5F-8D4B-B23D-DEB8E47CE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4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8388-23E1-2440-BB5C-049C649F9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2C27-54EB-A342-8800-55CC2EE6B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2EA5-2A8A-5549-8FB8-90BA5A9B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EFCB-98A3-084A-9E2E-6B50A1C8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75A5-540B-344B-B7D6-F31365B2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8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2E81-4ECC-1847-A504-EE6CA401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101A-3DA5-7847-8389-EB7CA56FF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3197-0568-CF48-9D6A-4C13447D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916E5-D150-C34F-B327-BC6382F2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0F47-4131-4C49-858C-FBEFE45C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9F43-6455-264E-8D65-639BB202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EC1E-544C-D446-AD7D-E4E77F84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BD177-DD9A-2942-8851-36008DDC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7EB-5C70-0642-91B2-E1AAE726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3BA2D-B110-364A-9D0C-34ED040A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DF52-1C4E-754E-9A08-B23A7E57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80CA-4354-3443-8998-5ACB333D8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6077E-6A0D-8C4E-A33C-641CBA2BC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143CC-11A4-C54C-A730-30C9135C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60B3-5953-4341-9172-1691A118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FB09-6E4C-9345-A3BC-3825967A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7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AA52-ABFC-BA42-AE6B-2DAE1FA0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4F62-8676-114C-87D7-BA9948A6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FD011-A339-3D45-AE53-60E93456A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2EC8D-F384-DE42-B6BC-1686CDC15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2A680-A100-E34D-9DFD-12E24F969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8C5E1-7EB4-2D49-BA63-AA457C36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EFA34-E53A-8544-B16D-1F230974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E2BBB-0AB9-A245-A03A-3583303B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094B-A9F2-F644-B961-C5AAF7C8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2ADFC-48DA-AC4C-BC6C-DC29A140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BC437-EFE1-C541-A3ED-4040505E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B89CA-6B27-3248-86AF-CDCB0DCA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1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7ECFD-0A2D-8F41-BF25-8B2D6DB2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5E9B1-28FE-834D-9C81-059BDA3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8616-4C64-8846-99B8-624A70A7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AC0F-7F49-0E4F-A2DE-AA39673E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BFF01-E6BC-DE44-9C1C-0BC6212C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3DE95-4942-0A41-94B2-6940BBFBF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0129F-5557-7642-87D1-2225A8DF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DDEB-FC66-5C4D-9CE8-3F5F94C8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43F7C-03FA-2F41-8B2C-1EF0800C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CC9BB-F5B2-2246-8876-717E4CE8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6FDF8-A409-5A48-98FD-46DEB6DC5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EAF3-8756-F443-8BA7-952C3EBB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A4DB-3B7B-5E4C-92C6-EF6A0E7A479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4F68-5556-5B4B-B093-EAC36DD28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E6ED-CD23-784F-A89C-73289897A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research.cec.sc.edu/cyberinfra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4216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R-5Dcqhl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Visio_Drawing.vsd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8574yh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bzfehj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504497"/>
            <a:ext cx="8287089" cy="632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Fundamentals of P4 and DPDK</a:t>
            </a: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Elie Kfoury, Jorge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r>
              <a:rPr lang="en-US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https://research.cec.sc.edu/cyberinfra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Engagement and Performance Operations Center (EPOC)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Serving - Cyberinfrastructure Consortium (MS-CC)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Workshop on Science DMZ and P4-DPDK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April 17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2025.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FBFF1-AF85-B2E7-F0C6-C3A8878AD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34" y="123799"/>
            <a:ext cx="1901106" cy="117543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47BE194-C466-E476-18C1-33E821DA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97" y="1447311"/>
            <a:ext cx="851996" cy="8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488CE18-37DA-7B4C-97B2-73C6F9CE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681" y="2611571"/>
            <a:ext cx="2037814" cy="5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41C20ED4-72CE-D865-7B10-823091443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696" y="240534"/>
            <a:ext cx="1882799" cy="8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0CDA6F6-CF7F-03E3-2459-08B688AEA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4" y="1299238"/>
            <a:ext cx="2034129" cy="10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Interrupt processing: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7FDE6-993E-3943-E341-89341AE42B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EF2FFC-ECE8-E4EF-FA3F-190EF95FC0D8}"/>
              </a:ext>
            </a:extLst>
          </p:cNvPr>
          <p:cNvSpPr/>
          <p:nvPr/>
        </p:nvSpPr>
        <p:spPr>
          <a:xfrm>
            <a:off x="2402958" y="1599053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CPU pauses the process in execution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2051A0-C08E-5CD4-43CE-334971F85E82}"/>
              </a:ext>
            </a:extLst>
          </p:cNvPr>
          <p:cNvSpPr/>
          <p:nvPr/>
        </p:nvSpPr>
        <p:spPr>
          <a:xfrm>
            <a:off x="2402958" y="2864953"/>
            <a:ext cx="7208875" cy="712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Switch from user space to kernel space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F3BC814-758A-420E-F123-D11BA3B82E9C}"/>
              </a:ext>
            </a:extLst>
          </p:cNvPr>
          <p:cNvSpPr/>
          <p:nvPr/>
        </p:nvSpPr>
        <p:spPr>
          <a:xfrm>
            <a:off x="5635256" y="2425553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2A5BD-4961-F3DB-EF33-A0CE7B2548D9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6831AD-C708-DA50-8C9E-0C6D0168A897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6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Interrupt processing: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7FDE6-993E-3943-E341-89341AE42B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EF2FFC-ECE8-E4EF-FA3F-190EF95FC0D8}"/>
              </a:ext>
            </a:extLst>
          </p:cNvPr>
          <p:cNvSpPr/>
          <p:nvPr/>
        </p:nvSpPr>
        <p:spPr>
          <a:xfrm>
            <a:off x="2402958" y="1599053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CPU pauses the process in execution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2051A0-C08E-5CD4-43CE-334971F85E82}"/>
              </a:ext>
            </a:extLst>
          </p:cNvPr>
          <p:cNvSpPr/>
          <p:nvPr/>
        </p:nvSpPr>
        <p:spPr>
          <a:xfrm>
            <a:off x="2402958" y="2864953"/>
            <a:ext cx="7208875" cy="712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Switch from user space to kernel space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F3BC814-758A-420E-F123-D11BA3B82E9C}"/>
              </a:ext>
            </a:extLst>
          </p:cNvPr>
          <p:cNvSpPr/>
          <p:nvPr/>
        </p:nvSpPr>
        <p:spPr>
          <a:xfrm>
            <a:off x="5635256" y="2425553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0EE07A-72B6-1675-5419-AE1896BE441F}"/>
              </a:ext>
            </a:extLst>
          </p:cNvPr>
          <p:cNvSpPr/>
          <p:nvPr/>
        </p:nvSpPr>
        <p:spPr>
          <a:xfrm>
            <a:off x="2402958" y="4082372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 of schedule bottom-half processing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0C8C39A-9026-A05A-0283-4BAE6C576B17}"/>
              </a:ext>
            </a:extLst>
          </p:cNvPr>
          <p:cNvSpPr/>
          <p:nvPr/>
        </p:nvSpPr>
        <p:spPr>
          <a:xfrm>
            <a:off x="5635256" y="3632807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DC3BD-7A8B-006E-2739-B5EC6334EFA8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413E7A-FE19-E730-A859-87F88AE6D0B6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0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Interrupt processing: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7FDE6-993E-3943-E341-89341AE42B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EF2FFC-ECE8-E4EF-FA3F-190EF95FC0D8}"/>
              </a:ext>
            </a:extLst>
          </p:cNvPr>
          <p:cNvSpPr/>
          <p:nvPr/>
        </p:nvSpPr>
        <p:spPr>
          <a:xfrm>
            <a:off x="2402958" y="1599053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CPU pauses the process in execution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2051A0-C08E-5CD4-43CE-334971F85E82}"/>
              </a:ext>
            </a:extLst>
          </p:cNvPr>
          <p:cNvSpPr/>
          <p:nvPr/>
        </p:nvSpPr>
        <p:spPr>
          <a:xfrm>
            <a:off x="2402958" y="2864953"/>
            <a:ext cx="7208875" cy="712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Switch from user space to kernel space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F3BC814-758A-420E-F123-D11BA3B82E9C}"/>
              </a:ext>
            </a:extLst>
          </p:cNvPr>
          <p:cNvSpPr/>
          <p:nvPr/>
        </p:nvSpPr>
        <p:spPr>
          <a:xfrm>
            <a:off x="5635256" y="2425553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0EE07A-72B6-1675-5419-AE1896BE441F}"/>
              </a:ext>
            </a:extLst>
          </p:cNvPr>
          <p:cNvSpPr/>
          <p:nvPr/>
        </p:nvSpPr>
        <p:spPr>
          <a:xfrm>
            <a:off x="2402958" y="4082372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 of schedule bottom-half processing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D693B-5A2A-3AED-0CBE-232A4360E069}"/>
              </a:ext>
            </a:extLst>
          </p:cNvPr>
          <p:cNvSpPr/>
          <p:nvPr/>
        </p:nvSpPr>
        <p:spPr>
          <a:xfrm>
            <a:off x="2402958" y="5269315"/>
            <a:ext cx="7208875" cy="712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Switch back to user space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0C8C39A-9026-A05A-0283-4BAE6C576B17}"/>
              </a:ext>
            </a:extLst>
          </p:cNvPr>
          <p:cNvSpPr/>
          <p:nvPr/>
        </p:nvSpPr>
        <p:spPr>
          <a:xfrm>
            <a:off x="5635256" y="3632807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C21AAD9-7BA4-BA92-C22C-836A8FA0AF5F}"/>
              </a:ext>
            </a:extLst>
          </p:cNvPr>
          <p:cNvSpPr/>
          <p:nvPr/>
        </p:nvSpPr>
        <p:spPr>
          <a:xfrm>
            <a:off x="5635256" y="4855434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B0034C-1968-ED0B-64C2-1B5B7D6C78BB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D9647-76D4-9552-7234-9F90F83B0369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9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Interrupt processing: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7FDE6-993E-3943-E341-89341AE42B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EF2FFC-ECE8-E4EF-FA3F-190EF95FC0D8}"/>
              </a:ext>
            </a:extLst>
          </p:cNvPr>
          <p:cNvSpPr/>
          <p:nvPr/>
        </p:nvSpPr>
        <p:spPr>
          <a:xfrm>
            <a:off x="2402958" y="1599053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CPU initiates the bottom-half when it is free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2051A0-C08E-5CD4-43CE-334971F85E82}"/>
              </a:ext>
            </a:extLst>
          </p:cNvPr>
          <p:cNvSpPr/>
          <p:nvPr/>
        </p:nvSpPr>
        <p:spPr>
          <a:xfrm>
            <a:off x="2402958" y="2864953"/>
            <a:ext cx="7208875" cy="712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Switch from user space to kernel space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F3BC814-758A-420E-F123-D11BA3B82E9C}"/>
              </a:ext>
            </a:extLst>
          </p:cNvPr>
          <p:cNvSpPr/>
          <p:nvPr/>
        </p:nvSpPr>
        <p:spPr>
          <a:xfrm>
            <a:off x="5635256" y="2425553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485AC-E0AA-2232-CF4C-ABB275248B4C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FA4801-5F50-9955-B44F-680F59B27BDC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8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Interrupt processing: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7FDE6-993E-3943-E341-89341AE42B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EF2FFC-ECE8-E4EF-FA3F-190EF95FC0D8}"/>
              </a:ext>
            </a:extLst>
          </p:cNvPr>
          <p:cNvSpPr/>
          <p:nvPr/>
        </p:nvSpPr>
        <p:spPr>
          <a:xfrm>
            <a:off x="2402958" y="1599053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CPU initiates the bottom-half when it is free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2051A0-C08E-5CD4-43CE-334971F85E82}"/>
              </a:ext>
            </a:extLst>
          </p:cNvPr>
          <p:cNvSpPr/>
          <p:nvPr/>
        </p:nvSpPr>
        <p:spPr>
          <a:xfrm>
            <a:off x="2402958" y="2864953"/>
            <a:ext cx="7208875" cy="712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Switch from user space to kernel space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F3BC814-758A-420E-F123-D11BA3B82E9C}"/>
              </a:ext>
            </a:extLst>
          </p:cNvPr>
          <p:cNvSpPr/>
          <p:nvPr/>
        </p:nvSpPr>
        <p:spPr>
          <a:xfrm>
            <a:off x="5635256" y="2425553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0EE07A-72B6-1675-5419-AE1896BE441F}"/>
              </a:ext>
            </a:extLst>
          </p:cNvPr>
          <p:cNvSpPr/>
          <p:nvPr/>
        </p:nvSpPr>
        <p:spPr>
          <a:xfrm>
            <a:off x="2402958" y="4082372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Dynamically allocate packet data structure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D693B-5A2A-3AED-0CBE-232A4360E069}"/>
              </a:ext>
            </a:extLst>
          </p:cNvPr>
          <p:cNvSpPr/>
          <p:nvPr/>
        </p:nvSpPr>
        <p:spPr>
          <a:xfrm>
            <a:off x="2402958" y="5269315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Remove Ethernet header and pass to network stack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0C8C39A-9026-A05A-0283-4BAE6C576B17}"/>
              </a:ext>
            </a:extLst>
          </p:cNvPr>
          <p:cNvSpPr/>
          <p:nvPr/>
        </p:nvSpPr>
        <p:spPr>
          <a:xfrm>
            <a:off x="5635256" y="3632807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C21AAD9-7BA4-BA92-C22C-836A8FA0AF5F}"/>
              </a:ext>
            </a:extLst>
          </p:cNvPr>
          <p:cNvSpPr/>
          <p:nvPr/>
        </p:nvSpPr>
        <p:spPr>
          <a:xfrm>
            <a:off x="5635256" y="4855434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AEB3F-C5E9-CC57-DA29-B5E7762602BF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65521-BBA9-7ABF-FC80-A6961C5CD052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2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Interrupt processing: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7FDE6-993E-3943-E341-89341AE42B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EF2FFC-ECE8-E4EF-FA3F-190EF95FC0D8}"/>
              </a:ext>
            </a:extLst>
          </p:cNvPr>
          <p:cNvSpPr/>
          <p:nvPr/>
        </p:nvSpPr>
        <p:spPr>
          <a:xfrm>
            <a:off x="2402958" y="1599053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CPU initiates the bottom-half when it is free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2051A0-C08E-5CD4-43CE-334971F85E82}"/>
              </a:ext>
            </a:extLst>
          </p:cNvPr>
          <p:cNvSpPr/>
          <p:nvPr/>
        </p:nvSpPr>
        <p:spPr>
          <a:xfrm>
            <a:off x="2402958" y="2864953"/>
            <a:ext cx="7208875" cy="7123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Switch from user space to kernel space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F3BC814-758A-420E-F123-D11BA3B82E9C}"/>
              </a:ext>
            </a:extLst>
          </p:cNvPr>
          <p:cNvSpPr/>
          <p:nvPr/>
        </p:nvSpPr>
        <p:spPr>
          <a:xfrm>
            <a:off x="5635256" y="2425553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0EE07A-72B6-1675-5419-AE1896BE441F}"/>
              </a:ext>
            </a:extLst>
          </p:cNvPr>
          <p:cNvSpPr/>
          <p:nvPr/>
        </p:nvSpPr>
        <p:spPr>
          <a:xfrm>
            <a:off x="2402958" y="4082372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Dynamically allocate packet data structure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2D693B-5A2A-3AED-0CBE-232A4360E069}"/>
              </a:ext>
            </a:extLst>
          </p:cNvPr>
          <p:cNvSpPr/>
          <p:nvPr/>
        </p:nvSpPr>
        <p:spPr>
          <a:xfrm>
            <a:off x="2402958" y="5269315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Remove Ethernet header and pass to network stack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0C8C39A-9026-A05A-0283-4BAE6C576B17}"/>
              </a:ext>
            </a:extLst>
          </p:cNvPr>
          <p:cNvSpPr/>
          <p:nvPr/>
        </p:nvSpPr>
        <p:spPr>
          <a:xfrm>
            <a:off x="5635256" y="3632807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C21AAD9-7BA4-BA92-C22C-836A8FA0AF5F}"/>
              </a:ext>
            </a:extLst>
          </p:cNvPr>
          <p:cNvSpPr/>
          <p:nvPr/>
        </p:nvSpPr>
        <p:spPr>
          <a:xfrm>
            <a:off x="5635256" y="4855434"/>
            <a:ext cx="287079" cy="356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CDBCC62-70FC-5FE6-E710-0B20AF615B7C}"/>
              </a:ext>
            </a:extLst>
          </p:cNvPr>
          <p:cNvCxnSpPr>
            <a:stCxn id="17" idx="1"/>
            <a:endCxn id="16" idx="1"/>
          </p:cNvCxnSpPr>
          <p:nvPr/>
        </p:nvCxnSpPr>
        <p:spPr>
          <a:xfrm rot="10800000">
            <a:off x="2402958" y="4438564"/>
            <a:ext cx="12700" cy="1186943"/>
          </a:xfrm>
          <a:prstGeom prst="bentConnector3">
            <a:avLst>
              <a:gd name="adj1" fmla="val 5065118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19EEB4-E281-89FA-79B5-2663673A302F}"/>
              </a:ext>
            </a:extLst>
          </p:cNvPr>
          <p:cNvSpPr txBox="1"/>
          <p:nvPr/>
        </p:nvSpPr>
        <p:spPr>
          <a:xfrm>
            <a:off x="182879" y="4688300"/>
            <a:ext cx="1582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packets in buffer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0E2B8-D2B7-1282-4AC9-62EA44BAFABF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3DEFD9-5F4B-3A01-B243-E7AB8FD6BB76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35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 Overheads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984850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Too many </a:t>
            </a:r>
            <a:r>
              <a:rPr lang="en-US" altLang="en-US" sz="2200" dirty="0">
                <a:solidFill>
                  <a:srgbClr val="C00000"/>
                </a:solidFill>
              </a:rPr>
              <a:t>context switches</a:t>
            </a:r>
            <a:r>
              <a:rPr lang="en-US" altLang="en-US" sz="2200" dirty="0"/>
              <a:t>, polluting CPU cache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Per-packet interrupt </a:t>
            </a:r>
            <a:r>
              <a:rPr lang="en-US" altLang="en-US" dirty="0"/>
              <a:t>overhead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Dynamic allocation </a:t>
            </a:r>
            <a:r>
              <a:rPr lang="en-US" altLang="en-US" dirty="0"/>
              <a:t>of packet data structure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Packet copy </a:t>
            </a:r>
            <a:r>
              <a:rPr lang="en-US" altLang="en-US" dirty="0"/>
              <a:t>between the kernel and user space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81492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3B2CBE-0C4E-C908-2BEB-7D539044CCE9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9B62B4-2E3E-CBFF-FFE1-2F0FC7959F83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 Overheads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984850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200" dirty="0"/>
              <a:t>Too many </a:t>
            </a:r>
            <a:r>
              <a:rPr lang="en-US" altLang="en-US" sz="2200" dirty="0">
                <a:solidFill>
                  <a:srgbClr val="C00000"/>
                </a:solidFill>
              </a:rPr>
              <a:t>context switches</a:t>
            </a:r>
            <a:r>
              <a:rPr lang="en-US" altLang="en-US" sz="2200" dirty="0"/>
              <a:t>, polluting CPU cache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Per-packet interrupt </a:t>
            </a:r>
            <a:r>
              <a:rPr lang="en-US" altLang="en-US" dirty="0"/>
              <a:t>overhead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Dynamic allocation </a:t>
            </a:r>
            <a:r>
              <a:rPr lang="en-US" altLang="en-US" dirty="0"/>
              <a:t>of packet data structure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Packet copy </a:t>
            </a:r>
            <a:r>
              <a:rPr lang="en-US" altLang="en-US" dirty="0"/>
              <a:t>between the kernel and user space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81492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40732F7-6D03-8564-4F6A-1555EDB4FC1E}"/>
              </a:ext>
            </a:extLst>
          </p:cNvPr>
          <p:cNvGraphicFramePr>
            <a:graphicFrameLocks noGrp="1"/>
          </p:cNvGraphicFramePr>
          <p:nvPr/>
        </p:nvGraphicFramePr>
        <p:xfrm>
          <a:off x="1284962" y="3053500"/>
          <a:ext cx="9610023" cy="296354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560637">
                  <a:extLst>
                    <a:ext uri="{9D8B030D-6E8A-4147-A177-3AD203B41FA5}">
                      <a16:colId xmlns:a16="http://schemas.microsoft.com/office/drawing/2014/main" val="3343248305"/>
                    </a:ext>
                  </a:extLst>
                </a:gridCol>
                <a:gridCol w="3274828">
                  <a:extLst>
                    <a:ext uri="{9D8B030D-6E8A-4147-A177-3AD203B41FA5}">
                      <a16:colId xmlns:a16="http://schemas.microsoft.com/office/drawing/2014/main" val="2464322239"/>
                    </a:ext>
                  </a:extLst>
                </a:gridCol>
                <a:gridCol w="3774558">
                  <a:extLst>
                    <a:ext uri="{9D8B030D-6E8A-4147-A177-3AD203B41FA5}">
                      <a16:colId xmlns:a16="http://schemas.microsoft.com/office/drawing/2014/main" val="1815861017"/>
                    </a:ext>
                  </a:extLst>
                </a:gridCol>
              </a:tblGrid>
              <a:tr h="48162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Link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Packet 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Time Budget per Packet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183798"/>
                  </a:ext>
                </a:extLst>
              </a:tr>
              <a:tr h="5554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Mbps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 bytes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51,200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78829"/>
                  </a:ext>
                </a:extLst>
              </a:tr>
              <a:tr h="4816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Mbps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 bytes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5,120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903308"/>
                  </a:ext>
                </a:extLst>
              </a:tr>
              <a:tr h="48162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Gbps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 bytes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512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28461"/>
                  </a:ext>
                </a:extLst>
              </a:tr>
              <a:tr h="48162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 Gbps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 bytes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51.2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9475"/>
                  </a:ext>
                </a:extLst>
              </a:tr>
              <a:tr h="48162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 Gbps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 bytes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5.12 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242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8155D1-E1CA-56DB-7F28-D71F49FCBA7E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462DBA-F5E5-AAD7-E0F5-9A742281D153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4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Kernel-bypass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One approach to avoid the overhead is to </a:t>
            </a:r>
            <a:r>
              <a:rPr lang="en-US" altLang="en-US" dirty="0">
                <a:solidFill>
                  <a:srgbClr val="C00000"/>
                </a:solidFill>
              </a:rPr>
              <a:t>bypass the kernel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DPDK </a:t>
            </a:r>
            <a:r>
              <a:rPr lang="en-US" altLang="en-US" dirty="0"/>
              <a:t>is a set of optimized libraries for processing packets in the </a:t>
            </a:r>
            <a:r>
              <a:rPr lang="en-US" altLang="en-US" dirty="0">
                <a:solidFill>
                  <a:srgbClr val="C00000"/>
                </a:solidFill>
              </a:rPr>
              <a:t>user space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DPDK bypasses the kernel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DPDK uses </a:t>
            </a:r>
            <a:r>
              <a:rPr lang="en-US" altLang="en-US" dirty="0">
                <a:solidFill>
                  <a:srgbClr val="C00000"/>
                </a:solidFill>
              </a:rPr>
              <a:t>Poll Mode Drivers (PMD) </a:t>
            </a:r>
            <a:r>
              <a:rPr lang="en-US" altLang="en-US" dirty="0"/>
              <a:t>which constantly poll the NICs for new packets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This avoids the overheads resulting from interrupts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4029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81C776C-A85D-3733-DC7B-0F866822E0BD}"/>
              </a:ext>
            </a:extLst>
          </p:cNvPr>
          <p:cNvSpPr/>
          <p:nvPr/>
        </p:nvSpPr>
        <p:spPr>
          <a:xfrm>
            <a:off x="4254303" y="5968999"/>
            <a:ext cx="2338415" cy="4810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DPDK-supported NIC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EBAB15-5F27-392C-A555-15A2356FDEA4}"/>
              </a:ext>
            </a:extLst>
          </p:cNvPr>
          <p:cNvGrpSpPr/>
          <p:nvPr/>
        </p:nvGrpSpPr>
        <p:grpSpPr>
          <a:xfrm>
            <a:off x="4254303" y="3371162"/>
            <a:ext cx="3363311" cy="2158189"/>
            <a:chOff x="4254303" y="3371162"/>
            <a:chExt cx="3363311" cy="21581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19B0246-5D91-19D4-200B-AE7D2BD007B7}"/>
                </a:ext>
              </a:extLst>
            </p:cNvPr>
            <p:cNvSpPr/>
            <p:nvPr/>
          </p:nvSpPr>
          <p:spPr>
            <a:xfrm>
              <a:off x="4254303" y="3371162"/>
              <a:ext cx="3363311" cy="1677092"/>
            </a:xfrm>
            <a:prstGeom prst="rect">
              <a:avLst/>
            </a:prstGeom>
            <a:solidFill>
              <a:srgbClr val="EBF6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5EDEC8-A577-E249-AE00-C800EC531EA7}"/>
                </a:ext>
              </a:extLst>
            </p:cNvPr>
            <p:cNvSpPr/>
            <p:nvPr/>
          </p:nvSpPr>
          <p:spPr>
            <a:xfrm>
              <a:off x="4254303" y="4895324"/>
              <a:ext cx="3363311" cy="634027"/>
            </a:xfrm>
            <a:prstGeom prst="rect">
              <a:avLst/>
            </a:prstGeom>
            <a:solidFill>
              <a:srgbClr val="FEF4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195448-1F9A-252A-B846-B68CE258B182}"/>
              </a:ext>
            </a:extLst>
          </p:cNvPr>
          <p:cNvCxnSpPr>
            <a:cxnSpLocks/>
          </p:cNvCxnSpPr>
          <p:nvPr/>
        </p:nvCxnSpPr>
        <p:spPr>
          <a:xfrm flipV="1">
            <a:off x="4928211" y="4741002"/>
            <a:ext cx="0" cy="123575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2D57644-6F2F-3D46-3F4D-16DF701CE353}"/>
              </a:ext>
            </a:extLst>
          </p:cNvPr>
          <p:cNvSpPr/>
          <p:nvPr/>
        </p:nvSpPr>
        <p:spPr>
          <a:xfrm>
            <a:off x="4422470" y="3949865"/>
            <a:ext cx="3014438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9FE5CF-6390-C847-04E4-471ACD65BFAE}"/>
              </a:ext>
            </a:extLst>
          </p:cNvPr>
          <p:cNvSpPr txBox="1"/>
          <p:nvPr/>
        </p:nvSpPr>
        <p:spPr>
          <a:xfrm>
            <a:off x="6263234" y="5017910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Kernel space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1D86DC-BA15-A8E1-E08C-6BC548FDA2B6}"/>
              </a:ext>
            </a:extLst>
          </p:cNvPr>
          <p:cNvSpPr txBox="1"/>
          <p:nvPr/>
        </p:nvSpPr>
        <p:spPr>
          <a:xfrm>
            <a:off x="6369994" y="3414245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space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D669D3-1A27-B7D7-4CB4-8FECF6F6926C}"/>
              </a:ext>
            </a:extLst>
          </p:cNvPr>
          <p:cNvSpPr/>
          <p:nvPr/>
        </p:nvSpPr>
        <p:spPr>
          <a:xfrm>
            <a:off x="4422470" y="4331577"/>
            <a:ext cx="3014438" cy="4094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DPDK Poll Mode Driver (PMD)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12982-2DDB-D531-289C-A635481A537C}"/>
              </a:ext>
            </a:extLst>
          </p:cNvPr>
          <p:cNvSpPr txBox="1"/>
          <p:nvPr/>
        </p:nvSpPr>
        <p:spPr>
          <a:xfrm>
            <a:off x="457732" y="6515707"/>
            <a:ext cx="6134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/>
              <a:t>DPDK: Data Plane Development Kit</a:t>
            </a:r>
            <a:endParaRPr lang="en-US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8B0A39-5648-FE83-837D-829A11DD0E84}"/>
              </a:ext>
            </a:extLst>
          </p:cNvPr>
          <p:cNvCxnSpPr>
            <a:cxnSpLocks/>
          </p:cNvCxnSpPr>
          <p:nvPr/>
        </p:nvCxnSpPr>
        <p:spPr>
          <a:xfrm>
            <a:off x="457732" y="6515707"/>
            <a:ext cx="258318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1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Multicore CPUs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DPDK enables packet processing on </a:t>
            </a:r>
            <a:r>
              <a:rPr lang="en-US" altLang="en-US" dirty="0">
                <a:solidFill>
                  <a:srgbClr val="C00000"/>
                </a:solidFill>
              </a:rPr>
              <a:t>multicore CPUs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C00000"/>
                </a:solidFill>
              </a:rPr>
              <a:t>Receive Side Scaling (RSS)</a:t>
            </a:r>
            <a:r>
              <a:rPr lang="en-US" altLang="en-US" dirty="0"/>
              <a:t> technique is used to distribute the packets to the CPU cores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CPU cores can run </a:t>
            </a:r>
            <a:r>
              <a:rPr lang="en-US" altLang="en-US" dirty="0">
                <a:solidFill>
                  <a:srgbClr val="C00000"/>
                </a:solidFill>
              </a:rPr>
              <a:t>different packet processing pipelines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59167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BB21D9-51A5-DA59-DE81-66DBF58957B8}"/>
              </a:ext>
            </a:extLst>
          </p:cNvPr>
          <p:cNvGrpSpPr/>
          <p:nvPr/>
        </p:nvGrpSpPr>
        <p:grpSpPr>
          <a:xfrm>
            <a:off x="2500864" y="3023203"/>
            <a:ext cx="7178221" cy="3235910"/>
            <a:chOff x="1660979" y="2965452"/>
            <a:chExt cx="7178221" cy="323591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B5A327-058E-88A9-7413-4CA0B5A1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0979" y="2965452"/>
              <a:ext cx="7178221" cy="323591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F4E0E0-DAF0-9648-B082-8BEFCAEEB2E4}"/>
                </a:ext>
              </a:extLst>
            </p:cNvPr>
            <p:cNvSpPr/>
            <p:nvPr/>
          </p:nvSpPr>
          <p:spPr>
            <a:xfrm>
              <a:off x="6470650" y="3336027"/>
              <a:ext cx="20574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51CE15-EB13-3513-4050-9933165AB038}"/>
                </a:ext>
              </a:extLst>
            </p:cNvPr>
            <p:cNvSpPr/>
            <p:nvPr/>
          </p:nvSpPr>
          <p:spPr>
            <a:xfrm>
              <a:off x="6470650" y="5801177"/>
              <a:ext cx="20574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F4C4D7-EC69-9C1D-719D-699133C98417}"/>
                </a:ext>
              </a:extLst>
            </p:cNvPr>
            <p:cNvSpPr/>
            <p:nvPr/>
          </p:nvSpPr>
          <p:spPr>
            <a:xfrm>
              <a:off x="2410732" y="3350541"/>
              <a:ext cx="2057400" cy="215900"/>
            </a:xfrm>
            <a:prstGeom prst="rect">
              <a:avLst/>
            </a:prstGeom>
            <a:solidFill>
              <a:srgbClr val="EBF0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403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60071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Overview on packet processing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Kernel-bypass (DPDK)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P4 language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Programming DPDK with P4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Advances in Network Interface Cards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Security applications offload to next-generation NICs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Conclusion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9953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8385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DPDK Performance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Layer-3 forwarding (l3fwd) is implemented in DPDK</a:t>
            </a:r>
            <a:r>
              <a:rPr lang="en-US" altLang="en-US" baseline="30000" dirty="0"/>
              <a:t>1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100Gbps line rate for 64 bytes packets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2734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20FD534-6E76-FE90-8724-1453B0B2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39" y="2306953"/>
            <a:ext cx="9556543" cy="33178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B07DA5-0676-EF03-5E8F-44D865DB56DB}"/>
              </a:ext>
            </a:extLst>
          </p:cNvPr>
          <p:cNvSpPr txBox="1"/>
          <p:nvPr/>
        </p:nvSpPr>
        <p:spPr>
          <a:xfrm>
            <a:off x="207031" y="6456258"/>
            <a:ext cx="11498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NVIDIA NICs Performance Report with DPDK 23.11. https://fast.dpdk.org/doc/perf/DPDK_23_11_NVIDIA_NIC_performance_report.pdf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4FC9FB-4F2B-6EF4-7D16-2CB850564A4E}"/>
              </a:ext>
            </a:extLst>
          </p:cNvPr>
          <p:cNvCxnSpPr>
            <a:cxnSpLocks/>
          </p:cNvCxnSpPr>
          <p:nvPr/>
        </p:nvCxnSpPr>
        <p:spPr>
          <a:xfrm>
            <a:off x="308344" y="6456258"/>
            <a:ext cx="1119608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661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DPDK Challenges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DPDK is complex and required deep understanding of C and DPDK libraries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DPDK requires millions of lines of code in C to implement a software switch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Difficult to add new features to the large code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7646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2333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P4 Language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106935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P4 emerged as domain-specific language to define packet processing: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dirty="0"/>
              <a:t>Define and parse new protocols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dirty="0"/>
              <a:t>Customize packet processing functions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1025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054" name="Picture 6">
            <a:extLst>
              <a:ext uri="{FF2B5EF4-FFF2-40B4-BE49-F238E27FC236}">
                <a16:creationId xmlns:a16="http://schemas.microsoft.com/office/drawing/2014/main" id="{65FE3166-39D5-2AB7-72A3-9B9D0CB2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75" y="2202390"/>
            <a:ext cx="5618379" cy="42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9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2453" y="2895159"/>
            <a:ext cx="1499123" cy="2169168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86801" y="2902200"/>
            <a:ext cx="1499123" cy="2169168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20877" y="2910465"/>
            <a:ext cx="1499123" cy="2169168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26401" y="2922412"/>
            <a:ext cx="1499123" cy="2169168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086945" y="3229733"/>
            <a:ext cx="519184" cy="1589295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04800" y="3164153"/>
            <a:ext cx="508144" cy="1589295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445803" y="2997192"/>
            <a:ext cx="1212484" cy="1973109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11671" y="3019419"/>
            <a:ext cx="1212484" cy="1973109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65223" y="3022428"/>
            <a:ext cx="1212484" cy="1973109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173379" y="3050783"/>
            <a:ext cx="1212484" cy="1973109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2270151" y="2331545"/>
            <a:ext cx="1538765" cy="602360"/>
          </a:xfrm>
          <a:prstGeom prst="rect">
            <a:avLst/>
          </a:prstGeom>
          <a:noFill/>
        </p:spPr>
        <p:txBody>
          <a:bodyPr wrap="square" lIns="108852" tIns="54427" rIns="108852" bIns="54427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Match+Action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Stage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9971564" y="2922277"/>
            <a:ext cx="1123753" cy="218447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marL="0" marR="0" lvl="0" indent="0" algn="ctr" defTabSz="91437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146843" y="3220644"/>
            <a:ext cx="736445" cy="692189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10147834" y="4148076"/>
            <a:ext cx="736445" cy="692189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770880" y="3974000"/>
            <a:ext cx="481573" cy="124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5685924" y="3981042"/>
            <a:ext cx="434955" cy="826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7620000" y="4000797"/>
            <a:ext cx="406400" cy="45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9525525" y="4001252"/>
            <a:ext cx="446039" cy="1326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3751576" y="3981040"/>
            <a:ext cx="435224" cy="444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436222" y="3022429"/>
            <a:ext cx="7205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307100" y="3040694"/>
            <a:ext cx="276871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5150249"/>
            <a:ext cx="16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Programmable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807432" y="2908557"/>
            <a:ext cx="963448" cy="2155771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marL="0" marR="0" lvl="0" indent="0" algn="ctr" defTabSz="91437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5741460" y="1639284"/>
            <a:ext cx="296357" cy="7290325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3392983" y="5385314"/>
            <a:ext cx="478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Programmable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Match-Action Pipeline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7" name="Title 2"/>
          <p:cNvSpPr txBox="1">
            <a:spLocks/>
          </p:cNvSpPr>
          <p:nvPr/>
        </p:nvSpPr>
        <p:spPr>
          <a:xfrm>
            <a:off x="398814" y="76199"/>
            <a:ext cx="10483484" cy="910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PISA: Protocol Independent Switch Architecture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0F040A0-0080-49EE-B11C-02E975CB8CB4}"/>
              </a:ext>
            </a:extLst>
          </p:cNvPr>
          <p:cNvCxnSpPr>
            <a:cxnSpLocks/>
          </p:cNvCxnSpPr>
          <p:nvPr/>
        </p:nvCxnSpPr>
        <p:spPr>
          <a:xfrm flipV="1">
            <a:off x="507187" y="973623"/>
            <a:ext cx="10233813" cy="13261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4" name="Slide Number Placeholder 3">
            <a:extLst>
              <a:ext uri="{FF2B5EF4-FFF2-40B4-BE49-F238E27FC236}">
                <a16:creationId xmlns:a16="http://schemas.microsoft.com/office/drawing/2014/main" id="{2A287967-2932-4A9C-A706-563BE93D4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569076"/>
            <a:ext cx="1422400" cy="2127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Google Shape;90;p1">
            <a:extLst>
              <a:ext uri="{FF2B5EF4-FFF2-40B4-BE49-F238E27FC236}">
                <a16:creationId xmlns:a16="http://schemas.microsoft.com/office/drawing/2014/main" id="{C6D50FB5-8D8D-9AB5-E1B6-478E73292D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DBD5E-E57F-10EB-86B1-FC55495A2BF6}"/>
              </a:ext>
            </a:extLst>
          </p:cNvPr>
          <p:cNvSpPr txBox="1"/>
          <p:nvPr/>
        </p:nvSpPr>
        <p:spPr>
          <a:xfrm>
            <a:off x="712768" y="6477376"/>
            <a:ext cx="106489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N. McKeown. Creating an End-to-End Programming Model for Packet Forwarding. Available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47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47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6D016F-28CA-6780-AE17-38B9FF978EC2}"/>
              </a:ext>
            </a:extLst>
          </p:cNvPr>
          <p:cNvCxnSpPr>
            <a:cxnSpLocks/>
          </p:cNvCxnSpPr>
          <p:nvPr/>
        </p:nvCxnSpPr>
        <p:spPr>
          <a:xfrm>
            <a:off x="747555" y="6479736"/>
            <a:ext cx="1013672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85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roup 359"/>
          <p:cNvGrpSpPr/>
          <p:nvPr/>
        </p:nvGrpSpPr>
        <p:grpSpPr>
          <a:xfrm>
            <a:off x="10956317" y="3247521"/>
            <a:ext cx="683647" cy="1589295"/>
            <a:chOff x="2488822" y="2403406"/>
            <a:chExt cx="529093" cy="1589294"/>
          </a:xfrm>
        </p:grpSpPr>
        <p:cxnSp>
          <p:nvCxnSpPr>
            <p:cNvPr id="361" name="Straight Arrow Connector 36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/>
          <p:cNvSpPr/>
          <p:nvPr/>
        </p:nvSpPr>
        <p:spPr>
          <a:xfrm>
            <a:off x="9971564" y="2922277"/>
            <a:ext cx="1123753" cy="21844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marL="0" marR="0" lvl="0" indent="0" algn="ctr" defTabSz="91437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</a:p>
        </p:txBody>
      </p:sp>
      <p:grpSp>
        <p:nvGrpSpPr>
          <p:cNvPr id="437" name="Group 436"/>
          <p:cNvGrpSpPr/>
          <p:nvPr/>
        </p:nvGrpSpPr>
        <p:grpSpPr>
          <a:xfrm>
            <a:off x="10129908" y="4165864"/>
            <a:ext cx="736445" cy="692189"/>
            <a:chOff x="8131589" y="4009362"/>
            <a:chExt cx="552334" cy="692189"/>
          </a:xfrm>
        </p:grpSpPr>
        <p:grpSp>
          <p:nvGrpSpPr>
            <p:cNvPr id="438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443" name="Freeform 44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444" name="Straight Connector 44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440" name="Freeform 439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441" name="Straight Connector 440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8" name="Group 317"/>
          <p:cNvGrpSpPr/>
          <p:nvPr/>
        </p:nvGrpSpPr>
        <p:grpSpPr>
          <a:xfrm>
            <a:off x="9621748" y="3447085"/>
            <a:ext cx="89297" cy="578721"/>
            <a:chOff x="2682199" y="3319032"/>
            <a:chExt cx="152400" cy="987683"/>
          </a:xfrm>
        </p:grpSpPr>
        <p:sp>
          <p:nvSpPr>
            <p:cNvPr id="319" name="Rectangle 318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682199" y="3716850"/>
              <a:ext cx="152400" cy="176851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682199" y="4129864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22" name="Rectangle 321"/>
          <p:cNvSpPr/>
          <p:nvPr/>
        </p:nvSpPr>
        <p:spPr>
          <a:xfrm>
            <a:off x="10196533" y="4210311"/>
            <a:ext cx="593951" cy="1065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9621748" y="3447083"/>
            <a:ext cx="89297" cy="1036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9621748" y="3680177"/>
            <a:ext cx="89297" cy="10362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9621748" y="3922179"/>
            <a:ext cx="89297" cy="1036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338" name="Group 337"/>
          <p:cNvGrpSpPr/>
          <p:nvPr/>
        </p:nvGrpSpPr>
        <p:grpSpPr>
          <a:xfrm>
            <a:off x="2283491" y="2911900"/>
            <a:ext cx="1499123" cy="2169168"/>
            <a:chOff x="1485649" y="3204985"/>
            <a:chExt cx="1124341" cy="2169168"/>
          </a:xfrm>
        </p:grpSpPr>
        <p:sp>
          <p:nvSpPr>
            <p:cNvPr id="339" name="Rectangle 338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4188877" y="2928575"/>
            <a:ext cx="1499123" cy="2169168"/>
            <a:chOff x="1485649" y="3204985"/>
            <a:chExt cx="1124341" cy="2169168"/>
          </a:xfrm>
        </p:grpSpPr>
        <p:sp>
          <p:nvSpPr>
            <p:cNvPr id="342" name="Rectangle 341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6089987" y="2936840"/>
            <a:ext cx="1499123" cy="2169168"/>
            <a:chOff x="1485649" y="3204985"/>
            <a:chExt cx="1124341" cy="2169168"/>
          </a:xfrm>
        </p:grpSpPr>
        <p:sp>
          <p:nvSpPr>
            <p:cNvPr id="345" name="Rectangle 344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7963293" y="2948787"/>
            <a:ext cx="1499123" cy="2169168"/>
            <a:chOff x="1485649" y="3204985"/>
            <a:chExt cx="1124341" cy="2169168"/>
          </a:xfrm>
        </p:grpSpPr>
        <p:sp>
          <p:nvSpPr>
            <p:cNvPr id="348" name="Rectangle 34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10128916" y="3238432"/>
            <a:ext cx="736445" cy="692189"/>
            <a:chOff x="8131589" y="4009362"/>
            <a:chExt cx="552334" cy="692189"/>
          </a:xfrm>
        </p:grpSpPr>
        <p:grpSp>
          <p:nvGrpSpPr>
            <p:cNvPr id="351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</p:grpSpPr>
          <p:sp>
            <p:nvSpPr>
              <p:cNvPr id="356" name="Freeform 355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357" name="Straight Connector 356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2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</p:grpSpPr>
          <p:sp>
            <p:nvSpPr>
              <p:cNvPr id="353" name="Freeform 352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354" name="Straight Connector 353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2" name="Group 371"/>
          <p:cNvGrpSpPr/>
          <p:nvPr/>
        </p:nvGrpSpPr>
        <p:grpSpPr>
          <a:xfrm>
            <a:off x="304800" y="3173274"/>
            <a:ext cx="508144" cy="1589295"/>
            <a:chOff x="2488822" y="2403406"/>
            <a:chExt cx="529093" cy="1589294"/>
          </a:xfrm>
        </p:grpSpPr>
        <p:cxnSp>
          <p:nvCxnSpPr>
            <p:cNvPr id="373" name="Straight Arrow Connector 372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4" name="Group 383"/>
          <p:cNvGrpSpPr/>
          <p:nvPr/>
        </p:nvGrpSpPr>
        <p:grpSpPr>
          <a:xfrm>
            <a:off x="2430627" y="3006315"/>
            <a:ext cx="1212484" cy="1973109"/>
            <a:chOff x="2449931" y="225721"/>
            <a:chExt cx="909363" cy="1973109"/>
          </a:xfrm>
        </p:grpSpPr>
        <p:sp>
          <p:nvSpPr>
            <p:cNvPr id="385" name="Rectangle 384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1" name="Trapezoid 390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2" name="Trapezoid 391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3" name="Trapezoid 392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4" name="Trapezoid 393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5" name="Trapezoid 394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6" name="Trapezoid 395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4313747" y="3045792"/>
            <a:ext cx="1212484" cy="1973109"/>
            <a:chOff x="2449931" y="225721"/>
            <a:chExt cx="909363" cy="1973109"/>
          </a:xfrm>
        </p:grpSpPr>
        <p:sp>
          <p:nvSpPr>
            <p:cNvPr id="398" name="Rectangle 397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4" name="Trapezoid 403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5" name="Trapezoid 404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6" name="Trapezoid 405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7" name="Trapezoid 406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6234333" y="3048804"/>
            <a:ext cx="1212484" cy="1973109"/>
            <a:chOff x="2449931" y="225721"/>
            <a:chExt cx="909363" cy="1973109"/>
          </a:xfrm>
        </p:grpSpPr>
        <p:sp>
          <p:nvSpPr>
            <p:cNvPr id="411" name="Rectangle 410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7" name="Trapezoid 416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8" name="Trapezoid 417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0" name="Trapezoid 419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1" name="Trapezoid 420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2" name="Trapezoid 421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8110273" y="3077156"/>
            <a:ext cx="1212484" cy="1973109"/>
            <a:chOff x="2449931" y="225721"/>
            <a:chExt cx="909363" cy="1973109"/>
          </a:xfrm>
        </p:grpSpPr>
        <p:sp>
          <p:nvSpPr>
            <p:cNvPr id="424" name="Rectangle 423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0" name="Trapezoid 429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1" name="Trapezoid 430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2" name="Trapezoid 431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3" name="Trapezoid 432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4" name="Trapezoid 433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5" name="Trapezoid 434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446" name="Straight Arrow Connector 445"/>
          <p:cNvCxnSpPr/>
          <p:nvPr/>
        </p:nvCxnSpPr>
        <p:spPr>
          <a:xfrm>
            <a:off x="1757917" y="3994720"/>
            <a:ext cx="542827" cy="56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/>
          <p:nvPr/>
        </p:nvCxnSpPr>
        <p:spPr>
          <a:xfrm flipV="1">
            <a:off x="5688000" y="4015680"/>
            <a:ext cx="367483" cy="322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>
            <a:off x="7589112" y="4027169"/>
            <a:ext cx="374185" cy="45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9427912" y="4027630"/>
            <a:ext cx="545729" cy="635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3799867" y="3987620"/>
            <a:ext cx="389013" cy="70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/>
          <p:cNvGrpSpPr/>
          <p:nvPr/>
        </p:nvGrpSpPr>
        <p:grpSpPr>
          <a:xfrm>
            <a:off x="2266954" y="3146145"/>
            <a:ext cx="89297" cy="1080537"/>
            <a:chOff x="2682199" y="3319032"/>
            <a:chExt cx="152400" cy="1844119"/>
          </a:xfrm>
        </p:grpSpPr>
        <p:sp>
          <p:nvSpPr>
            <p:cNvPr id="288" name="Rectangle 287"/>
            <p:cNvSpPr/>
            <p:nvPr/>
          </p:nvSpPr>
          <p:spPr>
            <a:xfrm>
              <a:off x="2682199" y="3319032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2682199" y="3861354"/>
              <a:ext cx="152400" cy="17685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2682199" y="4433320"/>
              <a:ext cx="152400" cy="176852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2682199" y="4986299"/>
              <a:ext cx="152400" cy="176852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3916590" y="3081742"/>
            <a:ext cx="89297" cy="1305983"/>
            <a:chOff x="4743832" y="3340154"/>
            <a:chExt cx="152400" cy="2228879"/>
          </a:xfrm>
        </p:grpSpPr>
        <p:grpSp>
          <p:nvGrpSpPr>
            <p:cNvPr id="294" name="Group 293"/>
            <p:cNvGrpSpPr/>
            <p:nvPr/>
          </p:nvGrpSpPr>
          <p:grpSpPr>
            <a:xfrm>
              <a:off x="4743832" y="3340154"/>
              <a:ext cx="152400" cy="1396159"/>
              <a:chOff x="2682199" y="3319032"/>
              <a:chExt cx="152400" cy="1396159"/>
            </a:xfrm>
          </p:grpSpPr>
          <p:sp>
            <p:nvSpPr>
              <p:cNvPr id="297" name="Rectangle 296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9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9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9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2682199" y="4538340"/>
                <a:ext cx="152400" cy="176851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9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295" name="Rectangle 294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5" name="Rectangle 314"/>
          <p:cNvSpPr/>
          <p:nvPr/>
        </p:nvSpPr>
        <p:spPr>
          <a:xfrm>
            <a:off x="4186210" y="2918888"/>
            <a:ext cx="1511097" cy="2160325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2280303" y="2910899"/>
            <a:ext cx="1502309" cy="2142883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6084670" y="2940885"/>
            <a:ext cx="1495132" cy="2153635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961397" y="2947283"/>
            <a:ext cx="1501020" cy="2138972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326" name="Group 325"/>
          <p:cNvGrpSpPr/>
          <p:nvPr/>
        </p:nvGrpSpPr>
        <p:grpSpPr>
          <a:xfrm>
            <a:off x="10199669" y="4216735"/>
            <a:ext cx="593951" cy="106565"/>
            <a:chOff x="11652632" y="5034593"/>
            <a:chExt cx="1013676" cy="181871"/>
          </a:xfrm>
        </p:grpSpPr>
        <p:sp>
          <p:nvSpPr>
            <p:cNvPr id="327" name="Rectangle 326"/>
            <p:cNvSpPr/>
            <p:nvPr/>
          </p:nvSpPr>
          <p:spPr>
            <a:xfrm>
              <a:off x="11652632" y="5034593"/>
              <a:ext cx="1013676" cy="1818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2513908" y="5037046"/>
              <a:ext cx="152400" cy="17685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2361508" y="5039613"/>
              <a:ext cx="152400" cy="17685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2209108" y="5037046"/>
              <a:ext cx="152400" cy="176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5916372" y="3217851"/>
            <a:ext cx="89297" cy="1072887"/>
            <a:chOff x="4743832" y="3737972"/>
            <a:chExt cx="152400" cy="1831061"/>
          </a:xfrm>
        </p:grpSpPr>
        <p:grpSp>
          <p:nvGrpSpPr>
            <p:cNvPr id="303" name="Group 302"/>
            <p:cNvGrpSpPr/>
            <p:nvPr/>
          </p:nvGrpSpPr>
          <p:grpSpPr>
            <a:xfrm>
              <a:off x="4743832" y="3737972"/>
              <a:ext cx="152400" cy="589865"/>
              <a:chOff x="2682199" y="3716850"/>
              <a:chExt cx="152400" cy="589865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9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9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304" name="Rectangle 303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7734069" y="3187558"/>
            <a:ext cx="89297" cy="1305983"/>
            <a:chOff x="4743832" y="3340154"/>
            <a:chExt cx="152400" cy="2228879"/>
          </a:xfrm>
        </p:grpSpPr>
        <p:grpSp>
          <p:nvGrpSpPr>
            <p:cNvPr id="309" name="Group 308"/>
            <p:cNvGrpSpPr/>
            <p:nvPr/>
          </p:nvGrpSpPr>
          <p:grpSpPr>
            <a:xfrm>
              <a:off x="4743832" y="3340154"/>
              <a:ext cx="152400" cy="987683"/>
              <a:chOff x="2682199" y="3319032"/>
              <a:chExt cx="152400" cy="987683"/>
            </a:xfrm>
          </p:grpSpPr>
          <p:sp>
            <p:nvSpPr>
              <p:cNvPr id="312" name="Rectangle 311"/>
              <p:cNvSpPr/>
              <p:nvPr/>
            </p:nvSpPr>
            <p:spPr>
              <a:xfrm>
                <a:off x="2682199" y="3319032"/>
                <a:ext cx="152400" cy="17685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9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682199" y="3716850"/>
                <a:ext cx="152400" cy="1768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9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682199" y="4129864"/>
                <a:ext cx="152400" cy="176851"/>
              </a:xfrm>
              <a:prstGeom prst="rect">
                <a:avLst/>
              </a:prstGeom>
              <a:solidFill>
                <a:srgbClr val="3366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9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4743832" y="4994364"/>
              <a:ext cx="152400" cy="17685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743832" y="5392182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807432" y="2908557"/>
            <a:ext cx="963448" cy="2155771"/>
            <a:chOff x="605574" y="1959131"/>
            <a:chExt cx="722586" cy="1616828"/>
          </a:xfrm>
        </p:grpSpPr>
        <p:sp>
          <p:nvSpPr>
            <p:cNvPr id="171" name="Rectangle 17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marL="0" marR="0" lvl="0" indent="0" algn="ctr" defTabSz="91437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 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78" name="Curved Connector 177"/>
            <p:cNvCxnSpPr>
              <a:stCxn id="171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urved Connector 178"/>
            <p:cNvCxnSpPr>
              <a:stCxn id="171" idx="4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urved Connector 179"/>
            <p:cNvCxnSpPr/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urved Connector 180"/>
            <p:cNvCxnSpPr/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urved Connector 181"/>
            <p:cNvCxnSpPr/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urved Connector 182"/>
            <p:cNvCxnSpPr/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Rectangle 281"/>
          <p:cNvSpPr/>
          <p:nvPr/>
        </p:nvSpPr>
        <p:spPr>
          <a:xfrm>
            <a:off x="769185" y="2995184"/>
            <a:ext cx="741975" cy="1036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1421861" y="2995184"/>
            <a:ext cx="89297" cy="103624"/>
          </a:xfrm>
          <a:prstGeom prst="rect">
            <a:avLst/>
          </a:prstGeom>
          <a:solidFill>
            <a:srgbClr val="FF9B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1332564" y="2995184"/>
            <a:ext cx="89297" cy="10362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1243268" y="2995184"/>
            <a:ext cx="89297" cy="1036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1153970" y="2995184"/>
            <a:ext cx="89297" cy="103624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110441" y="2995184"/>
            <a:ext cx="741975" cy="103624"/>
            <a:chOff x="503996" y="2137991"/>
            <a:chExt cx="1266304" cy="176851"/>
          </a:xfrm>
        </p:grpSpPr>
        <p:sp>
          <p:nvSpPr>
            <p:cNvPr id="332" name="Rectangle 331"/>
            <p:cNvSpPr/>
            <p:nvPr/>
          </p:nvSpPr>
          <p:spPr>
            <a:xfrm>
              <a:off x="503996" y="2137991"/>
              <a:ext cx="1266304" cy="1768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1617899" y="2137991"/>
              <a:ext cx="152400" cy="176851"/>
            </a:xfrm>
            <a:prstGeom prst="rect">
              <a:avLst/>
            </a:prstGeom>
            <a:solidFill>
              <a:srgbClr val="FF9B2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465499" y="2137991"/>
              <a:ext cx="152400" cy="17685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1313099" y="2137991"/>
              <a:ext cx="152400" cy="17685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160699" y="2137991"/>
              <a:ext cx="152400" cy="176851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5" name="Title 2">
            <a:extLst>
              <a:ext uri="{FF2B5EF4-FFF2-40B4-BE49-F238E27FC236}">
                <a16:creationId xmlns:a16="http://schemas.microsoft.com/office/drawing/2014/main" id="{CEBD340D-B0BF-4215-9CC1-14577EB1D468}"/>
              </a:ext>
            </a:extLst>
          </p:cNvPr>
          <p:cNvSpPr txBox="1">
            <a:spLocks/>
          </p:cNvSpPr>
          <p:nvPr/>
        </p:nvSpPr>
        <p:spPr>
          <a:xfrm>
            <a:off x="398814" y="76199"/>
            <a:ext cx="10483484" cy="910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PISA: Protocol Independent Switch Architecture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BBD7362-0EA6-4752-BCB0-1195361B7CD3}"/>
              </a:ext>
            </a:extLst>
          </p:cNvPr>
          <p:cNvCxnSpPr>
            <a:cxnSpLocks/>
          </p:cNvCxnSpPr>
          <p:nvPr/>
        </p:nvCxnSpPr>
        <p:spPr>
          <a:xfrm flipV="1">
            <a:off x="507187" y="973623"/>
            <a:ext cx="10233813" cy="13261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9" name="Slide Number Placeholder 3">
            <a:extLst>
              <a:ext uri="{FF2B5EF4-FFF2-40B4-BE49-F238E27FC236}">
                <a16:creationId xmlns:a16="http://schemas.microsoft.com/office/drawing/2014/main" id="{BD9C886D-0779-43E3-8212-F19580E79957}"/>
              </a:ext>
            </a:extLst>
          </p:cNvPr>
          <p:cNvSpPr txBox="1">
            <a:spLocks/>
          </p:cNvSpPr>
          <p:nvPr/>
        </p:nvSpPr>
        <p:spPr>
          <a:xfrm>
            <a:off x="10687677" y="6484150"/>
            <a:ext cx="1422400" cy="2127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D98702C-BA5F-8D4B-B23D-DEB8E47CE420}" type="slidenum">
              <a:rPr kumimoji="0" lang="en-US" sz="11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10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D77ED6D5-1932-7489-C535-F541454598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EA3BC-4DEB-7983-70CD-C52F49F20BB1}"/>
              </a:ext>
            </a:extLst>
          </p:cNvPr>
          <p:cNvSpPr txBox="1"/>
          <p:nvPr/>
        </p:nvSpPr>
        <p:spPr>
          <a:xfrm>
            <a:off x="712768" y="6477376"/>
            <a:ext cx="106489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N. McKeown. Creating an End-to-End Programming Model for Packet Forwarding. Available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47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47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9A80AC-F287-1E70-5451-9FED592A7C05}"/>
              </a:ext>
            </a:extLst>
          </p:cNvPr>
          <p:cNvCxnSpPr>
            <a:cxnSpLocks/>
          </p:cNvCxnSpPr>
          <p:nvPr/>
        </p:nvCxnSpPr>
        <p:spPr>
          <a:xfrm>
            <a:off x="747555" y="6479736"/>
            <a:ext cx="1013672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3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2 L 0.05365 -0.000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19753E-6 C 0.00452 0.0074 0.0092 0.01512 0.02118 0.01851 C 0.03299 0.02222 0.05191 0.0216 0.07118 0.02067 " pathEditMode="relative" rAng="0" ptsTypes="AAA">
                                      <p:cBhvr>
                                        <p:cTn id="23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10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C 0.00399 0.02345 0.00851 0.04722 0.0217 0.05864 C 0.03455 0.07067 0.05608 0.07037 0.0783 0.07037 " pathEditMode="relative" rAng="0" ptsTypes="AAA">
                                      <p:cBhvr>
                                        <p:cTn id="25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35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031 C 0.0052 0.03888 0.00694 0.07808 0.02066 0.09784 C 0.03454 0.1179 0.06024 0.1179 0.08628 0.11851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5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031 C 0.00973 0.05895 0.00903 0.11882 0.02257 0.14691 C 0.03612 0.1753 0.06424 0.17191 0.09254 0.16851 " pathEditMode="relative" rAng="0" ptsTypes="AAA">
                                      <p:cBhvr>
                                        <p:cTn id="2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85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3295 0.0006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16315 0.0002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3.7037E-6 L 0.15065 -0.0076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2 0.00301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69 C 0.00377 0.02962 0.00833 0.05925 0.02148 0.07708 C 0.03489 0.09537 0.05664 0.10162 0.07864 0.10833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537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69 C 0.00169 0.02338 0.00404 0.04792 0.01549 0.06042 C 0.02708 0.07292 0.04792 0.07338 0.06875 0.07431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375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278 C 0.00065 0.01736 0.00169 0.03148 0.01107 0.03889 C 0.0207 0.04606 0.03841 0.0456 0.05625 0.0456 " pathEditMode="relative" rAng="0" ptsTypes="AAA">
                                      <p:cBhvr>
                                        <p:cTn id="109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14648 0.0020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22" grpId="1" animBg="1"/>
      <p:bldP spid="323" grpId="0" animBg="1"/>
      <p:bldP spid="323" grpId="1" animBg="1"/>
      <p:bldP spid="323" grpId="2" animBg="1"/>
      <p:bldP spid="324" grpId="0" animBg="1"/>
      <p:bldP spid="324" grpId="1" animBg="1"/>
      <p:bldP spid="324" grpId="2" animBg="1"/>
      <p:bldP spid="325" grpId="0" animBg="1"/>
      <p:bldP spid="325" grpId="1" animBg="1"/>
      <p:bldP spid="325" grpId="2" animBg="1"/>
      <p:bldP spid="315" grpId="0" animBg="1"/>
      <p:bldP spid="315" grpId="1" animBg="1"/>
      <p:bldP spid="301" grpId="0" animBg="1"/>
      <p:bldP spid="301" grpId="1" animBg="1"/>
      <p:bldP spid="316" grpId="0" animBg="1"/>
      <p:bldP spid="316" grpId="1" animBg="1"/>
      <p:bldP spid="317" grpId="0" animBg="1"/>
      <p:bldP spid="317" grpId="1" animBg="1"/>
      <p:bldP spid="282" grpId="0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11221924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P4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52453" y="3390256"/>
            <a:ext cx="1499123" cy="2169168"/>
            <a:chOff x="1485649" y="3204985"/>
            <a:chExt cx="1124341" cy="2169168"/>
          </a:xfrm>
        </p:grpSpPr>
        <p:sp>
          <p:nvSpPr>
            <p:cNvPr id="8" name="Rectangle 7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86801" y="3397297"/>
            <a:ext cx="1499123" cy="2169168"/>
            <a:chOff x="1485649" y="3204985"/>
            <a:chExt cx="1124341" cy="2169168"/>
          </a:xfrm>
        </p:grpSpPr>
        <p:sp>
          <p:nvSpPr>
            <p:cNvPr id="11" name="Rectangle 10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20877" y="3405563"/>
            <a:ext cx="1499123" cy="2169168"/>
            <a:chOff x="1485649" y="3204985"/>
            <a:chExt cx="1124341" cy="2169168"/>
          </a:xfrm>
        </p:grpSpPr>
        <p:sp>
          <p:nvSpPr>
            <p:cNvPr id="14" name="Rectangle 13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26401" y="3417509"/>
            <a:ext cx="1499123" cy="2169168"/>
            <a:chOff x="1485649" y="3204985"/>
            <a:chExt cx="1124341" cy="2169168"/>
          </a:xfrm>
        </p:grpSpPr>
        <p:sp>
          <p:nvSpPr>
            <p:cNvPr id="17" name="Rectangle 16"/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2" tIns="54427" rIns="108852" bIns="54427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086945" y="3724830"/>
            <a:ext cx="519184" cy="1589295"/>
            <a:chOff x="2488822" y="2403406"/>
            <a:chExt cx="529093" cy="158929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04800" y="3659250"/>
            <a:ext cx="508144" cy="1589295"/>
            <a:chOff x="2488822" y="2403406"/>
            <a:chExt cx="529093" cy="1589294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445803" y="3492290"/>
            <a:ext cx="1212484" cy="1973109"/>
            <a:chOff x="2449931" y="225721"/>
            <a:chExt cx="909363" cy="1973109"/>
          </a:xfrm>
        </p:grpSpPr>
        <p:sp>
          <p:nvSpPr>
            <p:cNvPr id="53" name="Rectangle 52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Trapezoid 58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0" name="Trapezoid 59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rapezoid 60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Trapezoid 61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Trapezoid 62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Trapezoid 63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11671" y="3514516"/>
            <a:ext cx="1212484" cy="1973109"/>
            <a:chOff x="2449931" y="225721"/>
            <a:chExt cx="909363" cy="1973109"/>
          </a:xfrm>
        </p:grpSpPr>
        <p:sp>
          <p:nvSpPr>
            <p:cNvPr id="66" name="Rectangle 65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rapezoid 74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Trapezoid 75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Trapezoid 76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265223" y="3517526"/>
            <a:ext cx="1212484" cy="1973109"/>
            <a:chOff x="2449931" y="225721"/>
            <a:chExt cx="909363" cy="1973109"/>
          </a:xfrm>
        </p:grpSpPr>
        <p:sp>
          <p:nvSpPr>
            <p:cNvPr id="79" name="Rectangle 78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Trapezoid 84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Trapezoid 85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Trapezoid 86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8" name="Trapezoid 87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Trapezoid 88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rapezoid 89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173379" y="3545880"/>
            <a:ext cx="1212484" cy="1973109"/>
            <a:chOff x="2449931" y="225721"/>
            <a:chExt cx="909363" cy="1973109"/>
          </a:xfrm>
        </p:grpSpPr>
        <p:sp>
          <p:nvSpPr>
            <p:cNvPr id="92" name="Rectangle 91"/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rapezoid 97"/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Trapezoid 98"/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Trapezoid 99"/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Trapezoid 100"/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Trapezoid 101"/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Trapezoid 102"/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9971564" y="3417375"/>
            <a:ext cx="1123753" cy="218447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5495" tIns="0" rIns="155495" bIns="77748" rtlCol="0" anchor="ctr"/>
          <a:lstStyle/>
          <a:p>
            <a:pPr marL="0" marR="0" lvl="0" indent="0" algn="ctr" defTabSz="914377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146843" y="3715742"/>
            <a:ext cx="736445" cy="692189"/>
            <a:chOff x="8131589" y="4009362"/>
            <a:chExt cx="552334" cy="692189"/>
          </a:xfrm>
          <a:noFill/>
        </p:grpSpPr>
        <p:grpSp>
          <p:nvGrpSpPr>
            <p:cNvPr id="20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5" name="Freeform 24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2" name="Freeform 21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/>
          <p:cNvGrpSpPr/>
          <p:nvPr/>
        </p:nvGrpSpPr>
        <p:grpSpPr>
          <a:xfrm>
            <a:off x="10147834" y="4643174"/>
            <a:ext cx="736445" cy="692189"/>
            <a:chOff x="8131589" y="4009362"/>
            <a:chExt cx="552334" cy="692189"/>
          </a:xfrm>
          <a:noFill/>
        </p:grpSpPr>
        <p:grpSp>
          <p:nvGrpSpPr>
            <p:cNvPr id="106" name="Group 65"/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11" name="Freeform 110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70"/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108" name="Freeform 107"/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4" name="Straight Arrow Connector 113"/>
          <p:cNvCxnSpPr>
            <a:stCxn id="121" idx="3"/>
            <a:endCxn id="9" idx="1"/>
          </p:cNvCxnSpPr>
          <p:nvPr/>
        </p:nvCxnSpPr>
        <p:spPr>
          <a:xfrm flipV="1">
            <a:off x="1770880" y="4469097"/>
            <a:ext cx="481573" cy="124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2" idx="3"/>
            <a:endCxn id="15" idx="1"/>
          </p:cNvCxnSpPr>
          <p:nvPr/>
        </p:nvCxnSpPr>
        <p:spPr>
          <a:xfrm>
            <a:off x="5685924" y="4476140"/>
            <a:ext cx="434955" cy="826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4" idx="3"/>
            <a:endCxn id="18" idx="1"/>
          </p:cNvCxnSpPr>
          <p:nvPr/>
        </p:nvCxnSpPr>
        <p:spPr>
          <a:xfrm>
            <a:off x="7620000" y="4495894"/>
            <a:ext cx="406400" cy="45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207" idx="1"/>
          </p:cNvCxnSpPr>
          <p:nvPr/>
        </p:nvCxnSpPr>
        <p:spPr>
          <a:xfrm>
            <a:off x="9525525" y="4496350"/>
            <a:ext cx="446039" cy="1326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" idx="3"/>
            <a:endCxn id="12" idx="1"/>
          </p:cNvCxnSpPr>
          <p:nvPr/>
        </p:nvCxnSpPr>
        <p:spPr>
          <a:xfrm flipV="1">
            <a:off x="3751576" y="4476137"/>
            <a:ext cx="435224" cy="4448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436222" y="3517526"/>
            <a:ext cx="7205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Memory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307100" y="3535791"/>
            <a:ext cx="276871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ALU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5645346"/>
            <a:ext cx="16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Programmable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Parser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807432" y="3403655"/>
            <a:ext cx="963448" cy="2155771"/>
            <a:chOff x="605574" y="1959131"/>
            <a:chExt cx="722586" cy="1616828"/>
          </a:xfrm>
        </p:grpSpPr>
        <p:sp>
          <p:nvSpPr>
            <p:cNvPr id="121" name="Rectangle 120"/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55495" tIns="0" rIns="155495" bIns="77748" rtlCol="0" anchor="ctr"/>
            <a:lstStyle/>
            <a:p>
              <a:pPr marL="0" marR="0" lvl="0" indent="0" algn="ctr" defTabSz="914377" rtl="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 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78" name="Curved Connector 177"/>
            <p:cNvCxnSpPr>
              <a:stCxn id="3" idx="0"/>
              <a:endCxn id="172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urved Connector 187"/>
            <p:cNvCxnSpPr>
              <a:stCxn id="3" idx="4"/>
              <a:endCxn id="171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urved Connector 188"/>
            <p:cNvCxnSpPr>
              <a:stCxn id="172" idx="4"/>
              <a:endCxn id="172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urved Connector 189"/>
            <p:cNvCxnSpPr>
              <a:stCxn id="172" idx="3"/>
              <a:endCxn id="173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71" idx="6"/>
              <a:endCxn id="174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74" idx="4"/>
              <a:endCxn id="173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Left Brace 223"/>
          <p:cNvSpPr/>
          <p:nvPr/>
        </p:nvSpPr>
        <p:spPr>
          <a:xfrm rot="5400000" flipH="1">
            <a:off x="5741460" y="2134382"/>
            <a:ext cx="296357" cy="7290325"/>
          </a:xfrm>
          <a:prstGeom prst="leftBrace">
            <a:avLst>
              <a:gd name="adj1" fmla="val 43551"/>
              <a:gd name="adj2" fmla="val 49888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3392983" y="5880411"/>
            <a:ext cx="478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Programmable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Match-Action Pipeline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3818858" y="1181293"/>
            <a:ext cx="4017337" cy="1664847"/>
            <a:chOff x="2864142" y="514645"/>
            <a:chExt cx="3013001" cy="1248635"/>
          </a:xfrm>
        </p:grpSpPr>
        <p:sp>
          <p:nvSpPr>
            <p:cNvPr id="137" name="Parallelogram 136"/>
            <p:cNvSpPr/>
            <p:nvPr/>
          </p:nvSpPr>
          <p:spPr>
            <a:xfrm>
              <a:off x="2864142" y="794006"/>
              <a:ext cx="2622258" cy="969274"/>
            </a:xfrm>
            <a:prstGeom prst="parallelogram">
              <a:avLst>
                <a:gd name="adj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header_type</a:t>
              </a: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ethernet_t    { … }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header_type</a:t>
              </a: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l2_metadata_t { … }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  <a:sym typeface="Arial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</a:t>
              </a: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ethernet_t    ethernet;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header</a:t>
              </a: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vlan_tag_t    vlan_tag[2];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metadata </a:t>
              </a:r>
              <a:r>
                <a:rPr kumimoji="0" lang="en-US" sz="10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l2_metadata_t l2_meta;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945301" y="514645"/>
              <a:ext cx="293184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  <a:sym typeface="Arial"/>
                </a:rPr>
                <a:t>Header and Data Declarations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4001" y="1153156"/>
            <a:ext cx="3505200" cy="2237101"/>
            <a:chOff x="190500" y="493543"/>
            <a:chExt cx="2628900" cy="1677826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990600" y="1581150"/>
              <a:ext cx="0" cy="5902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534575" y="493543"/>
              <a:ext cx="1943977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  <a:sym typeface="Arial"/>
                </a:rPr>
                <a:t>Parser Program</a:t>
              </a:r>
            </a:p>
          </p:txBody>
        </p:sp>
        <p:sp>
          <p:nvSpPr>
            <p:cNvPr id="140" name="Parallelogram 139"/>
            <p:cNvSpPr/>
            <p:nvPr/>
          </p:nvSpPr>
          <p:spPr>
            <a:xfrm>
              <a:off x="190500" y="803085"/>
              <a:ext cx="2628900" cy="964666"/>
            </a:xfrm>
            <a:prstGeom prst="parallelogram">
              <a:avLst>
                <a:gd name="adj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parser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</a:t>
              </a:r>
              <a:r>
                <a:rPr kumimoji="0" lang="en-US" sz="933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parse_ethernet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{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</a:t>
              </a:r>
              <a:r>
                <a:rPr kumimoji="0" lang="en-US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extract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(</a:t>
              </a:r>
              <a:r>
                <a:rPr kumimoji="0" lang="en-US" sz="933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ethernet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);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</a:t>
              </a:r>
              <a:r>
                <a:rPr kumimoji="0" lang="en-US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return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</a:t>
              </a:r>
              <a:r>
                <a:rPr kumimoji="0" lang="en-US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switch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(</a:t>
              </a:r>
              <a:r>
                <a:rPr kumimoji="0" lang="en-US" sz="933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ethernet.ethertype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) {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0x8100 : </a:t>
              </a:r>
              <a:r>
                <a:rPr kumimoji="0" lang="en-US" sz="933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parse_vlan_tag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;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0x0800 : parse_ipv4;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0x8847 : </a:t>
              </a:r>
              <a:r>
                <a:rPr kumimoji="0" lang="en-US" sz="933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parse_mpls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;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default: ingress;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}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937538" y="1196835"/>
            <a:ext cx="7956871" cy="2232165"/>
            <a:chOff x="2203152" y="526302"/>
            <a:chExt cx="5967653" cy="1674124"/>
          </a:xfrm>
        </p:grpSpPr>
        <p:sp>
          <p:nvSpPr>
            <p:cNvPr id="141" name="TextBox 140"/>
            <p:cNvSpPr txBox="1"/>
            <p:nvPr/>
          </p:nvSpPr>
          <p:spPr>
            <a:xfrm>
              <a:off x="5715000" y="526302"/>
              <a:ext cx="2257812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 Narrow"/>
                  <a:sym typeface="Arial"/>
                </a:rPr>
                <a:t>Tables and Control Flow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6553200" y="1737858"/>
              <a:ext cx="0" cy="4625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Freeform 130"/>
            <p:cNvSpPr/>
            <p:nvPr/>
          </p:nvSpPr>
          <p:spPr>
            <a:xfrm>
              <a:off x="2203152" y="1926991"/>
              <a:ext cx="4344934" cy="251613"/>
            </a:xfrm>
            <a:custGeom>
              <a:avLst/>
              <a:gdLst>
                <a:gd name="connsiteX0" fmla="*/ 4344934 w 4344934"/>
                <a:gd name="connsiteY0" fmla="*/ 0 h 251613"/>
                <a:gd name="connsiteX1" fmla="*/ 0 w 4344934"/>
                <a:gd name="connsiteY1" fmla="*/ 0 h 251613"/>
                <a:gd name="connsiteX2" fmla="*/ 0 w 4344934"/>
                <a:gd name="connsiteY2" fmla="*/ 251613 h 25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4934" h="251613">
                  <a:moveTo>
                    <a:pt x="4344934" y="0"/>
                  </a:moveTo>
                  <a:lnTo>
                    <a:pt x="0" y="0"/>
                  </a:lnTo>
                  <a:lnTo>
                    <a:pt x="0" y="25161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33" name="Straight Arrow Connector 132"/>
            <p:cNvCxnSpPr>
              <a:cxnSpLocks/>
            </p:cNvCxnSpPr>
            <p:nvPr/>
          </p:nvCxnSpPr>
          <p:spPr>
            <a:xfrm>
              <a:off x="3686711" y="1921236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>
              <a:off x="5163146" y="1935135"/>
              <a:ext cx="0" cy="2501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Parallelogram 135"/>
            <p:cNvSpPr/>
            <p:nvPr/>
          </p:nvSpPr>
          <p:spPr>
            <a:xfrm>
              <a:off x="5541905" y="787994"/>
              <a:ext cx="2628900" cy="972703"/>
            </a:xfrm>
            <a:prstGeom prst="parallelogram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table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</a:t>
              </a:r>
              <a:r>
                <a:rPr kumimoji="0" lang="en-US" sz="933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port_table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{ … }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control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ingress {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</a:t>
              </a:r>
              <a:r>
                <a:rPr kumimoji="0" lang="en-US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apply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(port_table);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</a:t>
              </a:r>
              <a:r>
                <a:rPr kumimoji="0" lang="en-US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if</a:t>
              </a: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(l2_meta.vlan_tags == 0) {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    process_assign_vlan();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    }</a:t>
              </a:r>
              <a:b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</a:br>
              <a:r>
                <a:rPr kumimoji="0" lang="en-US" sz="93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charset="0"/>
                  <a:ea typeface="Courier New" charset="0"/>
                  <a:cs typeface="Courier New" charset="0"/>
                  <a:sym typeface="Arial"/>
                </a:rPr>
                <a:t>}</a:t>
              </a:r>
            </a:p>
          </p:txBody>
        </p:sp>
      </p:grp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4554176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3" name="Slide Number Placeholder 3">
            <a:extLst>
              <a:ext uri="{FF2B5EF4-FFF2-40B4-BE49-F238E27FC236}">
                <a16:creationId xmlns:a16="http://schemas.microsoft.com/office/drawing/2014/main" id="{A76864BE-02A7-42F2-B57A-ED59508616DA}"/>
              </a:ext>
            </a:extLst>
          </p:cNvPr>
          <p:cNvSpPr txBox="1">
            <a:spLocks/>
          </p:cNvSpPr>
          <p:nvPr/>
        </p:nvSpPr>
        <p:spPr>
          <a:xfrm>
            <a:off x="10687677" y="6484150"/>
            <a:ext cx="1422400" cy="2127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D98702C-BA5F-8D4B-B23D-DEB8E47CE420}" type="slidenum">
              <a:rPr kumimoji="0" lang="en-US" sz="11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10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75488E7-E5E1-45CC-B7B5-02585B423F76}"/>
              </a:ext>
            </a:extLst>
          </p:cNvPr>
          <p:cNvSpPr txBox="1"/>
          <p:nvPr/>
        </p:nvSpPr>
        <p:spPr>
          <a:xfrm>
            <a:off x="712768" y="6477376"/>
            <a:ext cx="106489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N. McKeown. Creating an End-to-End Programming Model for Packet Forwarding. Available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47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https://www.youtube.com/watch?v=fiBuao6YZl0&amp;t=4216s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47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124" name="Google Shape;90;p1">
            <a:extLst>
              <a:ext uri="{FF2B5EF4-FFF2-40B4-BE49-F238E27FC236}">
                <a16:creationId xmlns:a16="http://schemas.microsoft.com/office/drawing/2014/main" id="{31A1D418-C0FF-6942-CF04-B4952FE308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6344E3D-B250-DA47-C98A-C8140D70CC45}"/>
              </a:ext>
            </a:extLst>
          </p:cNvPr>
          <p:cNvCxnSpPr>
            <a:cxnSpLocks/>
          </p:cNvCxnSpPr>
          <p:nvPr/>
        </p:nvCxnSpPr>
        <p:spPr>
          <a:xfrm>
            <a:off x="747555" y="6479736"/>
            <a:ext cx="1013672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11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Why P4 for CPU?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Processing packets on the server is very similar to a switch pipeline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altLang="en-US" dirty="0"/>
              <a:t>Packets need to be parsed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altLang="en-US" dirty="0"/>
              <a:t>Match and action operations are performed on the packets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altLang="en-US" dirty="0"/>
              <a:t>Packets are sent to the network or the host</a:t>
            </a:r>
          </a:p>
          <a:p>
            <a:pPr marL="749808" lvl="1" indent="-457200">
              <a:buFont typeface="+mj-lt"/>
              <a:buAutoNum type="arabicPeriod"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  <a:p>
            <a:pPr marL="457200" indent="-457200">
              <a:buFont typeface="+mj-lt"/>
              <a:buAutoNum type="arabicPeriod"/>
            </a:pP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2308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047578D-C7D8-A054-3CC2-0FF910F8DE9B}"/>
              </a:ext>
            </a:extLst>
          </p:cNvPr>
          <p:cNvGrpSpPr/>
          <p:nvPr/>
        </p:nvGrpSpPr>
        <p:grpSpPr>
          <a:xfrm>
            <a:off x="2399166" y="2954284"/>
            <a:ext cx="1499123" cy="2169168"/>
            <a:chOff x="1485649" y="3204985"/>
            <a:chExt cx="1124341" cy="216916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00365C9-158B-31BF-D8F8-B01DDC3E67CC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108852" tIns="54427" rIns="108852" bIns="54427"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8FFCE1E-0E92-F9A2-3F14-0B9F2213AFC3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D69F8BC-B623-FA5F-2F64-926BE8319FF7}"/>
              </a:ext>
            </a:extLst>
          </p:cNvPr>
          <p:cNvGrpSpPr/>
          <p:nvPr/>
        </p:nvGrpSpPr>
        <p:grpSpPr>
          <a:xfrm>
            <a:off x="4333514" y="2961325"/>
            <a:ext cx="1499123" cy="2169168"/>
            <a:chOff x="1485649" y="3204985"/>
            <a:chExt cx="1124341" cy="2169168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5691C04-BEA1-AF89-EAC2-DE40A53F10F4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108852" tIns="54427" rIns="108852" bIns="54427"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D4E7BBA-A93D-3DD1-74D1-2AC35D98CE3D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2CCC661-C0F9-E6B3-C0A0-A855CE803054}"/>
              </a:ext>
            </a:extLst>
          </p:cNvPr>
          <p:cNvGrpSpPr/>
          <p:nvPr/>
        </p:nvGrpSpPr>
        <p:grpSpPr>
          <a:xfrm>
            <a:off x="6267590" y="2969591"/>
            <a:ext cx="1499123" cy="2169168"/>
            <a:chOff x="1485649" y="3204985"/>
            <a:chExt cx="1124341" cy="216916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248AD0E-F60D-CE62-BAD4-351A23F2D74C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108852" tIns="54427" rIns="108852" bIns="54427"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EF805CB6-E09A-BD15-5D50-9447B7E35961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C09CFF1-6B40-D965-0DF4-C2C6707A2AFC}"/>
              </a:ext>
            </a:extLst>
          </p:cNvPr>
          <p:cNvGrpSpPr/>
          <p:nvPr/>
        </p:nvGrpSpPr>
        <p:grpSpPr>
          <a:xfrm>
            <a:off x="8173114" y="2981537"/>
            <a:ext cx="1499123" cy="2169168"/>
            <a:chOff x="1485649" y="3204985"/>
            <a:chExt cx="1124341" cy="2169168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CC7C52F-3FF9-23B8-29D3-235AB1AF3DD0}"/>
                </a:ext>
              </a:extLst>
            </p:cNvPr>
            <p:cNvSpPr/>
            <p:nvPr/>
          </p:nvSpPr>
          <p:spPr>
            <a:xfrm>
              <a:off x="1492629" y="3216474"/>
              <a:ext cx="1117361" cy="215767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108852" tIns="54427" rIns="108852" bIns="54427"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FD7D2F4-5301-E410-E4E7-B1B42D51BF83}"/>
                </a:ext>
              </a:extLst>
            </p:cNvPr>
            <p:cNvSpPr/>
            <p:nvPr/>
          </p:nvSpPr>
          <p:spPr>
            <a:xfrm>
              <a:off x="1485649" y="3204985"/>
              <a:ext cx="1124341" cy="215768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4B75A52-B684-6B9A-0A09-E82E67C8639F}"/>
              </a:ext>
            </a:extLst>
          </p:cNvPr>
          <p:cNvGrpSpPr/>
          <p:nvPr/>
        </p:nvGrpSpPr>
        <p:grpSpPr>
          <a:xfrm>
            <a:off x="11233658" y="3288858"/>
            <a:ext cx="519184" cy="1589295"/>
            <a:chOff x="2488822" y="2403406"/>
            <a:chExt cx="529093" cy="1589294"/>
          </a:xfrm>
        </p:grpSpPr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F86262D1-B791-4A32-3F4E-89F5E66C91B3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3FC22421-126D-BC12-4528-A0CFCC1EFD32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B9F4518B-F8F5-99D6-36A9-643BE01D200E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37B53D71-E027-F7BD-D483-54C994C6B295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9CA57EA7-527D-2315-6F67-7C444FD786AD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59A4D6C-7729-7D08-A6B3-F6688FEFA711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E3C190B-C643-A397-0630-3946F4674270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5EBFCE3F-8FC6-4D63-6848-23DBB2EE19C2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31A75AAD-ED33-F509-CD70-63E74901A87A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7998135D-B774-4CAA-8FFE-9FEEAC2A5036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92E327E8-2F4F-70F3-6CA2-6382557B40AD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F84C5AB-ABCA-C2A8-0F55-8455DA933F58}"/>
              </a:ext>
            </a:extLst>
          </p:cNvPr>
          <p:cNvGrpSpPr/>
          <p:nvPr/>
        </p:nvGrpSpPr>
        <p:grpSpPr>
          <a:xfrm>
            <a:off x="451513" y="3223278"/>
            <a:ext cx="508144" cy="1589295"/>
            <a:chOff x="2488822" y="2403406"/>
            <a:chExt cx="529093" cy="1589294"/>
          </a:xfrm>
        </p:grpSpPr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C3BF60B1-6637-C22E-BC88-E4928E6F59FF}"/>
                </a:ext>
              </a:extLst>
            </p:cNvPr>
            <p:cNvCxnSpPr/>
            <p:nvPr/>
          </p:nvCxnSpPr>
          <p:spPr>
            <a:xfrm flipV="1">
              <a:off x="2493656" y="2403406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9CFDCD8-39A6-64E2-5424-76C54FB63730}"/>
                </a:ext>
              </a:extLst>
            </p:cNvPr>
            <p:cNvCxnSpPr/>
            <p:nvPr/>
          </p:nvCxnSpPr>
          <p:spPr>
            <a:xfrm flipV="1">
              <a:off x="2490064" y="2555806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482FA57B-6C44-DA94-37C4-AB72A5CB241A}"/>
                </a:ext>
              </a:extLst>
            </p:cNvPr>
            <p:cNvCxnSpPr/>
            <p:nvPr/>
          </p:nvCxnSpPr>
          <p:spPr>
            <a:xfrm flipV="1">
              <a:off x="2493656" y="2717444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B167D09D-3A4C-A1C1-71DA-D8D8E0643588}"/>
                </a:ext>
              </a:extLst>
            </p:cNvPr>
            <p:cNvCxnSpPr/>
            <p:nvPr/>
          </p:nvCxnSpPr>
          <p:spPr>
            <a:xfrm flipV="1">
              <a:off x="2493656" y="2871548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1C7B0011-F22B-6DBD-3DA8-A45B931EFF1C}"/>
                </a:ext>
              </a:extLst>
            </p:cNvPr>
            <p:cNvCxnSpPr/>
            <p:nvPr/>
          </p:nvCxnSpPr>
          <p:spPr>
            <a:xfrm flipV="1">
              <a:off x="2493656" y="3031695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22E59A6C-966F-6F4E-375F-07DE0B16F675}"/>
                </a:ext>
              </a:extLst>
            </p:cNvPr>
            <p:cNvCxnSpPr/>
            <p:nvPr/>
          </p:nvCxnSpPr>
          <p:spPr>
            <a:xfrm flipV="1">
              <a:off x="2494729" y="3190805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CCF3A1A-74C4-AFE3-0F67-A5F41C7068EF}"/>
                </a:ext>
              </a:extLst>
            </p:cNvPr>
            <p:cNvCxnSpPr/>
            <p:nvPr/>
          </p:nvCxnSpPr>
          <p:spPr>
            <a:xfrm flipV="1">
              <a:off x="2493656" y="3352442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D9A9AE49-D0BB-54C2-5015-D72F187EACDF}"/>
                </a:ext>
              </a:extLst>
            </p:cNvPr>
            <p:cNvCxnSpPr/>
            <p:nvPr/>
          </p:nvCxnSpPr>
          <p:spPr>
            <a:xfrm flipV="1">
              <a:off x="2494729" y="3512589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9DF33A15-16B2-2E62-E611-19FC9C6E1E5A}"/>
                </a:ext>
              </a:extLst>
            </p:cNvPr>
            <p:cNvCxnSpPr/>
            <p:nvPr/>
          </p:nvCxnSpPr>
          <p:spPr>
            <a:xfrm flipV="1">
              <a:off x="2495802" y="3671699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CAFD7941-CF23-C5A9-9212-3258CA32B3FB}"/>
                </a:ext>
              </a:extLst>
            </p:cNvPr>
            <p:cNvCxnSpPr/>
            <p:nvPr/>
          </p:nvCxnSpPr>
          <p:spPr>
            <a:xfrm flipV="1">
              <a:off x="2493656" y="3833590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109F9EFA-401E-4C64-0185-D038C548060F}"/>
                </a:ext>
              </a:extLst>
            </p:cNvPr>
            <p:cNvCxnSpPr/>
            <p:nvPr/>
          </p:nvCxnSpPr>
          <p:spPr>
            <a:xfrm flipV="1">
              <a:off x="2488822" y="3992700"/>
              <a:ext cx="52211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  <a:tailEnd type="arrow"/>
            </a:ln>
            <a:effectLst/>
          </p:spPr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1595831B-DF77-E93D-0AD9-2F31F62D1DF7}"/>
              </a:ext>
            </a:extLst>
          </p:cNvPr>
          <p:cNvGrpSpPr/>
          <p:nvPr/>
        </p:nvGrpSpPr>
        <p:grpSpPr>
          <a:xfrm>
            <a:off x="2592516" y="3056318"/>
            <a:ext cx="1212484" cy="1973109"/>
            <a:chOff x="2449931" y="225721"/>
            <a:chExt cx="909363" cy="1973109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764AC593-705F-7241-26B5-B615832829E2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C518AE3-57E8-16EC-F998-70FEF29C072C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7A0D284-079C-8842-6CF9-14A53A78C579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E419B49-6C45-7F90-C770-5E9FC7DD3DEF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36682F-E221-29D5-7D45-D0AE611B1519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E3E35DD-A36E-6B36-E472-48AE40C3214B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5" name="Trapezoid 184">
              <a:extLst>
                <a:ext uri="{FF2B5EF4-FFF2-40B4-BE49-F238E27FC236}">
                  <a16:creationId xmlns:a16="http://schemas.microsoft.com/office/drawing/2014/main" id="{76D907F5-B7B4-5EB1-356B-99AE300946CE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6" name="Trapezoid 185">
              <a:extLst>
                <a:ext uri="{FF2B5EF4-FFF2-40B4-BE49-F238E27FC236}">
                  <a16:creationId xmlns:a16="http://schemas.microsoft.com/office/drawing/2014/main" id="{63027A45-DCF6-DBAB-1BE9-57FD4DE88B04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7" name="Trapezoid 186">
              <a:extLst>
                <a:ext uri="{FF2B5EF4-FFF2-40B4-BE49-F238E27FC236}">
                  <a16:creationId xmlns:a16="http://schemas.microsoft.com/office/drawing/2014/main" id="{B89CA340-93FC-5354-B72D-E0554E48EC4B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8" name="Trapezoid 187">
              <a:extLst>
                <a:ext uri="{FF2B5EF4-FFF2-40B4-BE49-F238E27FC236}">
                  <a16:creationId xmlns:a16="http://schemas.microsoft.com/office/drawing/2014/main" id="{D3E6E378-FA5B-CBCA-F6E6-381FD1329614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3DA10678-BF45-0C24-F7B6-7A3218A4FC85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0" name="Trapezoid 189">
              <a:extLst>
                <a:ext uri="{FF2B5EF4-FFF2-40B4-BE49-F238E27FC236}">
                  <a16:creationId xmlns:a16="http://schemas.microsoft.com/office/drawing/2014/main" id="{B5EC6EF3-6212-878C-0210-FBF380434BEC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443C41A-70D5-9F6D-4050-9D9A75A15232}"/>
              </a:ext>
            </a:extLst>
          </p:cNvPr>
          <p:cNvGrpSpPr/>
          <p:nvPr/>
        </p:nvGrpSpPr>
        <p:grpSpPr>
          <a:xfrm>
            <a:off x="4458384" y="3078544"/>
            <a:ext cx="1212484" cy="1973109"/>
            <a:chOff x="2449931" y="225721"/>
            <a:chExt cx="909363" cy="1973109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0D5FBA0-BFCA-C6AD-3128-CAB8BE72C2BD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DBFD9CE-493E-C06E-AA9E-EB3EA1BD209B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BD9E0E7-6768-449E-B560-FFD3F7DD3780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C4534CD-CE7F-8434-D5C7-2370FD25DAA3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74E1A56B-F1C5-B022-0D48-535E788998EA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B258B66D-266E-CD1D-922A-115424B3A216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8" name="Trapezoid 197">
              <a:extLst>
                <a:ext uri="{FF2B5EF4-FFF2-40B4-BE49-F238E27FC236}">
                  <a16:creationId xmlns:a16="http://schemas.microsoft.com/office/drawing/2014/main" id="{16C1205F-BB7B-EB61-9B27-B85A6155983D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165E5EB2-6AB5-7C82-5CCF-40CB7A2D1FEE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0" name="Trapezoid 199">
              <a:extLst>
                <a:ext uri="{FF2B5EF4-FFF2-40B4-BE49-F238E27FC236}">
                  <a16:creationId xmlns:a16="http://schemas.microsoft.com/office/drawing/2014/main" id="{9F1CE5E5-BE8D-34D6-40E4-93D2641EE876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1" name="Trapezoid 200">
              <a:extLst>
                <a:ext uri="{FF2B5EF4-FFF2-40B4-BE49-F238E27FC236}">
                  <a16:creationId xmlns:a16="http://schemas.microsoft.com/office/drawing/2014/main" id="{55A3F720-63B2-23CA-ED8D-2AD8BC872AD2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2" name="Trapezoid 201">
              <a:extLst>
                <a:ext uri="{FF2B5EF4-FFF2-40B4-BE49-F238E27FC236}">
                  <a16:creationId xmlns:a16="http://schemas.microsoft.com/office/drawing/2014/main" id="{C73DF99A-A3A7-00AD-0267-100DC2906D9C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3" name="Trapezoid 202">
              <a:extLst>
                <a:ext uri="{FF2B5EF4-FFF2-40B4-BE49-F238E27FC236}">
                  <a16:creationId xmlns:a16="http://schemas.microsoft.com/office/drawing/2014/main" id="{7E5D8895-35DC-2499-7BAE-80714262B317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71B7A12-6661-AD2E-AA61-26FB80EFB6F2}"/>
              </a:ext>
            </a:extLst>
          </p:cNvPr>
          <p:cNvGrpSpPr/>
          <p:nvPr/>
        </p:nvGrpSpPr>
        <p:grpSpPr>
          <a:xfrm>
            <a:off x="6411936" y="3081554"/>
            <a:ext cx="1212484" cy="1973109"/>
            <a:chOff x="2449931" y="225721"/>
            <a:chExt cx="909363" cy="1973109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AAED5A1-2CFA-0A30-BD0E-C452D955E656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CA2FE4F-9798-04F2-25F9-F65EA24D24DC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8F7E92B4-67B9-C1AF-6600-B70064562CEF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3EBDC4B-1619-1B3A-1BB6-97A185E894BE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246953DE-526E-F69F-4CA1-ABD85CC643A9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F04C946F-042E-FA36-F5B8-84FBA2925191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1" name="Trapezoid 210">
              <a:extLst>
                <a:ext uri="{FF2B5EF4-FFF2-40B4-BE49-F238E27FC236}">
                  <a16:creationId xmlns:a16="http://schemas.microsoft.com/office/drawing/2014/main" id="{9123309F-1054-E94A-BD3F-C14043F0AD20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2" name="Trapezoid 211">
              <a:extLst>
                <a:ext uri="{FF2B5EF4-FFF2-40B4-BE49-F238E27FC236}">
                  <a16:creationId xmlns:a16="http://schemas.microsoft.com/office/drawing/2014/main" id="{BE087247-5592-4758-5868-370A5337C354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3" name="Trapezoid 212">
              <a:extLst>
                <a:ext uri="{FF2B5EF4-FFF2-40B4-BE49-F238E27FC236}">
                  <a16:creationId xmlns:a16="http://schemas.microsoft.com/office/drawing/2014/main" id="{3307F399-D32B-406A-7493-BF8E1423BB07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36A2C6B8-5C54-C0C7-B4AB-FB20934030E7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5" name="Trapezoid 214">
              <a:extLst>
                <a:ext uri="{FF2B5EF4-FFF2-40B4-BE49-F238E27FC236}">
                  <a16:creationId xmlns:a16="http://schemas.microsoft.com/office/drawing/2014/main" id="{A458BAA5-44D3-BBEA-AC9E-DCC2466E1894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6" name="Trapezoid 215">
              <a:extLst>
                <a:ext uri="{FF2B5EF4-FFF2-40B4-BE49-F238E27FC236}">
                  <a16:creationId xmlns:a16="http://schemas.microsoft.com/office/drawing/2014/main" id="{0CEB5943-50A3-E262-F4D6-096DF194D385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6AF16-5847-6ACC-523F-D644A34DD0E4}"/>
              </a:ext>
            </a:extLst>
          </p:cNvPr>
          <p:cNvGrpSpPr/>
          <p:nvPr/>
        </p:nvGrpSpPr>
        <p:grpSpPr>
          <a:xfrm>
            <a:off x="8320092" y="3109908"/>
            <a:ext cx="1212484" cy="1973109"/>
            <a:chOff x="2449931" y="225721"/>
            <a:chExt cx="909363" cy="1973109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DD4742C-88C7-BA30-BCBD-2570550243BC}"/>
                </a:ext>
              </a:extLst>
            </p:cNvPr>
            <p:cNvSpPr/>
            <p:nvPr/>
          </p:nvSpPr>
          <p:spPr>
            <a:xfrm>
              <a:off x="2449931" y="225721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3C9CD441-81E7-9176-6988-15BD404A7B7F}"/>
                </a:ext>
              </a:extLst>
            </p:cNvPr>
            <p:cNvSpPr/>
            <p:nvPr/>
          </p:nvSpPr>
          <p:spPr>
            <a:xfrm>
              <a:off x="2449931" y="563134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AA03FDF9-50E6-18C1-98CE-93E1C731F3AC}"/>
                </a:ext>
              </a:extLst>
            </p:cNvPr>
            <p:cNvSpPr/>
            <p:nvPr/>
          </p:nvSpPr>
          <p:spPr>
            <a:xfrm>
              <a:off x="2449931" y="902860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D522B9A3-2D31-0813-9482-65432C5B88A2}"/>
                </a:ext>
              </a:extLst>
            </p:cNvPr>
            <p:cNvSpPr/>
            <p:nvPr/>
          </p:nvSpPr>
          <p:spPr>
            <a:xfrm>
              <a:off x="2449931" y="1244322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75C520A1-3825-E8FE-037F-FD2F3533BA79}"/>
                </a:ext>
              </a:extLst>
            </p:cNvPr>
            <p:cNvSpPr/>
            <p:nvPr/>
          </p:nvSpPr>
          <p:spPr>
            <a:xfrm>
              <a:off x="2449931" y="1919144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36DA32E-9475-6422-B3D8-95E287266870}"/>
                </a:ext>
              </a:extLst>
            </p:cNvPr>
            <p:cNvSpPr/>
            <p:nvPr/>
          </p:nvSpPr>
          <p:spPr>
            <a:xfrm>
              <a:off x="2449931" y="1581733"/>
              <a:ext cx="527194" cy="27968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BAFA295E-B64B-C214-F44B-8C079913CB39}"/>
                </a:ext>
              </a:extLst>
            </p:cNvPr>
            <p:cNvSpPr/>
            <p:nvPr/>
          </p:nvSpPr>
          <p:spPr>
            <a:xfrm rot="5400000">
              <a:off x="3080394" y="231171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5" name="Trapezoid 224">
              <a:extLst>
                <a:ext uri="{FF2B5EF4-FFF2-40B4-BE49-F238E27FC236}">
                  <a16:creationId xmlns:a16="http://schemas.microsoft.com/office/drawing/2014/main" id="{269BB462-9D8F-FEBC-DFBD-E87156D0D1A5}"/>
                </a:ext>
              </a:extLst>
            </p:cNvPr>
            <p:cNvSpPr/>
            <p:nvPr/>
          </p:nvSpPr>
          <p:spPr>
            <a:xfrm rot="5400000">
              <a:off x="3085058" y="56858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6" name="Trapezoid 225">
              <a:extLst>
                <a:ext uri="{FF2B5EF4-FFF2-40B4-BE49-F238E27FC236}">
                  <a16:creationId xmlns:a16="http://schemas.microsoft.com/office/drawing/2014/main" id="{0938FD4F-D6AA-2699-E253-995613D08B0E}"/>
                </a:ext>
              </a:extLst>
            </p:cNvPr>
            <p:cNvSpPr/>
            <p:nvPr/>
          </p:nvSpPr>
          <p:spPr>
            <a:xfrm rot="5400000">
              <a:off x="3085058" y="908310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7" name="Trapezoid 226">
              <a:extLst>
                <a:ext uri="{FF2B5EF4-FFF2-40B4-BE49-F238E27FC236}">
                  <a16:creationId xmlns:a16="http://schemas.microsoft.com/office/drawing/2014/main" id="{7E9936A8-42B4-E51A-58A3-996E2B1E69FA}"/>
                </a:ext>
              </a:extLst>
            </p:cNvPr>
            <p:cNvSpPr/>
            <p:nvPr/>
          </p:nvSpPr>
          <p:spPr>
            <a:xfrm rot="5400000">
              <a:off x="3080394" y="125872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8" name="Trapezoid 227">
              <a:extLst>
                <a:ext uri="{FF2B5EF4-FFF2-40B4-BE49-F238E27FC236}">
                  <a16:creationId xmlns:a16="http://schemas.microsoft.com/office/drawing/2014/main" id="{5155CB89-9858-4AA1-B8C9-D674AC14BFEC}"/>
                </a:ext>
              </a:extLst>
            </p:cNvPr>
            <p:cNvSpPr/>
            <p:nvPr/>
          </p:nvSpPr>
          <p:spPr>
            <a:xfrm rot="5400000">
              <a:off x="3080394" y="1587183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CF74BF36-C5E6-9EE0-F84B-B908A470436B}"/>
                </a:ext>
              </a:extLst>
            </p:cNvPr>
            <p:cNvSpPr/>
            <p:nvPr/>
          </p:nvSpPr>
          <p:spPr>
            <a:xfrm rot="5400000">
              <a:off x="3080394" y="1924594"/>
              <a:ext cx="279686" cy="268786"/>
            </a:xfrm>
            <a:prstGeom prst="trapezoid">
              <a:avLst>
                <a:gd name="adj" fmla="val 30807"/>
              </a:avLst>
            </a:prstGeom>
            <a:solidFill>
              <a:srgbClr val="ED7D31">
                <a:lumMod val="60000"/>
                <a:lumOff val="40000"/>
              </a:srgbClr>
            </a:soli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272BFED-D3CF-1E58-8DF7-45618D90DF81}"/>
              </a:ext>
            </a:extLst>
          </p:cNvPr>
          <p:cNvSpPr/>
          <p:nvPr/>
        </p:nvSpPr>
        <p:spPr>
          <a:xfrm>
            <a:off x="10118277" y="2981403"/>
            <a:ext cx="1123753" cy="2184475"/>
          </a:xfrm>
          <a:prstGeom prst="rect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155495" tIns="0" rIns="155495" bIns="77748" rtlCol="0" anchor="ctr"/>
          <a:lstStyle/>
          <a:p>
            <a:pPr marL="0" marR="0" lvl="0" indent="0" algn="ctr" defTabSz="914377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A5DC45F-DE44-0234-08F2-2675E54F84E3}"/>
              </a:ext>
            </a:extLst>
          </p:cNvPr>
          <p:cNvGrpSpPr/>
          <p:nvPr/>
        </p:nvGrpSpPr>
        <p:grpSpPr>
          <a:xfrm>
            <a:off x="10293556" y="3279770"/>
            <a:ext cx="736445" cy="692189"/>
            <a:chOff x="8131589" y="4009362"/>
            <a:chExt cx="552334" cy="692189"/>
          </a:xfrm>
          <a:noFill/>
        </p:grpSpPr>
        <p:grpSp>
          <p:nvGrpSpPr>
            <p:cNvPr id="232" name="Group 65">
              <a:extLst>
                <a:ext uri="{FF2B5EF4-FFF2-40B4-BE49-F238E27FC236}">
                  <a16:creationId xmlns:a16="http://schemas.microsoft.com/office/drawing/2014/main" id="{9F203BC6-5965-AEB1-CA00-5A7A82A26124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37" name="Freeform 24">
                <a:extLst>
                  <a:ext uri="{FF2B5EF4-FFF2-40B4-BE49-F238E27FC236}">
                    <a16:creationId xmlns:a16="http://schemas.microsoft.com/office/drawing/2014/main" id="{7EC9360A-D093-202C-DFE9-5BA1983108D4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6B79E185-9B7E-91FF-A76A-21F5EE9641BB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3200ADB9-A77B-08C7-17FE-1EADEEDF99DB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33" name="Group 70">
              <a:extLst>
                <a:ext uri="{FF2B5EF4-FFF2-40B4-BE49-F238E27FC236}">
                  <a16:creationId xmlns:a16="http://schemas.microsoft.com/office/drawing/2014/main" id="{20EF4B7E-4E23-FEBB-D42E-5643C5B3483F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34" name="Freeform 21">
                <a:extLst>
                  <a:ext uri="{FF2B5EF4-FFF2-40B4-BE49-F238E27FC236}">
                    <a16:creationId xmlns:a16="http://schemas.microsoft.com/office/drawing/2014/main" id="{05C82202-6D6F-DC3A-086F-6240F04EC046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ECF9CEB-BEA7-D3FD-F4B3-F52FB3E3DEF2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1E707C4A-C131-3E9F-D46F-C31486F247D5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051FD8F-879C-ACBC-5A73-FD4881412289}"/>
              </a:ext>
            </a:extLst>
          </p:cNvPr>
          <p:cNvGrpSpPr/>
          <p:nvPr/>
        </p:nvGrpSpPr>
        <p:grpSpPr>
          <a:xfrm>
            <a:off x="10294547" y="4207202"/>
            <a:ext cx="736445" cy="692189"/>
            <a:chOff x="8131589" y="4009362"/>
            <a:chExt cx="552334" cy="692189"/>
          </a:xfrm>
          <a:noFill/>
        </p:grpSpPr>
        <p:grpSp>
          <p:nvGrpSpPr>
            <p:cNvPr id="241" name="Group 65">
              <a:extLst>
                <a:ext uri="{FF2B5EF4-FFF2-40B4-BE49-F238E27FC236}">
                  <a16:creationId xmlns:a16="http://schemas.microsoft.com/office/drawing/2014/main" id="{0B6F306C-0C90-1B45-FB60-83727B1C328A}"/>
                </a:ext>
              </a:extLst>
            </p:cNvPr>
            <p:cNvGrpSpPr/>
            <p:nvPr/>
          </p:nvGrpSpPr>
          <p:grpSpPr>
            <a:xfrm>
              <a:off x="8131589" y="4009362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46" name="Freeform 110">
                <a:extLst>
                  <a:ext uri="{FF2B5EF4-FFF2-40B4-BE49-F238E27FC236}">
                    <a16:creationId xmlns:a16="http://schemas.microsoft.com/office/drawing/2014/main" id="{6FD4CEFB-708F-889B-91A9-C4E600936433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5BD0E1F1-FE22-F1C0-C070-5C7B6179C690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CB0BA6EE-B513-3922-F4EC-16AF952AD51C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42" name="Group 70">
              <a:extLst>
                <a:ext uri="{FF2B5EF4-FFF2-40B4-BE49-F238E27FC236}">
                  <a16:creationId xmlns:a16="http://schemas.microsoft.com/office/drawing/2014/main" id="{4544A91A-36CF-C2AA-6687-FDC7A674DEF1}"/>
                </a:ext>
              </a:extLst>
            </p:cNvPr>
            <p:cNvGrpSpPr/>
            <p:nvPr/>
          </p:nvGrpSpPr>
          <p:grpSpPr>
            <a:xfrm>
              <a:off x="8132332" y="4472927"/>
              <a:ext cx="551591" cy="228624"/>
              <a:chOff x="7660968" y="1751777"/>
              <a:chExt cx="1040580" cy="450645"/>
            </a:xfrm>
            <a:grpFill/>
          </p:grpSpPr>
          <p:sp>
            <p:nvSpPr>
              <p:cNvPr id="243" name="Freeform 107">
                <a:extLst>
                  <a:ext uri="{FF2B5EF4-FFF2-40B4-BE49-F238E27FC236}">
                    <a16:creationId xmlns:a16="http://schemas.microsoft.com/office/drawing/2014/main" id="{37DFA483-F31A-2C5E-0BBC-C9F687957A71}"/>
                  </a:ext>
                </a:extLst>
              </p:cNvPr>
              <p:cNvSpPr/>
              <p:nvPr/>
            </p:nvSpPr>
            <p:spPr>
              <a:xfrm>
                <a:off x="7660968" y="1751777"/>
                <a:ext cx="1040580" cy="450645"/>
              </a:xfrm>
              <a:custGeom>
                <a:avLst/>
                <a:gdLst>
                  <a:gd name="connsiteX0" fmla="*/ 0 w 1040580"/>
                  <a:gd name="connsiteY0" fmla="*/ 0 h 450645"/>
                  <a:gd name="connsiteX1" fmla="*/ 1040580 w 1040580"/>
                  <a:gd name="connsiteY1" fmla="*/ 8193 h 450645"/>
                  <a:gd name="connsiteX2" fmla="*/ 1032387 w 1040580"/>
                  <a:gd name="connsiteY2" fmla="*/ 450645 h 450645"/>
                  <a:gd name="connsiteX3" fmla="*/ 16387 w 1040580"/>
                  <a:gd name="connsiteY3" fmla="*/ 442451 h 45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0580" h="450645">
                    <a:moveTo>
                      <a:pt x="0" y="0"/>
                    </a:moveTo>
                    <a:lnTo>
                      <a:pt x="1040580" y="8193"/>
                    </a:lnTo>
                    <a:lnTo>
                      <a:pt x="1032387" y="450645"/>
                    </a:lnTo>
                    <a:lnTo>
                      <a:pt x="16387" y="442451"/>
                    </a:lnTo>
                  </a:path>
                </a:pathLst>
              </a:cu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8E506D80-2560-C67D-32EC-5BB97B643306}"/>
                  </a:ext>
                </a:extLst>
              </p:cNvPr>
              <p:cNvCxnSpPr/>
              <p:nvPr/>
            </p:nvCxnSpPr>
            <p:spPr>
              <a:xfrm>
                <a:off x="8501629" y="1751777"/>
                <a:ext cx="0" cy="450645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1122F71B-A739-67E7-8E31-70AEFCC797F4}"/>
                  </a:ext>
                </a:extLst>
              </p:cNvPr>
              <p:cNvCxnSpPr/>
              <p:nvPr/>
            </p:nvCxnSpPr>
            <p:spPr>
              <a:xfrm>
                <a:off x="8268933" y="1751777"/>
                <a:ext cx="0" cy="450645"/>
              </a:xfrm>
              <a:prstGeom prst="line">
                <a:avLst/>
              </a:prstGeom>
              <a:grpFill/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8CA53687-61C8-0B18-1316-76DB20188BF3}"/>
              </a:ext>
            </a:extLst>
          </p:cNvPr>
          <p:cNvCxnSpPr>
            <a:stCxn id="258" idx="3"/>
            <a:endCxn id="144" idx="1"/>
          </p:cNvCxnSpPr>
          <p:nvPr/>
        </p:nvCxnSpPr>
        <p:spPr>
          <a:xfrm flipV="1">
            <a:off x="1917593" y="4033125"/>
            <a:ext cx="481573" cy="12443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EDCC5276-3A43-A084-38FC-AE6A3E820246}"/>
              </a:ext>
            </a:extLst>
          </p:cNvPr>
          <p:cNvCxnSpPr>
            <a:stCxn id="147" idx="3"/>
            <a:endCxn id="150" idx="1"/>
          </p:cNvCxnSpPr>
          <p:nvPr/>
        </p:nvCxnSpPr>
        <p:spPr>
          <a:xfrm>
            <a:off x="5832637" y="4040168"/>
            <a:ext cx="434955" cy="8265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3F27A41A-D439-42B6-AC2A-336A967A78E8}"/>
              </a:ext>
            </a:extLst>
          </p:cNvPr>
          <p:cNvCxnSpPr>
            <a:stCxn id="149" idx="3"/>
            <a:endCxn id="153" idx="1"/>
          </p:cNvCxnSpPr>
          <p:nvPr/>
        </p:nvCxnSpPr>
        <p:spPr>
          <a:xfrm>
            <a:off x="7766713" y="4059922"/>
            <a:ext cx="406400" cy="457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2E60856B-2EDD-0636-D7DC-70D46CB5F25D}"/>
              </a:ext>
            </a:extLst>
          </p:cNvPr>
          <p:cNvCxnSpPr>
            <a:stCxn id="153" idx="3"/>
            <a:endCxn id="230" idx="1"/>
          </p:cNvCxnSpPr>
          <p:nvPr/>
        </p:nvCxnSpPr>
        <p:spPr>
          <a:xfrm>
            <a:off x="9672238" y="4060378"/>
            <a:ext cx="446039" cy="13261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8328151F-BD14-C05B-F57E-342DC95AB902}"/>
              </a:ext>
            </a:extLst>
          </p:cNvPr>
          <p:cNvCxnSpPr>
            <a:stCxn id="143" idx="3"/>
            <a:endCxn id="147" idx="1"/>
          </p:cNvCxnSpPr>
          <p:nvPr/>
        </p:nvCxnSpPr>
        <p:spPr>
          <a:xfrm flipV="1">
            <a:off x="3898289" y="4040165"/>
            <a:ext cx="435224" cy="4448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arrow"/>
          </a:ln>
          <a:effectLst/>
        </p:spPr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10F2602C-E9D1-5A98-0A21-4335FA0FD769}"/>
              </a:ext>
            </a:extLst>
          </p:cNvPr>
          <p:cNvSpPr txBox="1"/>
          <p:nvPr/>
        </p:nvSpPr>
        <p:spPr>
          <a:xfrm>
            <a:off x="2582935" y="3081554"/>
            <a:ext cx="7205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>
              <a:defRPr/>
            </a:pPr>
            <a:r>
              <a:rPr lang="en-US" sz="1400" dirty="0">
                <a:solidFill>
                  <a:prstClr val="black"/>
                </a:solidFill>
                <a:cs typeface="Arial"/>
                <a:sym typeface="Arial"/>
              </a:rPr>
              <a:t>Memory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F5A3B178-E001-C9A8-B070-9DA857D3F0E3}"/>
              </a:ext>
            </a:extLst>
          </p:cNvPr>
          <p:cNvSpPr txBox="1"/>
          <p:nvPr/>
        </p:nvSpPr>
        <p:spPr>
          <a:xfrm>
            <a:off x="3453813" y="3099819"/>
            <a:ext cx="276871" cy="2051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>
              <a:defRPr/>
            </a:pPr>
            <a:r>
              <a:rPr lang="en-US" sz="1333" dirty="0">
                <a:solidFill>
                  <a:prstClr val="black"/>
                </a:solidFill>
                <a:cs typeface="Arial"/>
                <a:sym typeface="Arial"/>
              </a:rPr>
              <a:t>ALU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88EDA9A7-AAE2-956C-3CA6-866B79B9D188}"/>
              </a:ext>
            </a:extLst>
          </p:cNvPr>
          <p:cNvSpPr txBox="1"/>
          <p:nvPr/>
        </p:nvSpPr>
        <p:spPr>
          <a:xfrm>
            <a:off x="612459" y="5209374"/>
            <a:ext cx="16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Programmable</a:t>
            </a:r>
            <a:b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</a:b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Parser</a:t>
            </a: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98AAC66-01D4-E1A4-2676-D491D8D8EC6E}"/>
              </a:ext>
            </a:extLst>
          </p:cNvPr>
          <p:cNvGrpSpPr/>
          <p:nvPr/>
        </p:nvGrpSpPr>
        <p:grpSpPr>
          <a:xfrm>
            <a:off x="954145" y="2967683"/>
            <a:ext cx="963448" cy="2155771"/>
            <a:chOff x="605574" y="1959131"/>
            <a:chExt cx="722586" cy="1616828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02BABE57-201E-5FB2-EEF1-9E862A21D4FB}"/>
                </a:ext>
              </a:extLst>
            </p:cNvPr>
            <p:cNvSpPr/>
            <p:nvPr/>
          </p:nvSpPr>
          <p:spPr>
            <a:xfrm>
              <a:off x="605574" y="1959131"/>
              <a:ext cx="722586" cy="1616828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55495" tIns="0" rIns="155495" bIns="77748" rtlCol="0" anchor="ctr"/>
            <a:lstStyle/>
            <a:p>
              <a:pPr marL="0" marR="0" lvl="0" indent="0" algn="ctr" defTabSz="914377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 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CCA4D63-B371-2841-7E50-87069C6D87EF}"/>
                </a:ext>
              </a:extLst>
            </p:cNvPr>
            <p:cNvSpPr/>
            <p:nvPr/>
          </p:nvSpPr>
          <p:spPr>
            <a:xfrm>
              <a:off x="675714" y="2116356"/>
              <a:ext cx="228600" cy="235529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4DF31827-93CE-7F88-8E67-07A274C07CA5}"/>
                </a:ext>
              </a:extLst>
            </p:cNvPr>
            <p:cNvSpPr/>
            <p:nvPr/>
          </p:nvSpPr>
          <p:spPr>
            <a:xfrm>
              <a:off x="696269" y="2592154"/>
              <a:ext cx="228600" cy="235529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F610954-EB3A-C609-49C1-7D7B1D2F0DA0}"/>
                </a:ext>
              </a:extLst>
            </p:cNvPr>
            <p:cNvSpPr/>
            <p:nvPr/>
          </p:nvSpPr>
          <p:spPr>
            <a:xfrm>
              <a:off x="981553" y="2400219"/>
              <a:ext cx="228600" cy="235529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0AEF3A4-CA81-122B-A0B7-21106467D32A}"/>
                </a:ext>
              </a:extLst>
            </p:cNvPr>
            <p:cNvSpPr/>
            <p:nvPr/>
          </p:nvSpPr>
          <p:spPr>
            <a:xfrm>
              <a:off x="679074" y="2977974"/>
              <a:ext cx="228600" cy="235529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F383CF1-A278-1D82-1F1C-024119255E60}"/>
                </a:ext>
              </a:extLst>
            </p:cNvPr>
            <p:cNvSpPr/>
            <p:nvPr/>
          </p:nvSpPr>
          <p:spPr>
            <a:xfrm>
              <a:off x="1007641" y="3198590"/>
              <a:ext cx="228600" cy="235529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264" name="Curved Connector 177">
              <a:extLst>
                <a:ext uri="{FF2B5EF4-FFF2-40B4-BE49-F238E27FC236}">
                  <a16:creationId xmlns:a16="http://schemas.microsoft.com/office/drawing/2014/main" id="{D68B0F98-943B-D878-E482-B541AAC664F6}"/>
                </a:ext>
              </a:extLst>
            </p:cNvPr>
            <p:cNvCxnSpPr>
              <a:stCxn id="259" idx="0"/>
              <a:endCxn id="261" idx="0"/>
            </p:cNvCxnSpPr>
            <p:nvPr/>
          </p:nvCxnSpPr>
          <p:spPr>
            <a:xfrm rot="16200000" flipH="1">
              <a:off x="801001" y="2105368"/>
              <a:ext cx="283863" cy="305839"/>
            </a:xfrm>
            <a:prstGeom prst="curvedConnector3">
              <a:avLst>
                <a:gd name="adj1" fmla="val -19368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5" name="Curved Connector 187">
              <a:extLst>
                <a:ext uri="{FF2B5EF4-FFF2-40B4-BE49-F238E27FC236}">
                  <a16:creationId xmlns:a16="http://schemas.microsoft.com/office/drawing/2014/main" id="{A31830BC-5A2A-B52E-ECAC-30D665FAB811}"/>
                </a:ext>
              </a:extLst>
            </p:cNvPr>
            <p:cNvCxnSpPr>
              <a:stCxn id="259" idx="4"/>
              <a:endCxn id="260" idx="0"/>
            </p:cNvCxnSpPr>
            <p:nvPr/>
          </p:nvCxnSpPr>
          <p:spPr>
            <a:xfrm rot="16200000" flipH="1">
              <a:off x="680157" y="2461741"/>
              <a:ext cx="240269" cy="20555"/>
            </a:xfrm>
            <a:prstGeom prst="curvedConnector3">
              <a:avLst>
                <a:gd name="adj1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6" name="Curved Connector 188">
              <a:extLst>
                <a:ext uri="{FF2B5EF4-FFF2-40B4-BE49-F238E27FC236}">
                  <a16:creationId xmlns:a16="http://schemas.microsoft.com/office/drawing/2014/main" id="{3C6CB654-8973-AD15-24F1-1D994B9C1FA9}"/>
                </a:ext>
              </a:extLst>
            </p:cNvPr>
            <p:cNvCxnSpPr>
              <a:stCxn id="261" idx="4"/>
              <a:endCxn id="261" idx="6"/>
            </p:cNvCxnSpPr>
            <p:nvPr/>
          </p:nvCxnSpPr>
          <p:spPr>
            <a:xfrm rot="5400000" flipH="1" flipV="1">
              <a:off x="1094121" y="2519716"/>
              <a:ext cx="117764" cy="114300"/>
            </a:xfrm>
            <a:prstGeom prst="curvedConnector4">
              <a:avLst>
                <a:gd name="adj1" fmla="val -95831"/>
                <a:gd name="adj2" fmla="val 163291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7" name="Curved Connector 189">
              <a:extLst>
                <a:ext uri="{FF2B5EF4-FFF2-40B4-BE49-F238E27FC236}">
                  <a16:creationId xmlns:a16="http://schemas.microsoft.com/office/drawing/2014/main" id="{DF094A4E-509B-22B9-1AAD-683E0EA881AD}"/>
                </a:ext>
              </a:extLst>
            </p:cNvPr>
            <p:cNvCxnSpPr>
              <a:stCxn id="261" idx="3"/>
              <a:endCxn id="262" idx="6"/>
            </p:cNvCxnSpPr>
            <p:nvPr/>
          </p:nvCxnSpPr>
          <p:spPr>
            <a:xfrm rot="5400000">
              <a:off x="714112" y="2794819"/>
              <a:ext cx="494483" cy="107357"/>
            </a:xfrm>
            <a:prstGeom prst="curvedConnector2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8" name="Curved Connector 190">
              <a:extLst>
                <a:ext uri="{FF2B5EF4-FFF2-40B4-BE49-F238E27FC236}">
                  <a16:creationId xmlns:a16="http://schemas.microsoft.com/office/drawing/2014/main" id="{D346EB87-8867-9FDD-FA7F-278B5678447A}"/>
                </a:ext>
              </a:extLst>
            </p:cNvPr>
            <p:cNvCxnSpPr>
              <a:stCxn id="260" idx="6"/>
              <a:endCxn id="263" idx="0"/>
            </p:cNvCxnSpPr>
            <p:nvPr/>
          </p:nvCxnSpPr>
          <p:spPr>
            <a:xfrm>
              <a:off x="924869" y="2709919"/>
              <a:ext cx="197072" cy="488671"/>
            </a:xfrm>
            <a:prstGeom prst="curvedConnector2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9" name="Curved Connector 192">
              <a:extLst>
                <a:ext uri="{FF2B5EF4-FFF2-40B4-BE49-F238E27FC236}">
                  <a16:creationId xmlns:a16="http://schemas.microsoft.com/office/drawing/2014/main" id="{47548686-7498-D5CA-A11A-5B3BBE290DD6}"/>
                </a:ext>
              </a:extLst>
            </p:cNvPr>
            <p:cNvCxnSpPr>
              <a:stCxn id="263" idx="4"/>
              <a:endCxn id="262" idx="4"/>
            </p:cNvCxnSpPr>
            <p:nvPr/>
          </p:nvCxnSpPr>
          <p:spPr>
            <a:xfrm rot="5400000" flipH="1">
              <a:off x="847350" y="3159528"/>
              <a:ext cx="220616" cy="328567"/>
            </a:xfrm>
            <a:prstGeom prst="curvedConnector3">
              <a:avLst>
                <a:gd name="adj1" fmla="val -40662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70" name="Left Brace 269">
            <a:extLst>
              <a:ext uri="{FF2B5EF4-FFF2-40B4-BE49-F238E27FC236}">
                <a16:creationId xmlns:a16="http://schemas.microsoft.com/office/drawing/2014/main" id="{45BB59CB-91CA-2D03-FE87-B5387C03A076}"/>
              </a:ext>
            </a:extLst>
          </p:cNvPr>
          <p:cNvSpPr/>
          <p:nvPr/>
        </p:nvSpPr>
        <p:spPr>
          <a:xfrm rot="5400000" flipH="1">
            <a:off x="5888173" y="1698410"/>
            <a:ext cx="296357" cy="7290325"/>
          </a:xfrm>
          <a:prstGeom prst="leftBrace">
            <a:avLst>
              <a:gd name="adj1" fmla="val 43551"/>
              <a:gd name="adj2" fmla="val 49888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52A9D51-D612-9ABA-8C04-39413BCAF400}"/>
              </a:ext>
            </a:extLst>
          </p:cNvPr>
          <p:cNvSpPr txBox="1"/>
          <p:nvPr/>
        </p:nvSpPr>
        <p:spPr>
          <a:xfrm>
            <a:off x="3539696" y="5444439"/>
            <a:ext cx="4780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Programmable Match-Action Pipeline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6BA00B02-F4B9-0E66-24BB-A5B85CA33CF7}"/>
              </a:ext>
            </a:extLst>
          </p:cNvPr>
          <p:cNvSpPr txBox="1"/>
          <p:nvPr/>
        </p:nvSpPr>
        <p:spPr>
          <a:xfrm>
            <a:off x="10107210" y="5209374"/>
            <a:ext cx="168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  <a:t>Programmable</a:t>
            </a:r>
            <a:br>
              <a:rPr lang="en-US" sz="1600" dirty="0">
                <a:solidFill>
                  <a:prstClr val="black"/>
                </a:solidFill>
                <a:cs typeface="Arial"/>
                <a:sym typeface="Arial"/>
              </a:rPr>
            </a:br>
            <a:r>
              <a:rPr lang="en-US" sz="1600" dirty="0" err="1">
                <a:solidFill>
                  <a:prstClr val="black"/>
                </a:solidFill>
                <a:cs typeface="Arial"/>
                <a:sym typeface="Arial"/>
              </a:rPr>
              <a:t>Deparser</a:t>
            </a:r>
            <a:endParaRPr lang="en-US" sz="1600" dirty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26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Why P4 for CPU?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27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P4 description for a data plane is short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For example, a full implementation of a data center switch requires</a:t>
            </a:r>
            <a:r>
              <a:rPr lang="en-US" altLang="en-US" baseline="30000" dirty="0"/>
              <a:t>1</a:t>
            </a:r>
            <a:r>
              <a:rPr lang="en-US" altLang="en-US" dirty="0"/>
              <a:t>: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altLang="en-US" dirty="0"/>
              <a:t>~5000 lines of code in P4 </a:t>
            </a:r>
          </a:p>
          <a:p>
            <a:pPr marL="578358" lvl="1" indent="-285750">
              <a:buFont typeface="Wingdings" panose="05000000000000000000" pitchFamily="2" charset="2"/>
              <a:buChar char="Ø"/>
            </a:pPr>
            <a:r>
              <a:rPr lang="en-US" altLang="en-US" dirty="0"/>
              <a:t>Millions of lines of code in C with DPDK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2308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3B3AAF-4FFF-DB6D-E77D-AC3ED63E9FC3}"/>
              </a:ext>
            </a:extLst>
          </p:cNvPr>
          <p:cNvSpPr txBox="1"/>
          <p:nvPr/>
        </p:nvSpPr>
        <p:spPr>
          <a:xfrm>
            <a:off x="489615" y="6456258"/>
            <a:ext cx="11098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baseline="30000" dirty="0"/>
              <a:t>1</a:t>
            </a:r>
            <a:r>
              <a:rPr lang="en-US" altLang="en-US" sz="1400" dirty="0"/>
              <a:t>Running P4 programs as DPDK applications - Cristian </a:t>
            </a:r>
            <a:r>
              <a:rPr lang="en-US" altLang="en-US" sz="1400" dirty="0" err="1"/>
              <a:t>Dumitrescu</a:t>
            </a:r>
            <a:r>
              <a:rPr lang="en-US" altLang="en-US" sz="1400" dirty="0"/>
              <a:t> &amp; Han Wang – Intel.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https://www.youtube.com/watch?v=xJR-5DcqhlY</a:t>
            </a:r>
            <a:r>
              <a:rPr lang="en-US" altLang="en-US" sz="1400" dirty="0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82D99F-8B8A-237E-20D0-5FD9428A5560}"/>
              </a:ext>
            </a:extLst>
          </p:cNvPr>
          <p:cNvCxnSpPr>
            <a:cxnSpLocks/>
          </p:cNvCxnSpPr>
          <p:nvPr/>
        </p:nvCxnSpPr>
        <p:spPr>
          <a:xfrm>
            <a:off x="875489" y="6456258"/>
            <a:ext cx="97471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E01627-68F6-7DF1-4339-AE61F21186A7}"/>
              </a:ext>
            </a:extLst>
          </p:cNvPr>
          <p:cNvGraphicFramePr>
            <a:graphicFrameLocks noGrp="1"/>
          </p:cNvGraphicFramePr>
          <p:nvPr/>
        </p:nvGraphicFramePr>
        <p:xfrm>
          <a:off x="1360072" y="3238497"/>
          <a:ext cx="9344412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8536">
                  <a:extLst>
                    <a:ext uri="{9D8B030D-6E8A-4147-A177-3AD203B41FA5}">
                      <a16:colId xmlns:a16="http://schemas.microsoft.com/office/drawing/2014/main" val="224514898"/>
                    </a:ext>
                  </a:extLst>
                </a:gridCol>
                <a:gridCol w="2803230">
                  <a:extLst>
                    <a:ext uri="{9D8B030D-6E8A-4147-A177-3AD203B41FA5}">
                      <a16:colId xmlns:a16="http://schemas.microsoft.com/office/drawing/2014/main" val="203377288"/>
                    </a:ext>
                  </a:extLst>
                </a:gridCol>
                <a:gridCol w="2692646">
                  <a:extLst>
                    <a:ext uri="{9D8B030D-6E8A-4147-A177-3AD203B41FA5}">
                      <a16:colId xmlns:a16="http://schemas.microsoft.com/office/drawing/2014/main" val="2518717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DPDK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49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DNS amplification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9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HTTP flood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39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SlowLoris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9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UDP flood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39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Elephant flow (heavy hitter)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4603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6327118-0A0C-0B0E-74E0-01BA6B6667E9}"/>
              </a:ext>
            </a:extLst>
          </p:cNvPr>
          <p:cNvSpPr txBox="1"/>
          <p:nvPr/>
        </p:nvSpPr>
        <p:spPr>
          <a:xfrm>
            <a:off x="737137" y="2838387"/>
            <a:ext cx="10717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/>
              <a:t>Lines of code (LOC) for implementing defenses against common cyberattacks</a:t>
            </a:r>
            <a:r>
              <a:rPr lang="en-US" altLang="en-US" sz="20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0599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Why P4 for CPU?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28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DPDK is complex and required deep understanding of C and DPDK libraries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P4’s high-level abstraction simplifies the development of complex packet processing</a:t>
            </a:r>
            <a:endParaRPr lang="en-US" alt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P4 quickly adapts and deploys new network functions to the data plane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8145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23493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Why P4 for CPU?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29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DPDK is complex and required deep understanding of C and DPDK libraries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P4’s high-level abstraction simplifies the development of complex packet processing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P4 quickly adapts and deploys new network functions to the data plane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8145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093D0DE-2D1D-0BB4-0F47-081D0A88A033}"/>
              </a:ext>
            </a:extLst>
          </p:cNvPr>
          <p:cNvSpPr/>
          <p:nvPr/>
        </p:nvSpPr>
        <p:spPr>
          <a:xfrm>
            <a:off x="1235413" y="3398911"/>
            <a:ext cx="9747115" cy="1124451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0A5CF-0771-25D4-F708-767F4AC878AF}"/>
              </a:ext>
            </a:extLst>
          </p:cNvPr>
          <p:cNvSpPr txBox="1"/>
          <p:nvPr/>
        </p:nvSpPr>
        <p:spPr>
          <a:xfrm>
            <a:off x="1209472" y="3497550"/>
            <a:ext cx="9747114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Combining P4 with DPDK enables highly customizable, high-performance network applications that benefit from both the programmability of P4 and the efficiency of DPDK</a:t>
            </a:r>
          </a:p>
        </p:txBody>
      </p:sp>
    </p:spTree>
    <p:extLst>
      <p:ext uri="{BB962C8B-B14F-4D97-AF65-F5344CB8AC3E}">
        <p14:creationId xmlns:p14="http://schemas.microsoft.com/office/powerpoint/2010/main" val="73232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8B0F3-475E-8A55-FED4-29BF88E78323}"/>
              </a:ext>
            </a:extLst>
          </p:cNvPr>
          <p:cNvSpPr txBox="1"/>
          <p:nvPr/>
        </p:nvSpPr>
        <p:spPr>
          <a:xfrm>
            <a:off x="1791093" y="2813058"/>
            <a:ext cx="8653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Processing on End Hosts</a:t>
            </a:r>
            <a:endParaRPr lang="en-US" sz="2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447412-7AC7-612C-A5BA-F7005F17FB7C}"/>
              </a:ext>
            </a:extLst>
          </p:cNvPr>
          <p:cNvCxnSpPr/>
          <p:nvPr/>
        </p:nvCxnSpPr>
        <p:spPr>
          <a:xfrm>
            <a:off x="1791093" y="3336278"/>
            <a:ext cx="86538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38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P4-DPDK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30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P4-DPDK is an initiative that translates P4 code to DPDK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348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BC8D933-3D21-069C-13BB-107099A45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29" y="1913522"/>
            <a:ext cx="9936648" cy="933849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1840E54-4018-4624-6101-BF942C1509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2929" y="3465158"/>
          <a:ext cx="9461699" cy="2503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259403" imgH="1127413" progId="Visio.Drawing.15">
                  <p:embed/>
                </p:oleObj>
              </mc:Choice>
              <mc:Fallback>
                <p:oleObj name="Visio" r:id="rId4" imgW="4259403" imgH="1127413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1840E54-4018-4624-6101-BF942C150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2929" y="3465158"/>
                        <a:ext cx="9461699" cy="2503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97BBC9-6F44-98E9-40DF-51CD70F540B3}"/>
              </a:ext>
            </a:extLst>
          </p:cNvPr>
          <p:cNvCxnSpPr>
            <a:cxnSpLocks/>
          </p:cNvCxnSpPr>
          <p:nvPr/>
        </p:nvCxnSpPr>
        <p:spPr>
          <a:xfrm flipH="1">
            <a:off x="1981200" y="2847371"/>
            <a:ext cx="3810000" cy="698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278A68-64F9-0038-3BBF-2754C48DA909}"/>
              </a:ext>
            </a:extLst>
          </p:cNvPr>
          <p:cNvCxnSpPr>
            <a:cxnSpLocks/>
          </p:cNvCxnSpPr>
          <p:nvPr/>
        </p:nvCxnSpPr>
        <p:spPr>
          <a:xfrm>
            <a:off x="5791200" y="2847371"/>
            <a:ext cx="4000596" cy="698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23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P4-DPDK Supported Features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31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83438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C687E6-D50D-5790-9AC1-111D1272DED0}"/>
              </a:ext>
            </a:extLst>
          </p:cNvPr>
          <p:cNvSpPr txBox="1"/>
          <p:nvPr/>
        </p:nvSpPr>
        <p:spPr>
          <a:xfrm>
            <a:off x="489615" y="6456258"/>
            <a:ext cx="11098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Do not develop from scratch, simply write P4 and get DPDK - Cristian </a:t>
            </a:r>
            <a:r>
              <a:rPr lang="en-US" altLang="en-US" sz="1400" dirty="0" err="1"/>
              <a:t>Dumitrescu</a:t>
            </a:r>
            <a:r>
              <a:rPr lang="en-US" altLang="en-US" sz="1400" dirty="0"/>
              <a:t>, Intel. </a:t>
            </a:r>
            <a:r>
              <a:rPr lang="en-US" altLang="en-US" sz="1400" dirty="0">
                <a:solidFill>
                  <a:srgbClr val="4473C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https://tinyurl.com/38574yh9</a:t>
            </a:r>
            <a:r>
              <a:rPr lang="en-US" altLang="en-US" sz="1400" dirty="0">
                <a:solidFill>
                  <a:srgbClr val="4473C5"/>
                </a:solidFill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127F89-92E1-7ECA-10B2-18F6447F8C9E}"/>
              </a:ext>
            </a:extLst>
          </p:cNvPr>
          <p:cNvCxnSpPr>
            <a:cxnSpLocks/>
          </p:cNvCxnSpPr>
          <p:nvPr/>
        </p:nvCxnSpPr>
        <p:spPr>
          <a:xfrm>
            <a:off x="769257" y="6456258"/>
            <a:ext cx="86763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013C168-FB05-3758-AD3C-71F48B984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047" y="1244310"/>
            <a:ext cx="8723704" cy="49041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E3B866-EACA-A8CB-1565-54D50AFC8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88" t="6556" r="18442" b="11679"/>
          <a:stretch/>
        </p:blipFill>
        <p:spPr>
          <a:xfrm>
            <a:off x="7840941" y="1819276"/>
            <a:ext cx="942934" cy="868489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3093468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P4 Across the Network Stack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32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984850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P4 has been used in targets other than switches: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SmartNICs: NICs with a programmable pipeline implemented in FPGA, ASIC, or SoC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Virtual switches: software switches used to connect virtual networks such as Open </a:t>
            </a:r>
            <a:r>
              <a:rPr lang="en-US" altLang="en-US" dirty="0" err="1"/>
              <a:t>vSwitch</a:t>
            </a:r>
            <a:r>
              <a:rPr lang="en-US" altLang="en-US" dirty="0"/>
              <a:t> (</a:t>
            </a:r>
            <a:r>
              <a:rPr lang="en-US" altLang="en-US" dirty="0" err="1"/>
              <a:t>OvS</a:t>
            </a:r>
            <a:r>
              <a:rPr lang="en-US" altLang="en-US" dirty="0"/>
              <a:t>)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End hosts stacks: User space and kernel space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6398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1922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P4 Across the Network Stack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33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984850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P4 has been used in targets other than switches: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SmartNICs: NICs with a programmable pipeline implemented in FPGA, ASIC, or SoC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Virtual switches: software switches used to connect virtual networks such as Open </a:t>
            </a:r>
            <a:r>
              <a:rPr lang="en-US" altLang="en-US" dirty="0" err="1"/>
              <a:t>vSwitch</a:t>
            </a:r>
            <a:r>
              <a:rPr lang="en-US" altLang="en-US" dirty="0"/>
              <a:t> (</a:t>
            </a:r>
            <a:r>
              <a:rPr lang="en-US" altLang="en-US" dirty="0" err="1"/>
              <a:t>OvS</a:t>
            </a:r>
            <a:r>
              <a:rPr lang="en-US" altLang="en-US" dirty="0"/>
              <a:t>)</a:t>
            </a:r>
          </a:p>
          <a:p>
            <a:pPr marL="467233" lvl="1" indent="-174625">
              <a:buFont typeface="Arial" panose="020B0604020202020204" pitchFamily="34" charset="0"/>
              <a:buChar char="•"/>
            </a:pPr>
            <a:r>
              <a:rPr lang="en-US" altLang="en-US" dirty="0"/>
              <a:t>End hosts stacks: User space and kernel space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vision is to create an end-to-end programmable network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63982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789379B-60F1-C2D2-7489-A48998155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440" y="2929573"/>
            <a:ext cx="5900231" cy="32423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67A821B-69D3-0D25-CEDD-CA4A6219CE10}"/>
              </a:ext>
            </a:extLst>
          </p:cNvPr>
          <p:cNvSpPr txBox="1"/>
          <p:nvPr/>
        </p:nvSpPr>
        <p:spPr>
          <a:xfrm>
            <a:off x="175491" y="6479736"/>
            <a:ext cx="11139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N. McKeown, The Network will be programmed by many, operated by a few. The Networking Channel: https://tinyurl.com/3wukc8zn</a:t>
            </a:r>
            <a:endParaRPr lang="en-US" altLang="en-US" sz="1400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F89F035-5FD7-D30A-3732-8E52EA9E4BB9}"/>
              </a:ext>
            </a:extLst>
          </p:cNvPr>
          <p:cNvCxnSpPr>
            <a:cxnSpLocks/>
          </p:cNvCxnSpPr>
          <p:nvPr/>
        </p:nvCxnSpPr>
        <p:spPr>
          <a:xfrm>
            <a:off x="597549" y="6479736"/>
            <a:ext cx="951921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955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dirty="0">
                <a:effectLst/>
                <a:latin typeface="Arial" panose="020B0604020202020204" pitchFamily="34" charset="0"/>
              </a:rPr>
              <a:t>Conclusion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34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10717724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packet processing stack on the server has overheads due to context switching, interrupts, packet copy, etc.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DPDK minimize the overhead by bypassing the kernel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DPDK can leverage multicore CPU to enhance the packet processing performance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P4-DPDK combines the expressiveness of P4 and the performance of DPDK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A shared vision in the community is to create a fully programmable stack including switches, servers, and NICs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61348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6683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7C296B-15E2-8E6D-B7B1-400AFAA77D8C}"/>
              </a:ext>
            </a:extLst>
          </p:cNvPr>
          <p:cNvGrpSpPr/>
          <p:nvPr/>
        </p:nvGrpSpPr>
        <p:grpSpPr>
          <a:xfrm>
            <a:off x="7945518" y="1207976"/>
            <a:ext cx="3902771" cy="3642085"/>
            <a:chOff x="7945518" y="1207976"/>
            <a:chExt cx="3363311" cy="36420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5EDEC8-A577-E249-AE00-C800EC531EA7}"/>
                </a:ext>
              </a:extLst>
            </p:cNvPr>
            <p:cNvSpPr/>
            <p:nvPr/>
          </p:nvSpPr>
          <p:spPr>
            <a:xfrm>
              <a:off x="7945518" y="2225183"/>
              <a:ext cx="3363311" cy="2624878"/>
            </a:xfrm>
            <a:prstGeom prst="rect">
              <a:avLst/>
            </a:prstGeom>
            <a:solidFill>
              <a:srgbClr val="FEF4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19B0246-5D91-19D4-200B-AE7D2BD007B7}"/>
                </a:ext>
              </a:extLst>
            </p:cNvPr>
            <p:cNvSpPr/>
            <p:nvPr/>
          </p:nvSpPr>
          <p:spPr>
            <a:xfrm>
              <a:off x="7945518" y="1207976"/>
              <a:ext cx="3363311" cy="1017207"/>
            </a:xfrm>
            <a:prstGeom prst="rect">
              <a:avLst/>
            </a:prstGeom>
            <a:solidFill>
              <a:srgbClr val="EBF6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Network Interface Card (NIC) driver pre-allocates kernel memory buffers where the packets are stored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8EF132-1455-80C2-7AB2-927BCF64573C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2D57644-6F2F-3D46-3F4D-16DF701CE353}"/>
              </a:ext>
            </a:extLst>
          </p:cNvPr>
          <p:cNvSpPr/>
          <p:nvPr/>
        </p:nvSpPr>
        <p:spPr>
          <a:xfrm>
            <a:off x="8323892" y="1567167"/>
            <a:ext cx="2804231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9FE5CF-6390-C847-04E4-471ACD65BFAE}"/>
              </a:ext>
            </a:extLst>
          </p:cNvPr>
          <p:cNvSpPr txBox="1"/>
          <p:nvPr/>
        </p:nvSpPr>
        <p:spPr>
          <a:xfrm>
            <a:off x="7945518" y="2217522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Kernel space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1D86DC-BA15-A8E1-E08C-6BC548FDA2B6}"/>
              </a:ext>
            </a:extLst>
          </p:cNvPr>
          <p:cNvSpPr txBox="1"/>
          <p:nvPr/>
        </p:nvSpPr>
        <p:spPr>
          <a:xfrm>
            <a:off x="7945518" y="1190653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space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E2ADF0C-2F0C-D973-BA94-5B81DF3DBF20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DF18746-7086-3963-0981-26131BC863F7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6C9D24A-E642-2D14-DF9D-B1259EF41D8B}"/>
              </a:ext>
            </a:extLst>
          </p:cNvPr>
          <p:cNvSpPr/>
          <p:nvPr/>
        </p:nvSpPr>
        <p:spPr>
          <a:xfrm>
            <a:off x="8102601" y="2851440"/>
            <a:ext cx="2333174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 driver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7971E5E-5CB1-B4DD-D6CF-7C02983FB9B6}"/>
              </a:ext>
            </a:extLst>
          </p:cNvPr>
          <p:cNvSpPr/>
          <p:nvPr/>
        </p:nvSpPr>
        <p:spPr>
          <a:xfrm>
            <a:off x="10917025" y="3123843"/>
            <a:ext cx="729575" cy="1446662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1C37A25-CCAA-6C8C-1557-01F1EB6BFCF5}"/>
              </a:ext>
            </a:extLst>
          </p:cNvPr>
          <p:cNvSpPr/>
          <p:nvPr/>
        </p:nvSpPr>
        <p:spPr>
          <a:xfrm>
            <a:off x="10917025" y="31208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F67ECF-AF49-5EA5-B9B0-AF7D521C984A}"/>
              </a:ext>
            </a:extLst>
          </p:cNvPr>
          <p:cNvSpPr/>
          <p:nvPr/>
        </p:nvSpPr>
        <p:spPr>
          <a:xfrm>
            <a:off x="10917025" y="3484005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63572E-BFCD-48E9-706A-70C1ED75CD4C}"/>
              </a:ext>
            </a:extLst>
          </p:cNvPr>
          <p:cNvSpPr/>
          <p:nvPr/>
        </p:nvSpPr>
        <p:spPr>
          <a:xfrm>
            <a:off x="10917025" y="3847174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EF55D7-8186-32C0-4E71-BEEBCBB97F90}"/>
              </a:ext>
            </a:extLst>
          </p:cNvPr>
          <p:cNvSpPr/>
          <p:nvPr/>
        </p:nvSpPr>
        <p:spPr>
          <a:xfrm>
            <a:off x="10917025" y="42073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0866B-1ECC-5F39-4A6C-B08349D40DDD}"/>
              </a:ext>
            </a:extLst>
          </p:cNvPr>
          <p:cNvSpPr txBox="1"/>
          <p:nvPr/>
        </p:nvSpPr>
        <p:spPr>
          <a:xfrm>
            <a:off x="10549897" y="2544276"/>
            <a:ext cx="1406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buffers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7C296B-15E2-8E6D-B7B1-400AFAA77D8C}"/>
              </a:ext>
            </a:extLst>
          </p:cNvPr>
          <p:cNvGrpSpPr/>
          <p:nvPr/>
        </p:nvGrpSpPr>
        <p:grpSpPr>
          <a:xfrm>
            <a:off x="7945518" y="1207976"/>
            <a:ext cx="3902771" cy="3642085"/>
            <a:chOff x="7945518" y="1207976"/>
            <a:chExt cx="3363311" cy="36420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5EDEC8-A577-E249-AE00-C800EC531EA7}"/>
                </a:ext>
              </a:extLst>
            </p:cNvPr>
            <p:cNvSpPr/>
            <p:nvPr/>
          </p:nvSpPr>
          <p:spPr>
            <a:xfrm>
              <a:off x="7945518" y="2225183"/>
              <a:ext cx="3363311" cy="2624878"/>
            </a:xfrm>
            <a:prstGeom prst="rect">
              <a:avLst/>
            </a:prstGeom>
            <a:solidFill>
              <a:srgbClr val="FEF4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19B0246-5D91-19D4-200B-AE7D2BD007B7}"/>
                </a:ext>
              </a:extLst>
            </p:cNvPr>
            <p:cNvSpPr/>
            <p:nvPr/>
          </p:nvSpPr>
          <p:spPr>
            <a:xfrm>
              <a:off x="7945518" y="1207976"/>
              <a:ext cx="3363311" cy="1017207"/>
            </a:xfrm>
            <a:prstGeom prst="rect">
              <a:avLst/>
            </a:prstGeom>
            <a:solidFill>
              <a:srgbClr val="EBF6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Network Interface Card (NIC) driver pre-allocates kernel memory buffers where the packets are stored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NIC driver pre-allocate the transmit (TX) and receive (RX) ring buffer in the memory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C776C-A85D-3733-DC7B-0F866822E0BD}"/>
              </a:ext>
            </a:extLst>
          </p:cNvPr>
          <p:cNvSpPr/>
          <p:nvPr/>
        </p:nvSpPr>
        <p:spPr>
          <a:xfrm>
            <a:off x="9150906" y="5118152"/>
            <a:ext cx="977462" cy="4532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D57644-6F2F-3D46-3F4D-16DF701CE353}"/>
              </a:ext>
            </a:extLst>
          </p:cNvPr>
          <p:cNvSpPr/>
          <p:nvPr/>
        </p:nvSpPr>
        <p:spPr>
          <a:xfrm>
            <a:off x="8323892" y="1567167"/>
            <a:ext cx="2804231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9FE5CF-6390-C847-04E4-471ACD65BFAE}"/>
              </a:ext>
            </a:extLst>
          </p:cNvPr>
          <p:cNvSpPr txBox="1"/>
          <p:nvPr/>
        </p:nvSpPr>
        <p:spPr>
          <a:xfrm>
            <a:off x="7945518" y="2217522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Kernel space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1D86DC-BA15-A8E1-E08C-6BC548FDA2B6}"/>
              </a:ext>
            </a:extLst>
          </p:cNvPr>
          <p:cNvSpPr txBox="1"/>
          <p:nvPr/>
        </p:nvSpPr>
        <p:spPr>
          <a:xfrm>
            <a:off x="7945518" y="1190653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space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C03F57-8C98-B26B-CBFC-9891FF4E728A}"/>
              </a:ext>
            </a:extLst>
          </p:cNvPr>
          <p:cNvGrpSpPr/>
          <p:nvPr/>
        </p:nvGrpSpPr>
        <p:grpSpPr>
          <a:xfrm>
            <a:off x="8323892" y="3516814"/>
            <a:ext cx="1032876" cy="1032876"/>
            <a:chOff x="1556426" y="3428999"/>
            <a:chExt cx="1643974" cy="164397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0A5AEB-6D65-82BE-F3D2-F216D3B94BF2}"/>
                </a:ext>
              </a:extLst>
            </p:cNvPr>
            <p:cNvSpPr/>
            <p:nvPr/>
          </p:nvSpPr>
          <p:spPr>
            <a:xfrm>
              <a:off x="1556426" y="3428999"/>
              <a:ext cx="1643974" cy="1643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23F1DC-A789-7C3D-F3AC-1AD57005B0B4}"/>
                </a:ext>
              </a:extLst>
            </p:cNvPr>
            <p:cNvCxnSpPr>
              <a:stCxn id="25" idx="0"/>
              <a:endCxn id="25" idx="4"/>
            </p:cNvCxnSpPr>
            <p:nvPr/>
          </p:nvCxnSpPr>
          <p:spPr>
            <a:xfrm>
              <a:off x="2378413" y="3428999"/>
              <a:ext cx="0" cy="164397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DF4123-32C1-3312-59BE-591267D9490E}"/>
                </a:ext>
              </a:extLst>
            </p:cNvPr>
            <p:cNvCxnSpPr>
              <a:cxnSpLocks/>
              <a:stCxn id="25" idx="1"/>
              <a:endCxn id="25" idx="5"/>
            </p:cNvCxnSpPr>
            <p:nvPr/>
          </p:nvCxnSpPr>
          <p:spPr>
            <a:xfrm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0E8DB77-261A-4FB1-A1BB-71E60387DC33}"/>
                </a:ext>
              </a:extLst>
            </p:cNvPr>
            <p:cNvCxnSpPr>
              <a:cxnSpLocks/>
              <a:stCxn id="25" idx="2"/>
              <a:endCxn id="25" idx="6"/>
            </p:cNvCxnSpPr>
            <p:nvPr/>
          </p:nvCxnSpPr>
          <p:spPr>
            <a:xfrm>
              <a:off x="1556426" y="4250986"/>
              <a:ext cx="16439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74F2A2-E05E-F60C-66FE-9ED8250F45F3}"/>
                </a:ext>
              </a:extLst>
            </p:cNvPr>
            <p:cNvCxnSpPr>
              <a:cxnSpLocks/>
              <a:stCxn id="25" idx="3"/>
              <a:endCxn id="25" idx="7"/>
            </p:cNvCxnSpPr>
            <p:nvPr/>
          </p:nvCxnSpPr>
          <p:spPr>
            <a:xfrm flipV="1"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FCB20F9-8015-1D3E-F2D7-AA17FDC6B6FE}"/>
                </a:ext>
              </a:extLst>
            </p:cNvPr>
            <p:cNvSpPr/>
            <p:nvPr/>
          </p:nvSpPr>
          <p:spPr>
            <a:xfrm>
              <a:off x="1889471" y="3743045"/>
              <a:ext cx="978225" cy="9782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TX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ECB42D-A461-A680-3B24-E9CB6844D03D}"/>
              </a:ext>
            </a:extLst>
          </p:cNvPr>
          <p:cNvGrpSpPr/>
          <p:nvPr/>
        </p:nvGrpSpPr>
        <p:grpSpPr>
          <a:xfrm>
            <a:off x="9611930" y="3516814"/>
            <a:ext cx="1032876" cy="1032876"/>
            <a:chOff x="1556426" y="3428999"/>
            <a:chExt cx="1643974" cy="164397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6F76E1-7672-8AA4-F87B-D8AA80E6C9BA}"/>
                </a:ext>
              </a:extLst>
            </p:cNvPr>
            <p:cNvSpPr/>
            <p:nvPr/>
          </p:nvSpPr>
          <p:spPr>
            <a:xfrm>
              <a:off x="1556426" y="3428999"/>
              <a:ext cx="1643974" cy="1643974"/>
            </a:xfrm>
            <a:prstGeom prst="ellipse">
              <a:avLst/>
            </a:prstGeom>
            <a:solidFill>
              <a:srgbClr val="F7FFF7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F7E5C8-BD3C-B33E-7752-C2FA01CC2549}"/>
                </a:ext>
              </a:extLst>
            </p:cNvPr>
            <p:cNvCxnSpPr>
              <a:stCxn id="33" idx="0"/>
              <a:endCxn id="33" idx="4"/>
            </p:cNvCxnSpPr>
            <p:nvPr/>
          </p:nvCxnSpPr>
          <p:spPr>
            <a:xfrm>
              <a:off x="2378413" y="3428999"/>
              <a:ext cx="0" cy="164397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B5DBD5-7512-BF77-B772-D52A8C35D3F9}"/>
                </a:ext>
              </a:extLst>
            </p:cNvPr>
            <p:cNvCxnSpPr>
              <a:cxnSpLocks/>
              <a:stCxn id="33" idx="1"/>
              <a:endCxn id="33" idx="5"/>
            </p:cNvCxnSpPr>
            <p:nvPr/>
          </p:nvCxnSpPr>
          <p:spPr>
            <a:xfrm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3954DF-A885-B394-1030-E2A17FFA5361}"/>
                </a:ext>
              </a:extLst>
            </p:cNvPr>
            <p:cNvCxnSpPr>
              <a:cxnSpLocks/>
              <a:stCxn id="33" idx="2"/>
              <a:endCxn id="33" idx="6"/>
            </p:cNvCxnSpPr>
            <p:nvPr/>
          </p:nvCxnSpPr>
          <p:spPr>
            <a:xfrm>
              <a:off x="1556426" y="4250986"/>
              <a:ext cx="16439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15F029-1F7E-04C4-0142-DF0A6F77900E}"/>
                </a:ext>
              </a:extLst>
            </p:cNvPr>
            <p:cNvCxnSpPr>
              <a:cxnSpLocks/>
              <a:stCxn id="33" idx="3"/>
              <a:endCxn id="33" idx="7"/>
            </p:cNvCxnSpPr>
            <p:nvPr/>
          </p:nvCxnSpPr>
          <p:spPr>
            <a:xfrm flipV="1"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ED257C-3F76-C67E-6D7B-BEDFE43EEABB}"/>
                </a:ext>
              </a:extLst>
            </p:cNvPr>
            <p:cNvSpPr/>
            <p:nvPr/>
          </p:nvSpPr>
          <p:spPr>
            <a:xfrm>
              <a:off x="1889471" y="3743045"/>
              <a:ext cx="978225" cy="9782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RX</a:t>
              </a:r>
            </a:p>
          </p:txBody>
        </p:sp>
      </p:grp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BB9BB39B-632E-3F7A-9B2E-1899FB330C60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8476628" y="4670503"/>
            <a:ext cx="837072" cy="511483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013CAEE-8111-2E57-0371-822DD8AC934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0128368" y="4507154"/>
            <a:ext cx="204430" cy="837627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6C9D24A-E642-2D14-DF9D-B1259EF41D8B}"/>
              </a:ext>
            </a:extLst>
          </p:cNvPr>
          <p:cNvSpPr/>
          <p:nvPr/>
        </p:nvSpPr>
        <p:spPr>
          <a:xfrm>
            <a:off x="8102601" y="2851440"/>
            <a:ext cx="2333174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 driver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DF423F-3633-A37A-6B0D-ADD6DCC89D4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840330" y="3242390"/>
            <a:ext cx="0" cy="2744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A0EC2AA-279F-09D9-649D-E071C8FD1B5E}"/>
              </a:ext>
            </a:extLst>
          </p:cNvPr>
          <p:cNvCxnSpPr>
            <a:cxnSpLocks/>
          </p:cNvCxnSpPr>
          <p:nvPr/>
        </p:nvCxnSpPr>
        <p:spPr>
          <a:xfrm>
            <a:off x="10124490" y="3242390"/>
            <a:ext cx="0" cy="2744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7971E5E-5CB1-B4DD-D6CF-7C02983FB9B6}"/>
              </a:ext>
            </a:extLst>
          </p:cNvPr>
          <p:cNvSpPr/>
          <p:nvPr/>
        </p:nvSpPr>
        <p:spPr>
          <a:xfrm>
            <a:off x="10917025" y="3123843"/>
            <a:ext cx="729575" cy="1446662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1C37A25-CCAA-6C8C-1557-01F1EB6BFCF5}"/>
              </a:ext>
            </a:extLst>
          </p:cNvPr>
          <p:cNvSpPr/>
          <p:nvPr/>
        </p:nvSpPr>
        <p:spPr>
          <a:xfrm>
            <a:off x="10917025" y="31208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F67ECF-AF49-5EA5-B9B0-AF7D521C984A}"/>
              </a:ext>
            </a:extLst>
          </p:cNvPr>
          <p:cNvSpPr/>
          <p:nvPr/>
        </p:nvSpPr>
        <p:spPr>
          <a:xfrm>
            <a:off x="10917025" y="3484005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63572E-BFCD-48E9-706A-70C1ED75CD4C}"/>
              </a:ext>
            </a:extLst>
          </p:cNvPr>
          <p:cNvSpPr/>
          <p:nvPr/>
        </p:nvSpPr>
        <p:spPr>
          <a:xfrm>
            <a:off x="10917025" y="3847174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EF55D7-8186-32C0-4E71-BEEBCBB97F90}"/>
              </a:ext>
            </a:extLst>
          </p:cNvPr>
          <p:cNvSpPr/>
          <p:nvPr/>
        </p:nvSpPr>
        <p:spPr>
          <a:xfrm>
            <a:off x="10917025" y="42073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0866B-1ECC-5F39-4A6C-B08349D40DDD}"/>
              </a:ext>
            </a:extLst>
          </p:cNvPr>
          <p:cNvSpPr txBox="1"/>
          <p:nvPr/>
        </p:nvSpPr>
        <p:spPr>
          <a:xfrm>
            <a:off x="10549897" y="2544276"/>
            <a:ext cx="1406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buffers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4D6339-6ECD-FA8D-2D27-774769D58156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E1C28B-5FA7-8663-9CBC-62E4A07453F1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FCF1E9-B8A3-5ED7-357E-E0A8D4B6C2DF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0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7C296B-15E2-8E6D-B7B1-400AFAA77D8C}"/>
              </a:ext>
            </a:extLst>
          </p:cNvPr>
          <p:cNvGrpSpPr/>
          <p:nvPr/>
        </p:nvGrpSpPr>
        <p:grpSpPr>
          <a:xfrm>
            <a:off x="7945518" y="1207976"/>
            <a:ext cx="3902771" cy="3642085"/>
            <a:chOff x="7945518" y="1207976"/>
            <a:chExt cx="3363311" cy="36420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5EDEC8-A577-E249-AE00-C800EC531EA7}"/>
                </a:ext>
              </a:extLst>
            </p:cNvPr>
            <p:cNvSpPr/>
            <p:nvPr/>
          </p:nvSpPr>
          <p:spPr>
            <a:xfrm>
              <a:off x="7945518" y="2225183"/>
              <a:ext cx="3363311" cy="2624878"/>
            </a:xfrm>
            <a:prstGeom prst="rect">
              <a:avLst/>
            </a:prstGeom>
            <a:solidFill>
              <a:srgbClr val="FEF4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19B0246-5D91-19D4-200B-AE7D2BD007B7}"/>
                </a:ext>
              </a:extLst>
            </p:cNvPr>
            <p:cNvSpPr/>
            <p:nvPr/>
          </p:nvSpPr>
          <p:spPr>
            <a:xfrm>
              <a:off x="7945518" y="1207976"/>
              <a:ext cx="3363311" cy="1017207"/>
            </a:xfrm>
            <a:prstGeom prst="rect">
              <a:avLst/>
            </a:prstGeom>
            <a:solidFill>
              <a:srgbClr val="EBF6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C776C-A85D-3733-DC7B-0F866822E0BD}"/>
              </a:ext>
            </a:extLst>
          </p:cNvPr>
          <p:cNvSpPr/>
          <p:nvPr/>
        </p:nvSpPr>
        <p:spPr>
          <a:xfrm>
            <a:off x="9160186" y="5118152"/>
            <a:ext cx="977462" cy="4532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D57644-6F2F-3D46-3F4D-16DF701CE353}"/>
              </a:ext>
            </a:extLst>
          </p:cNvPr>
          <p:cNvSpPr/>
          <p:nvPr/>
        </p:nvSpPr>
        <p:spPr>
          <a:xfrm>
            <a:off x="8323892" y="1567167"/>
            <a:ext cx="2804231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9FE5CF-6390-C847-04E4-471ACD65BFAE}"/>
              </a:ext>
            </a:extLst>
          </p:cNvPr>
          <p:cNvSpPr txBox="1"/>
          <p:nvPr/>
        </p:nvSpPr>
        <p:spPr>
          <a:xfrm>
            <a:off x="7945518" y="2217522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Kernel space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1D86DC-BA15-A8E1-E08C-6BC548FDA2B6}"/>
              </a:ext>
            </a:extLst>
          </p:cNvPr>
          <p:cNvSpPr txBox="1"/>
          <p:nvPr/>
        </p:nvSpPr>
        <p:spPr>
          <a:xfrm>
            <a:off x="7945518" y="1190653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space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C03F57-8C98-B26B-CBFC-9891FF4E728A}"/>
              </a:ext>
            </a:extLst>
          </p:cNvPr>
          <p:cNvGrpSpPr/>
          <p:nvPr/>
        </p:nvGrpSpPr>
        <p:grpSpPr>
          <a:xfrm>
            <a:off x="8323892" y="3516814"/>
            <a:ext cx="1032876" cy="1032876"/>
            <a:chOff x="1556426" y="3428999"/>
            <a:chExt cx="1643974" cy="164397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0A5AEB-6D65-82BE-F3D2-F216D3B94BF2}"/>
                </a:ext>
              </a:extLst>
            </p:cNvPr>
            <p:cNvSpPr/>
            <p:nvPr/>
          </p:nvSpPr>
          <p:spPr>
            <a:xfrm>
              <a:off x="1556426" y="3428999"/>
              <a:ext cx="1643974" cy="1643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23F1DC-A789-7C3D-F3AC-1AD57005B0B4}"/>
                </a:ext>
              </a:extLst>
            </p:cNvPr>
            <p:cNvCxnSpPr>
              <a:stCxn id="25" idx="0"/>
              <a:endCxn id="25" idx="4"/>
            </p:cNvCxnSpPr>
            <p:nvPr/>
          </p:nvCxnSpPr>
          <p:spPr>
            <a:xfrm>
              <a:off x="2378413" y="3428999"/>
              <a:ext cx="0" cy="164397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DF4123-32C1-3312-59BE-591267D9490E}"/>
                </a:ext>
              </a:extLst>
            </p:cNvPr>
            <p:cNvCxnSpPr>
              <a:cxnSpLocks/>
              <a:stCxn id="25" idx="1"/>
              <a:endCxn id="25" idx="5"/>
            </p:cNvCxnSpPr>
            <p:nvPr/>
          </p:nvCxnSpPr>
          <p:spPr>
            <a:xfrm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0E8DB77-261A-4FB1-A1BB-71E60387DC33}"/>
                </a:ext>
              </a:extLst>
            </p:cNvPr>
            <p:cNvCxnSpPr>
              <a:cxnSpLocks/>
              <a:stCxn id="25" idx="2"/>
              <a:endCxn id="25" idx="6"/>
            </p:cNvCxnSpPr>
            <p:nvPr/>
          </p:nvCxnSpPr>
          <p:spPr>
            <a:xfrm>
              <a:off x="1556426" y="4250986"/>
              <a:ext cx="16439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74F2A2-E05E-F60C-66FE-9ED8250F45F3}"/>
                </a:ext>
              </a:extLst>
            </p:cNvPr>
            <p:cNvCxnSpPr>
              <a:cxnSpLocks/>
              <a:stCxn id="25" idx="3"/>
              <a:endCxn id="25" idx="7"/>
            </p:cNvCxnSpPr>
            <p:nvPr/>
          </p:nvCxnSpPr>
          <p:spPr>
            <a:xfrm flipV="1"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FCB20F9-8015-1D3E-F2D7-AA17FDC6B6FE}"/>
                </a:ext>
              </a:extLst>
            </p:cNvPr>
            <p:cNvSpPr/>
            <p:nvPr/>
          </p:nvSpPr>
          <p:spPr>
            <a:xfrm>
              <a:off x="1889471" y="3743045"/>
              <a:ext cx="978225" cy="9782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TX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ECB42D-A461-A680-3B24-E9CB6844D03D}"/>
              </a:ext>
            </a:extLst>
          </p:cNvPr>
          <p:cNvGrpSpPr/>
          <p:nvPr/>
        </p:nvGrpSpPr>
        <p:grpSpPr>
          <a:xfrm>
            <a:off x="9611930" y="3516814"/>
            <a:ext cx="1032876" cy="1032876"/>
            <a:chOff x="1556426" y="3428999"/>
            <a:chExt cx="1643974" cy="164397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6F76E1-7672-8AA4-F87B-D8AA80E6C9BA}"/>
                </a:ext>
              </a:extLst>
            </p:cNvPr>
            <p:cNvSpPr/>
            <p:nvPr/>
          </p:nvSpPr>
          <p:spPr>
            <a:xfrm>
              <a:off x="1556426" y="3428999"/>
              <a:ext cx="1643974" cy="1643974"/>
            </a:xfrm>
            <a:prstGeom prst="ellipse">
              <a:avLst/>
            </a:prstGeom>
            <a:solidFill>
              <a:srgbClr val="F7FFF7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F7E5C8-BD3C-B33E-7752-C2FA01CC2549}"/>
                </a:ext>
              </a:extLst>
            </p:cNvPr>
            <p:cNvCxnSpPr>
              <a:stCxn id="33" idx="0"/>
              <a:endCxn id="33" idx="4"/>
            </p:cNvCxnSpPr>
            <p:nvPr/>
          </p:nvCxnSpPr>
          <p:spPr>
            <a:xfrm>
              <a:off x="2378413" y="3428999"/>
              <a:ext cx="0" cy="164397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B5DBD5-7512-BF77-B772-D52A8C35D3F9}"/>
                </a:ext>
              </a:extLst>
            </p:cNvPr>
            <p:cNvCxnSpPr>
              <a:cxnSpLocks/>
              <a:stCxn id="33" idx="1"/>
              <a:endCxn id="33" idx="5"/>
            </p:cNvCxnSpPr>
            <p:nvPr/>
          </p:nvCxnSpPr>
          <p:spPr>
            <a:xfrm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3954DF-A885-B394-1030-E2A17FFA5361}"/>
                </a:ext>
              </a:extLst>
            </p:cNvPr>
            <p:cNvCxnSpPr>
              <a:cxnSpLocks/>
              <a:stCxn id="33" idx="2"/>
              <a:endCxn id="33" idx="6"/>
            </p:cNvCxnSpPr>
            <p:nvPr/>
          </p:nvCxnSpPr>
          <p:spPr>
            <a:xfrm>
              <a:off x="1556426" y="4250986"/>
              <a:ext cx="16439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15F029-1F7E-04C4-0142-DF0A6F77900E}"/>
                </a:ext>
              </a:extLst>
            </p:cNvPr>
            <p:cNvCxnSpPr>
              <a:cxnSpLocks/>
              <a:stCxn id="33" idx="3"/>
              <a:endCxn id="33" idx="7"/>
            </p:cNvCxnSpPr>
            <p:nvPr/>
          </p:nvCxnSpPr>
          <p:spPr>
            <a:xfrm flipV="1"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ED257C-3F76-C67E-6D7B-BEDFE43EEABB}"/>
                </a:ext>
              </a:extLst>
            </p:cNvPr>
            <p:cNvSpPr/>
            <p:nvPr/>
          </p:nvSpPr>
          <p:spPr>
            <a:xfrm>
              <a:off x="1889471" y="3743045"/>
              <a:ext cx="978225" cy="9782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RX</a:t>
              </a:r>
            </a:p>
          </p:txBody>
        </p:sp>
      </p:grp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BB9BB39B-632E-3F7A-9B2E-1899FB330C60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8485908" y="4670503"/>
            <a:ext cx="837072" cy="511483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013CAEE-8111-2E57-0371-822DD8AC934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0137648" y="4507154"/>
            <a:ext cx="204430" cy="837627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6C9D24A-E642-2D14-DF9D-B1259EF41D8B}"/>
              </a:ext>
            </a:extLst>
          </p:cNvPr>
          <p:cNvSpPr/>
          <p:nvPr/>
        </p:nvSpPr>
        <p:spPr>
          <a:xfrm>
            <a:off x="8102601" y="2851440"/>
            <a:ext cx="2333174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 driver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DF423F-3633-A37A-6B0D-ADD6DCC89D4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840330" y="3242390"/>
            <a:ext cx="0" cy="2744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A0EC2AA-279F-09D9-649D-E071C8FD1B5E}"/>
              </a:ext>
            </a:extLst>
          </p:cNvPr>
          <p:cNvCxnSpPr>
            <a:cxnSpLocks/>
          </p:cNvCxnSpPr>
          <p:nvPr/>
        </p:nvCxnSpPr>
        <p:spPr>
          <a:xfrm>
            <a:off x="10124490" y="3242390"/>
            <a:ext cx="0" cy="2744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7971E5E-5CB1-B4DD-D6CF-7C02983FB9B6}"/>
              </a:ext>
            </a:extLst>
          </p:cNvPr>
          <p:cNvSpPr/>
          <p:nvPr/>
        </p:nvSpPr>
        <p:spPr>
          <a:xfrm>
            <a:off x="10917025" y="3123843"/>
            <a:ext cx="729575" cy="1446662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1C37A25-CCAA-6C8C-1557-01F1EB6BFCF5}"/>
              </a:ext>
            </a:extLst>
          </p:cNvPr>
          <p:cNvSpPr/>
          <p:nvPr/>
        </p:nvSpPr>
        <p:spPr>
          <a:xfrm>
            <a:off x="10917025" y="31208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F67ECF-AF49-5EA5-B9B0-AF7D521C984A}"/>
              </a:ext>
            </a:extLst>
          </p:cNvPr>
          <p:cNvSpPr/>
          <p:nvPr/>
        </p:nvSpPr>
        <p:spPr>
          <a:xfrm>
            <a:off x="10917025" y="3484005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63572E-BFCD-48E9-706A-70C1ED75CD4C}"/>
              </a:ext>
            </a:extLst>
          </p:cNvPr>
          <p:cNvSpPr/>
          <p:nvPr/>
        </p:nvSpPr>
        <p:spPr>
          <a:xfrm>
            <a:off x="10917025" y="3847174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EF55D7-8186-32C0-4E71-BEEBCBB97F90}"/>
              </a:ext>
            </a:extLst>
          </p:cNvPr>
          <p:cNvSpPr/>
          <p:nvPr/>
        </p:nvSpPr>
        <p:spPr>
          <a:xfrm>
            <a:off x="10917025" y="42073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9AA78E1-33F5-6959-D0D2-4D7FE8F00E82}"/>
              </a:ext>
            </a:extLst>
          </p:cNvPr>
          <p:cNvCxnSpPr>
            <a:cxnSpLocks/>
            <a:stCxn id="75" idx="1"/>
          </p:cNvCxnSpPr>
          <p:nvPr/>
        </p:nvCxnSpPr>
        <p:spPr>
          <a:xfrm flipH="1">
            <a:off x="10508697" y="3665590"/>
            <a:ext cx="408328" cy="22233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B0866B-1ECC-5F39-4A6C-B08349D40DDD}"/>
              </a:ext>
            </a:extLst>
          </p:cNvPr>
          <p:cNvSpPr txBox="1"/>
          <p:nvPr/>
        </p:nvSpPr>
        <p:spPr>
          <a:xfrm>
            <a:off x="10549897" y="2544276"/>
            <a:ext cx="1406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buffers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D4BEDC-ACC5-8D6D-ED4C-8CAC4C86B168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429060-0736-A07F-C20F-E0E93EE8D402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Network Interface Card (NIC) driver pre-allocates kernel memory buffers where the packets are stored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NIC driver pre-allocate the transmit (TX) and receive (RX) ring buffer in the memory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ring buffers store the packet buffer pointer and its length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29639-32B2-F47B-0BCA-069441BB562F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036E65-50D2-65AF-5BEF-94B7FB144414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7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7C296B-15E2-8E6D-B7B1-400AFAA77D8C}"/>
              </a:ext>
            </a:extLst>
          </p:cNvPr>
          <p:cNvGrpSpPr/>
          <p:nvPr/>
        </p:nvGrpSpPr>
        <p:grpSpPr>
          <a:xfrm>
            <a:off x="7945518" y="1207976"/>
            <a:ext cx="3902771" cy="3642085"/>
            <a:chOff x="7945518" y="1207976"/>
            <a:chExt cx="3363311" cy="36420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5EDEC8-A577-E249-AE00-C800EC531EA7}"/>
                </a:ext>
              </a:extLst>
            </p:cNvPr>
            <p:cNvSpPr/>
            <p:nvPr/>
          </p:nvSpPr>
          <p:spPr>
            <a:xfrm>
              <a:off x="7945518" y="2225183"/>
              <a:ext cx="3363311" cy="2624878"/>
            </a:xfrm>
            <a:prstGeom prst="rect">
              <a:avLst/>
            </a:prstGeom>
            <a:solidFill>
              <a:srgbClr val="FEF4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19B0246-5D91-19D4-200B-AE7D2BD007B7}"/>
                </a:ext>
              </a:extLst>
            </p:cNvPr>
            <p:cNvSpPr/>
            <p:nvPr/>
          </p:nvSpPr>
          <p:spPr>
            <a:xfrm>
              <a:off x="7945518" y="1207976"/>
              <a:ext cx="3363311" cy="1017207"/>
            </a:xfrm>
            <a:prstGeom prst="rect">
              <a:avLst/>
            </a:prstGeom>
            <a:solidFill>
              <a:srgbClr val="EBF6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Network Interface Card (NIC) driver pre-allocates kernel memory buffers where the packets are stored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NIC driver pre-allocate the transmit (TX) and receive (RX) ring buffer in the memory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ring buffers store the packet buffer pointer and its length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NIC copies the packet to the location using Direct Memory Access (DMA)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C776C-A85D-3733-DC7B-0F866822E0BD}"/>
              </a:ext>
            </a:extLst>
          </p:cNvPr>
          <p:cNvSpPr/>
          <p:nvPr/>
        </p:nvSpPr>
        <p:spPr>
          <a:xfrm>
            <a:off x="9160186" y="5118152"/>
            <a:ext cx="977462" cy="4532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D57644-6F2F-3D46-3F4D-16DF701CE353}"/>
              </a:ext>
            </a:extLst>
          </p:cNvPr>
          <p:cNvSpPr/>
          <p:nvPr/>
        </p:nvSpPr>
        <p:spPr>
          <a:xfrm>
            <a:off x="8323892" y="1567167"/>
            <a:ext cx="2804231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9FE5CF-6390-C847-04E4-471ACD65BFAE}"/>
              </a:ext>
            </a:extLst>
          </p:cNvPr>
          <p:cNvSpPr txBox="1"/>
          <p:nvPr/>
        </p:nvSpPr>
        <p:spPr>
          <a:xfrm>
            <a:off x="7945518" y="2217522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Kernel space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1D86DC-BA15-A8E1-E08C-6BC548FDA2B6}"/>
              </a:ext>
            </a:extLst>
          </p:cNvPr>
          <p:cNvSpPr txBox="1"/>
          <p:nvPr/>
        </p:nvSpPr>
        <p:spPr>
          <a:xfrm>
            <a:off x="7945518" y="1190653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space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C03F57-8C98-B26B-CBFC-9891FF4E728A}"/>
              </a:ext>
            </a:extLst>
          </p:cNvPr>
          <p:cNvGrpSpPr/>
          <p:nvPr/>
        </p:nvGrpSpPr>
        <p:grpSpPr>
          <a:xfrm>
            <a:off x="8323892" y="3516814"/>
            <a:ext cx="1032876" cy="1032876"/>
            <a:chOff x="1556426" y="3428999"/>
            <a:chExt cx="1643974" cy="164397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0A5AEB-6D65-82BE-F3D2-F216D3B94BF2}"/>
                </a:ext>
              </a:extLst>
            </p:cNvPr>
            <p:cNvSpPr/>
            <p:nvPr/>
          </p:nvSpPr>
          <p:spPr>
            <a:xfrm>
              <a:off x="1556426" y="3428999"/>
              <a:ext cx="1643974" cy="1643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23F1DC-A789-7C3D-F3AC-1AD57005B0B4}"/>
                </a:ext>
              </a:extLst>
            </p:cNvPr>
            <p:cNvCxnSpPr>
              <a:stCxn id="25" idx="0"/>
              <a:endCxn id="25" idx="4"/>
            </p:cNvCxnSpPr>
            <p:nvPr/>
          </p:nvCxnSpPr>
          <p:spPr>
            <a:xfrm>
              <a:off x="2378413" y="3428999"/>
              <a:ext cx="0" cy="164397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DF4123-32C1-3312-59BE-591267D9490E}"/>
                </a:ext>
              </a:extLst>
            </p:cNvPr>
            <p:cNvCxnSpPr>
              <a:cxnSpLocks/>
              <a:stCxn id="25" idx="1"/>
              <a:endCxn id="25" idx="5"/>
            </p:cNvCxnSpPr>
            <p:nvPr/>
          </p:nvCxnSpPr>
          <p:spPr>
            <a:xfrm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0E8DB77-261A-4FB1-A1BB-71E60387DC33}"/>
                </a:ext>
              </a:extLst>
            </p:cNvPr>
            <p:cNvCxnSpPr>
              <a:cxnSpLocks/>
              <a:stCxn id="25" idx="2"/>
              <a:endCxn id="25" idx="6"/>
            </p:cNvCxnSpPr>
            <p:nvPr/>
          </p:nvCxnSpPr>
          <p:spPr>
            <a:xfrm>
              <a:off x="1556426" y="4250986"/>
              <a:ext cx="16439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74F2A2-E05E-F60C-66FE-9ED8250F45F3}"/>
                </a:ext>
              </a:extLst>
            </p:cNvPr>
            <p:cNvCxnSpPr>
              <a:cxnSpLocks/>
              <a:stCxn id="25" idx="3"/>
              <a:endCxn id="25" idx="7"/>
            </p:cNvCxnSpPr>
            <p:nvPr/>
          </p:nvCxnSpPr>
          <p:spPr>
            <a:xfrm flipV="1"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FCB20F9-8015-1D3E-F2D7-AA17FDC6B6FE}"/>
                </a:ext>
              </a:extLst>
            </p:cNvPr>
            <p:cNvSpPr/>
            <p:nvPr/>
          </p:nvSpPr>
          <p:spPr>
            <a:xfrm>
              <a:off x="1889471" y="3743045"/>
              <a:ext cx="978225" cy="9782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TX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ECB42D-A461-A680-3B24-E9CB6844D03D}"/>
              </a:ext>
            </a:extLst>
          </p:cNvPr>
          <p:cNvGrpSpPr/>
          <p:nvPr/>
        </p:nvGrpSpPr>
        <p:grpSpPr>
          <a:xfrm>
            <a:off x="9611930" y="3516814"/>
            <a:ext cx="1032876" cy="1032876"/>
            <a:chOff x="1556426" y="3428999"/>
            <a:chExt cx="1643974" cy="164397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6F76E1-7672-8AA4-F87B-D8AA80E6C9BA}"/>
                </a:ext>
              </a:extLst>
            </p:cNvPr>
            <p:cNvSpPr/>
            <p:nvPr/>
          </p:nvSpPr>
          <p:spPr>
            <a:xfrm>
              <a:off x="1556426" y="3428999"/>
              <a:ext cx="1643974" cy="1643974"/>
            </a:xfrm>
            <a:prstGeom prst="ellipse">
              <a:avLst/>
            </a:prstGeom>
            <a:solidFill>
              <a:srgbClr val="F7FFF7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F7E5C8-BD3C-B33E-7752-C2FA01CC2549}"/>
                </a:ext>
              </a:extLst>
            </p:cNvPr>
            <p:cNvCxnSpPr>
              <a:stCxn id="33" idx="0"/>
              <a:endCxn id="33" idx="4"/>
            </p:cNvCxnSpPr>
            <p:nvPr/>
          </p:nvCxnSpPr>
          <p:spPr>
            <a:xfrm>
              <a:off x="2378413" y="3428999"/>
              <a:ext cx="0" cy="164397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B5DBD5-7512-BF77-B772-D52A8C35D3F9}"/>
                </a:ext>
              </a:extLst>
            </p:cNvPr>
            <p:cNvCxnSpPr>
              <a:cxnSpLocks/>
              <a:stCxn id="33" idx="1"/>
              <a:endCxn id="33" idx="5"/>
            </p:cNvCxnSpPr>
            <p:nvPr/>
          </p:nvCxnSpPr>
          <p:spPr>
            <a:xfrm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3954DF-A885-B394-1030-E2A17FFA5361}"/>
                </a:ext>
              </a:extLst>
            </p:cNvPr>
            <p:cNvCxnSpPr>
              <a:cxnSpLocks/>
              <a:stCxn id="33" idx="2"/>
              <a:endCxn id="33" idx="6"/>
            </p:cNvCxnSpPr>
            <p:nvPr/>
          </p:nvCxnSpPr>
          <p:spPr>
            <a:xfrm>
              <a:off x="1556426" y="4250986"/>
              <a:ext cx="16439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15F029-1F7E-04C4-0142-DF0A6F77900E}"/>
                </a:ext>
              </a:extLst>
            </p:cNvPr>
            <p:cNvCxnSpPr>
              <a:cxnSpLocks/>
              <a:stCxn id="33" idx="3"/>
              <a:endCxn id="33" idx="7"/>
            </p:cNvCxnSpPr>
            <p:nvPr/>
          </p:nvCxnSpPr>
          <p:spPr>
            <a:xfrm flipV="1"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ED257C-3F76-C67E-6D7B-BEDFE43EEABB}"/>
                </a:ext>
              </a:extLst>
            </p:cNvPr>
            <p:cNvSpPr/>
            <p:nvPr/>
          </p:nvSpPr>
          <p:spPr>
            <a:xfrm>
              <a:off x="1889471" y="3743045"/>
              <a:ext cx="978225" cy="9782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RX</a:t>
              </a:r>
            </a:p>
          </p:txBody>
        </p:sp>
      </p:grp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BB9BB39B-632E-3F7A-9B2E-1899FB330C60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8485908" y="4670503"/>
            <a:ext cx="837072" cy="511483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013CAEE-8111-2E57-0371-822DD8AC934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0137648" y="4507154"/>
            <a:ext cx="204430" cy="837627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6C9D24A-E642-2D14-DF9D-B1259EF41D8B}"/>
              </a:ext>
            </a:extLst>
          </p:cNvPr>
          <p:cNvSpPr/>
          <p:nvPr/>
        </p:nvSpPr>
        <p:spPr>
          <a:xfrm>
            <a:off x="8102601" y="2851440"/>
            <a:ext cx="2333174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 driver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DF423F-3633-A37A-6B0D-ADD6DCC89D4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840330" y="3242390"/>
            <a:ext cx="0" cy="2744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A0EC2AA-279F-09D9-649D-E071C8FD1B5E}"/>
              </a:ext>
            </a:extLst>
          </p:cNvPr>
          <p:cNvCxnSpPr>
            <a:cxnSpLocks/>
          </p:cNvCxnSpPr>
          <p:nvPr/>
        </p:nvCxnSpPr>
        <p:spPr>
          <a:xfrm>
            <a:off x="10124490" y="3242390"/>
            <a:ext cx="0" cy="2744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7971E5E-5CB1-B4DD-D6CF-7C02983FB9B6}"/>
              </a:ext>
            </a:extLst>
          </p:cNvPr>
          <p:cNvSpPr/>
          <p:nvPr/>
        </p:nvSpPr>
        <p:spPr>
          <a:xfrm>
            <a:off x="10917025" y="3123843"/>
            <a:ext cx="729575" cy="1446662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1C37A25-CCAA-6C8C-1557-01F1EB6BFCF5}"/>
              </a:ext>
            </a:extLst>
          </p:cNvPr>
          <p:cNvSpPr/>
          <p:nvPr/>
        </p:nvSpPr>
        <p:spPr>
          <a:xfrm>
            <a:off x="10917025" y="31208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F67ECF-AF49-5EA5-B9B0-AF7D521C984A}"/>
              </a:ext>
            </a:extLst>
          </p:cNvPr>
          <p:cNvSpPr/>
          <p:nvPr/>
        </p:nvSpPr>
        <p:spPr>
          <a:xfrm>
            <a:off x="10917025" y="3484005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63572E-BFCD-48E9-706A-70C1ED75CD4C}"/>
              </a:ext>
            </a:extLst>
          </p:cNvPr>
          <p:cNvSpPr/>
          <p:nvPr/>
        </p:nvSpPr>
        <p:spPr>
          <a:xfrm>
            <a:off x="10917025" y="3847174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EF55D7-8186-32C0-4E71-BEEBCBB97F90}"/>
              </a:ext>
            </a:extLst>
          </p:cNvPr>
          <p:cNvSpPr/>
          <p:nvPr/>
        </p:nvSpPr>
        <p:spPr>
          <a:xfrm>
            <a:off x="10917025" y="42073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9AA78E1-33F5-6959-D0D2-4D7FE8F00E82}"/>
              </a:ext>
            </a:extLst>
          </p:cNvPr>
          <p:cNvCxnSpPr>
            <a:cxnSpLocks/>
            <a:stCxn id="75" idx="1"/>
          </p:cNvCxnSpPr>
          <p:nvPr/>
        </p:nvCxnSpPr>
        <p:spPr>
          <a:xfrm flipH="1">
            <a:off x="10508697" y="3665590"/>
            <a:ext cx="408328" cy="22233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721AB854-A25F-A3AD-AF80-9AF860DDFEA4}"/>
              </a:ext>
            </a:extLst>
          </p:cNvPr>
          <p:cNvSpPr/>
          <p:nvPr/>
        </p:nvSpPr>
        <p:spPr>
          <a:xfrm>
            <a:off x="9476858" y="5980260"/>
            <a:ext cx="288244" cy="2782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E33D6E-F351-864A-D25F-8C6522FF9E29}"/>
              </a:ext>
            </a:extLst>
          </p:cNvPr>
          <p:cNvSpPr txBox="1"/>
          <p:nvPr/>
        </p:nvSpPr>
        <p:spPr>
          <a:xfrm>
            <a:off x="9763081" y="5698037"/>
            <a:ext cx="1153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Hardware RX queue</a:t>
            </a:r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B25AAA9-ABF4-CA01-9630-789173D209D2}"/>
              </a:ext>
            </a:extLst>
          </p:cNvPr>
          <p:cNvSpPr/>
          <p:nvPr/>
        </p:nvSpPr>
        <p:spPr>
          <a:xfrm>
            <a:off x="8702556" y="5891308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34C1309-3B6B-3DCD-0288-1A027921627D}"/>
              </a:ext>
            </a:extLst>
          </p:cNvPr>
          <p:cNvSpPr/>
          <p:nvPr/>
        </p:nvSpPr>
        <p:spPr>
          <a:xfrm>
            <a:off x="8357557" y="5891308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62E2600-E850-BA0E-FDF7-4051E29369D5}"/>
              </a:ext>
            </a:extLst>
          </p:cNvPr>
          <p:cNvCxnSpPr>
            <a:cxnSpLocks/>
          </p:cNvCxnSpPr>
          <p:nvPr/>
        </p:nvCxnSpPr>
        <p:spPr>
          <a:xfrm>
            <a:off x="8993067" y="5972549"/>
            <a:ext cx="39374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A3B8A5C-2574-299F-D3C8-ED04FF5D4A97}"/>
              </a:ext>
            </a:extLst>
          </p:cNvPr>
          <p:cNvSpPr/>
          <p:nvPr/>
        </p:nvSpPr>
        <p:spPr>
          <a:xfrm>
            <a:off x="9534245" y="6033660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087FB47-64E1-8D66-8CA9-F433081F3CDF}"/>
              </a:ext>
            </a:extLst>
          </p:cNvPr>
          <p:cNvSpPr/>
          <p:nvPr/>
        </p:nvSpPr>
        <p:spPr>
          <a:xfrm>
            <a:off x="9476858" y="5702010"/>
            <a:ext cx="288244" cy="2782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8236C39-049F-5217-7E9A-B4D416B5D9F4}"/>
              </a:ext>
            </a:extLst>
          </p:cNvPr>
          <p:cNvSpPr/>
          <p:nvPr/>
        </p:nvSpPr>
        <p:spPr>
          <a:xfrm>
            <a:off x="9534245" y="5755410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0866B-1ECC-5F39-4A6C-B08349D40DDD}"/>
              </a:ext>
            </a:extLst>
          </p:cNvPr>
          <p:cNvSpPr txBox="1"/>
          <p:nvPr/>
        </p:nvSpPr>
        <p:spPr>
          <a:xfrm>
            <a:off x="10549897" y="2544276"/>
            <a:ext cx="1406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buffers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7FDE6-993E-3943-E341-89341AE42B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7B1344-7E49-B58B-495A-37B33AE2C5A8}"/>
              </a:ext>
            </a:extLst>
          </p:cNvPr>
          <p:cNvSpPr/>
          <p:nvPr/>
        </p:nvSpPr>
        <p:spPr>
          <a:xfrm>
            <a:off x="11182827" y="3579621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F1A2EE-493D-AC4C-F2EF-4870D5990D14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D018AB-0232-F5D7-E74E-3B144C24B557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7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7C296B-15E2-8E6D-B7B1-400AFAA77D8C}"/>
              </a:ext>
            </a:extLst>
          </p:cNvPr>
          <p:cNvGrpSpPr/>
          <p:nvPr/>
        </p:nvGrpSpPr>
        <p:grpSpPr>
          <a:xfrm>
            <a:off x="7945518" y="1207976"/>
            <a:ext cx="3902771" cy="3642085"/>
            <a:chOff x="7945518" y="1207976"/>
            <a:chExt cx="3363311" cy="36420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5EDEC8-A577-E249-AE00-C800EC531EA7}"/>
                </a:ext>
              </a:extLst>
            </p:cNvPr>
            <p:cNvSpPr/>
            <p:nvPr/>
          </p:nvSpPr>
          <p:spPr>
            <a:xfrm>
              <a:off x="7945518" y="2225183"/>
              <a:ext cx="3363311" cy="2624878"/>
            </a:xfrm>
            <a:prstGeom prst="rect">
              <a:avLst/>
            </a:prstGeom>
            <a:solidFill>
              <a:srgbClr val="FEF4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19B0246-5D91-19D4-200B-AE7D2BD007B7}"/>
                </a:ext>
              </a:extLst>
            </p:cNvPr>
            <p:cNvSpPr/>
            <p:nvPr/>
          </p:nvSpPr>
          <p:spPr>
            <a:xfrm>
              <a:off x="7945518" y="1207976"/>
              <a:ext cx="3363311" cy="1017207"/>
            </a:xfrm>
            <a:prstGeom prst="rect">
              <a:avLst/>
            </a:prstGeom>
            <a:solidFill>
              <a:srgbClr val="EBF6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Network Interface Card (NIC) driver pre-allocates kernel memory buffers where the packets are stored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NIC driver pre-allocate the transmit (TX) and receive (RX) ring buffer in the memory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ring buffers store the packet buffer pointer and its length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NIC copies the packet to the location using Direct Memory Access (DMA)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The NIC triggers an interrupt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C776C-A85D-3733-DC7B-0F866822E0BD}"/>
              </a:ext>
            </a:extLst>
          </p:cNvPr>
          <p:cNvSpPr/>
          <p:nvPr/>
        </p:nvSpPr>
        <p:spPr>
          <a:xfrm>
            <a:off x="9160186" y="5118152"/>
            <a:ext cx="977462" cy="45325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D57644-6F2F-3D46-3F4D-16DF701CE353}"/>
              </a:ext>
            </a:extLst>
          </p:cNvPr>
          <p:cNvSpPr/>
          <p:nvPr/>
        </p:nvSpPr>
        <p:spPr>
          <a:xfrm>
            <a:off x="8323892" y="1567167"/>
            <a:ext cx="2804231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9FE5CF-6390-C847-04E4-471ACD65BFAE}"/>
              </a:ext>
            </a:extLst>
          </p:cNvPr>
          <p:cNvSpPr txBox="1"/>
          <p:nvPr/>
        </p:nvSpPr>
        <p:spPr>
          <a:xfrm>
            <a:off x="7945518" y="2217522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Kernel space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71D86DC-BA15-A8E1-E08C-6BC548FDA2B6}"/>
              </a:ext>
            </a:extLst>
          </p:cNvPr>
          <p:cNvSpPr txBox="1"/>
          <p:nvPr/>
        </p:nvSpPr>
        <p:spPr>
          <a:xfrm>
            <a:off x="7945518" y="1190653"/>
            <a:ext cx="1768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space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C03F57-8C98-B26B-CBFC-9891FF4E728A}"/>
              </a:ext>
            </a:extLst>
          </p:cNvPr>
          <p:cNvGrpSpPr/>
          <p:nvPr/>
        </p:nvGrpSpPr>
        <p:grpSpPr>
          <a:xfrm>
            <a:off x="8323892" y="3516814"/>
            <a:ext cx="1032876" cy="1032876"/>
            <a:chOff x="1556426" y="3428999"/>
            <a:chExt cx="1643974" cy="164397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0A5AEB-6D65-82BE-F3D2-F216D3B94BF2}"/>
                </a:ext>
              </a:extLst>
            </p:cNvPr>
            <p:cNvSpPr/>
            <p:nvPr/>
          </p:nvSpPr>
          <p:spPr>
            <a:xfrm>
              <a:off x="1556426" y="3428999"/>
              <a:ext cx="1643974" cy="164397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23F1DC-A789-7C3D-F3AC-1AD57005B0B4}"/>
                </a:ext>
              </a:extLst>
            </p:cNvPr>
            <p:cNvCxnSpPr>
              <a:stCxn id="25" idx="0"/>
              <a:endCxn id="25" idx="4"/>
            </p:cNvCxnSpPr>
            <p:nvPr/>
          </p:nvCxnSpPr>
          <p:spPr>
            <a:xfrm>
              <a:off x="2378413" y="3428999"/>
              <a:ext cx="0" cy="164397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8DF4123-32C1-3312-59BE-591267D9490E}"/>
                </a:ext>
              </a:extLst>
            </p:cNvPr>
            <p:cNvCxnSpPr>
              <a:cxnSpLocks/>
              <a:stCxn id="25" idx="1"/>
              <a:endCxn id="25" idx="5"/>
            </p:cNvCxnSpPr>
            <p:nvPr/>
          </p:nvCxnSpPr>
          <p:spPr>
            <a:xfrm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0E8DB77-261A-4FB1-A1BB-71E60387DC33}"/>
                </a:ext>
              </a:extLst>
            </p:cNvPr>
            <p:cNvCxnSpPr>
              <a:cxnSpLocks/>
              <a:stCxn id="25" idx="2"/>
              <a:endCxn id="25" idx="6"/>
            </p:cNvCxnSpPr>
            <p:nvPr/>
          </p:nvCxnSpPr>
          <p:spPr>
            <a:xfrm>
              <a:off x="1556426" y="4250986"/>
              <a:ext cx="16439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74F2A2-E05E-F60C-66FE-9ED8250F45F3}"/>
                </a:ext>
              </a:extLst>
            </p:cNvPr>
            <p:cNvCxnSpPr>
              <a:cxnSpLocks/>
              <a:stCxn id="25" idx="3"/>
              <a:endCxn id="25" idx="7"/>
            </p:cNvCxnSpPr>
            <p:nvPr/>
          </p:nvCxnSpPr>
          <p:spPr>
            <a:xfrm flipV="1"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FCB20F9-8015-1D3E-F2D7-AA17FDC6B6FE}"/>
                </a:ext>
              </a:extLst>
            </p:cNvPr>
            <p:cNvSpPr/>
            <p:nvPr/>
          </p:nvSpPr>
          <p:spPr>
            <a:xfrm>
              <a:off x="1889471" y="3743045"/>
              <a:ext cx="978225" cy="9782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TX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ECB42D-A461-A680-3B24-E9CB6844D03D}"/>
              </a:ext>
            </a:extLst>
          </p:cNvPr>
          <p:cNvGrpSpPr/>
          <p:nvPr/>
        </p:nvGrpSpPr>
        <p:grpSpPr>
          <a:xfrm>
            <a:off x="9611930" y="3516814"/>
            <a:ext cx="1032876" cy="1032876"/>
            <a:chOff x="1556426" y="3428999"/>
            <a:chExt cx="1643974" cy="164397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26F76E1-7672-8AA4-F87B-D8AA80E6C9BA}"/>
                </a:ext>
              </a:extLst>
            </p:cNvPr>
            <p:cNvSpPr/>
            <p:nvPr/>
          </p:nvSpPr>
          <p:spPr>
            <a:xfrm>
              <a:off x="1556426" y="3428999"/>
              <a:ext cx="1643974" cy="1643974"/>
            </a:xfrm>
            <a:prstGeom prst="ellipse">
              <a:avLst/>
            </a:prstGeom>
            <a:solidFill>
              <a:srgbClr val="F7FFF7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4F7E5C8-BD3C-B33E-7752-C2FA01CC2549}"/>
                </a:ext>
              </a:extLst>
            </p:cNvPr>
            <p:cNvCxnSpPr>
              <a:stCxn id="33" idx="0"/>
              <a:endCxn id="33" idx="4"/>
            </p:cNvCxnSpPr>
            <p:nvPr/>
          </p:nvCxnSpPr>
          <p:spPr>
            <a:xfrm>
              <a:off x="2378413" y="3428999"/>
              <a:ext cx="0" cy="164397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B5DBD5-7512-BF77-B772-D52A8C35D3F9}"/>
                </a:ext>
              </a:extLst>
            </p:cNvPr>
            <p:cNvCxnSpPr>
              <a:cxnSpLocks/>
              <a:stCxn id="33" idx="1"/>
              <a:endCxn id="33" idx="5"/>
            </p:cNvCxnSpPr>
            <p:nvPr/>
          </p:nvCxnSpPr>
          <p:spPr>
            <a:xfrm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3954DF-A885-B394-1030-E2A17FFA5361}"/>
                </a:ext>
              </a:extLst>
            </p:cNvPr>
            <p:cNvCxnSpPr>
              <a:cxnSpLocks/>
              <a:stCxn id="33" idx="2"/>
              <a:endCxn id="33" idx="6"/>
            </p:cNvCxnSpPr>
            <p:nvPr/>
          </p:nvCxnSpPr>
          <p:spPr>
            <a:xfrm>
              <a:off x="1556426" y="4250986"/>
              <a:ext cx="164397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15F029-1F7E-04C4-0142-DF0A6F77900E}"/>
                </a:ext>
              </a:extLst>
            </p:cNvPr>
            <p:cNvCxnSpPr>
              <a:cxnSpLocks/>
              <a:stCxn id="33" idx="3"/>
              <a:endCxn id="33" idx="7"/>
            </p:cNvCxnSpPr>
            <p:nvPr/>
          </p:nvCxnSpPr>
          <p:spPr>
            <a:xfrm flipV="1">
              <a:off x="1797180" y="3669753"/>
              <a:ext cx="1162466" cy="11624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ED257C-3F76-C67E-6D7B-BEDFE43EEABB}"/>
                </a:ext>
              </a:extLst>
            </p:cNvPr>
            <p:cNvSpPr/>
            <p:nvPr/>
          </p:nvSpPr>
          <p:spPr>
            <a:xfrm>
              <a:off x="1889471" y="3743045"/>
              <a:ext cx="978225" cy="9782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RX</a:t>
              </a:r>
            </a:p>
          </p:txBody>
        </p:sp>
      </p:grp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BB9BB39B-632E-3F7A-9B2E-1899FB330C60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8485908" y="4670503"/>
            <a:ext cx="837072" cy="511483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7013CAEE-8111-2E57-0371-822DD8AC934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0137648" y="4507154"/>
            <a:ext cx="204430" cy="837627"/>
          </a:xfrm>
          <a:prstGeom prst="curved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6C9D24A-E642-2D14-DF9D-B1259EF41D8B}"/>
              </a:ext>
            </a:extLst>
          </p:cNvPr>
          <p:cNvSpPr/>
          <p:nvPr/>
        </p:nvSpPr>
        <p:spPr>
          <a:xfrm>
            <a:off x="8102601" y="2851440"/>
            <a:ext cx="2333174" cy="390950"/>
          </a:xfrm>
          <a:prstGeom prst="rect">
            <a:avLst/>
          </a:prstGeom>
          <a:solidFill>
            <a:srgbClr val="FFFFE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 driver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DDF423F-3633-A37A-6B0D-ADD6DCC89D4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840330" y="3242390"/>
            <a:ext cx="0" cy="2744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A0EC2AA-279F-09D9-649D-E071C8FD1B5E}"/>
              </a:ext>
            </a:extLst>
          </p:cNvPr>
          <p:cNvCxnSpPr>
            <a:cxnSpLocks/>
          </p:cNvCxnSpPr>
          <p:nvPr/>
        </p:nvCxnSpPr>
        <p:spPr>
          <a:xfrm>
            <a:off x="10124490" y="3242390"/>
            <a:ext cx="0" cy="2744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17971E5E-5CB1-B4DD-D6CF-7C02983FB9B6}"/>
              </a:ext>
            </a:extLst>
          </p:cNvPr>
          <p:cNvSpPr/>
          <p:nvPr/>
        </p:nvSpPr>
        <p:spPr>
          <a:xfrm>
            <a:off x="10917025" y="3123843"/>
            <a:ext cx="729575" cy="1446662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1C37A25-CCAA-6C8C-1557-01F1EB6BFCF5}"/>
              </a:ext>
            </a:extLst>
          </p:cNvPr>
          <p:cNvSpPr/>
          <p:nvPr/>
        </p:nvSpPr>
        <p:spPr>
          <a:xfrm>
            <a:off x="10917025" y="31208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F67ECF-AF49-5EA5-B9B0-AF7D521C984A}"/>
              </a:ext>
            </a:extLst>
          </p:cNvPr>
          <p:cNvSpPr/>
          <p:nvPr/>
        </p:nvSpPr>
        <p:spPr>
          <a:xfrm>
            <a:off x="10917025" y="3484005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63572E-BFCD-48E9-706A-70C1ED75CD4C}"/>
              </a:ext>
            </a:extLst>
          </p:cNvPr>
          <p:cNvSpPr/>
          <p:nvPr/>
        </p:nvSpPr>
        <p:spPr>
          <a:xfrm>
            <a:off x="10917025" y="3847174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EF55D7-8186-32C0-4E71-BEEBCBB97F90}"/>
              </a:ext>
            </a:extLst>
          </p:cNvPr>
          <p:cNvSpPr/>
          <p:nvPr/>
        </p:nvSpPr>
        <p:spPr>
          <a:xfrm>
            <a:off x="10917025" y="4207336"/>
            <a:ext cx="729575" cy="363169"/>
          </a:xfrm>
          <a:prstGeom prst="rect">
            <a:avLst/>
          </a:prstGeom>
          <a:solidFill>
            <a:srgbClr val="F3FFF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Packet buffer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9AA78E1-33F5-6959-D0D2-4D7FE8F00E82}"/>
              </a:ext>
            </a:extLst>
          </p:cNvPr>
          <p:cNvCxnSpPr>
            <a:cxnSpLocks/>
            <a:stCxn id="75" idx="1"/>
          </p:cNvCxnSpPr>
          <p:nvPr/>
        </p:nvCxnSpPr>
        <p:spPr>
          <a:xfrm flipH="1">
            <a:off x="10508697" y="3665590"/>
            <a:ext cx="408328" cy="22233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721AB854-A25F-A3AD-AF80-9AF860DDFEA4}"/>
              </a:ext>
            </a:extLst>
          </p:cNvPr>
          <p:cNvSpPr/>
          <p:nvPr/>
        </p:nvSpPr>
        <p:spPr>
          <a:xfrm>
            <a:off x="9476858" y="5980260"/>
            <a:ext cx="288244" cy="2782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E33D6E-F351-864A-D25F-8C6522FF9E29}"/>
              </a:ext>
            </a:extLst>
          </p:cNvPr>
          <p:cNvSpPr txBox="1"/>
          <p:nvPr/>
        </p:nvSpPr>
        <p:spPr>
          <a:xfrm>
            <a:off x="9763081" y="5698037"/>
            <a:ext cx="1153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Hardware RX queue</a:t>
            </a:r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B25AAA9-ABF4-CA01-9630-789173D209D2}"/>
              </a:ext>
            </a:extLst>
          </p:cNvPr>
          <p:cNvSpPr/>
          <p:nvPr/>
        </p:nvSpPr>
        <p:spPr>
          <a:xfrm>
            <a:off x="8702556" y="5891308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34C1309-3B6B-3DCD-0288-1A027921627D}"/>
              </a:ext>
            </a:extLst>
          </p:cNvPr>
          <p:cNvSpPr/>
          <p:nvPr/>
        </p:nvSpPr>
        <p:spPr>
          <a:xfrm>
            <a:off x="8357557" y="5891308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62E2600-E850-BA0E-FDF7-4051E29369D5}"/>
              </a:ext>
            </a:extLst>
          </p:cNvPr>
          <p:cNvCxnSpPr>
            <a:cxnSpLocks/>
          </p:cNvCxnSpPr>
          <p:nvPr/>
        </p:nvCxnSpPr>
        <p:spPr>
          <a:xfrm>
            <a:off x="8993067" y="5972549"/>
            <a:ext cx="39374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A3B8A5C-2574-299F-D3C8-ED04FF5D4A97}"/>
              </a:ext>
            </a:extLst>
          </p:cNvPr>
          <p:cNvSpPr/>
          <p:nvPr/>
        </p:nvSpPr>
        <p:spPr>
          <a:xfrm>
            <a:off x="9534245" y="6033660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087FB47-64E1-8D66-8CA9-F433081F3CDF}"/>
              </a:ext>
            </a:extLst>
          </p:cNvPr>
          <p:cNvSpPr/>
          <p:nvPr/>
        </p:nvSpPr>
        <p:spPr>
          <a:xfrm>
            <a:off x="9476858" y="5702010"/>
            <a:ext cx="288244" cy="2782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8236C39-049F-5217-7E9A-B4D416B5D9F4}"/>
              </a:ext>
            </a:extLst>
          </p:cNvPr>
          <p:cNvSpPr/>
          <p:nvPr/>
        </p:nvSpPr>
        <p:spPr>
          <a:xfrm>
            <a:off x="9534245" y="5755410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0866B-1ECC-5F39-4A6C-B08349D40DDD}"/>
              </a:ext>
            </a:extLst>
          </p:cNvPr>
          <p:cNvSpPr txBox="1"/>
          <p:nvPr/>
        </p:nvSpPr>
        <p:spPr>
          <a:xfrm>
            <a:off x="10549897" y="2544276"/>
            <a:ext cx="1406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buffers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7FDE6-993E-3943-E341-89341AE42B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27B1344-7E49-B58B-495A-37B33AE2C5A8}"/>
              </a:ext>
            </a:extLst>
          </p:cNvPr>
          <p:cNvSpPr/>
          <p:nvPr/>
        </p:nvSpPr>
        <p:spPr>
          <a:xfrm>
            <a:off x="11182827" y="3579621"/>
            <a:ext cx="171450" cy="171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FCB119A-1D58-244E-7D0D-5BBE8A7C8216}"/>
              </a:ext>
            </a:extLst>
          </p:cNvPr>
          <p:cNvCxnSpPr>
            <a:stCxn id="7" idx="1"/>
          </p:cNvCxnSpPr>
          <p:nvPr/>
        </p:nvCxnSpPr>
        <p:spPr>
          <a:xfrm rot="10800000">
            <a:off x="8197702" y="3242391"/>
            <a:ext cx="962484" cy="2102391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8C21498-B0D0-7979-2FA2-CD495B5C7159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B2A420-093D-2384-E088-F2C9EC952B66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1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5B87-7F6C-3BC2-C72B-0D04E7A5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43D5-2E9B-0A7E-394B-A537E32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Packet Processing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44F6-B045-046C-E05A-C27F2CBC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241A2E0-83A1-168C-F798-9DCDB3F74157}"/>
              </a:ext>
            </a:extLst>
          </p:cNvPr>
          <p:cNvSpPr txBox="1">
            <a:spLocks/>
          </p:cNvSpPr>
          <p:nvPr/>
        </p:nvSpPr>
        <p:spPr>
          <a:xfrm>
            <a:off x="597549" y="1028700"/>
            <a:ext cx="662088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dirty="0"/>
              <a:t>Interrupt processing: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7FDE6-993E-3943-E341-89341AE42BA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5067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BEF2FFC-ECE8-E4EF-FA3F-190EF95FC0D8}"/>
              </a:ext>
            </a:extLst>
          </p:cNvPr>
          <p:cNvSpPr/>
          <p:nvPr/>
        </p:nvSpPr>
        <p:spPr>
          <a:xfrm>
            <a:off x="2402958" y="1599053"/>
            <a:ext cx="7208875" cy="71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CPU pauses the process in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76C62-C5FC-079F-B404-6752FD2DAE49}"/>
              </a:ext>
            </a:extLst>
          </p:cNvPr>
          <p:cNvSpPr txBox="1"/>
          <p:nvPr/>
        </p:nvSpPr>
        <p:spPr>
          <a:xfrm>
            <a:off x="436450" y="6464602"/>
            <a:ext cx="1109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608" lvl="1"/>
            <a:r>
              <a:rPr lang="en-US" altLang="en-US" sz="1400" dirty="0"/>
              <a:t>Rinku Shah and Priyanka Naik, Kernel-bypass techniques for high-speed network packet processing. </a:t>
            </a:r>
            <a:r>
              <a:rPr lang="en-US" alt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https://tinyurl.com/3bzfehja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 marL="292608" lvl="1"/>
            <a:r>
              <a:rPr lang="en-US" altLang="en-US" sz="14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65833B-3645-734A-57B5-833E8F3E41E4}"/>
              </a:ext>
            </a:extLst>
          </p:cNvPr>
          <p:cNvCxnSpPr>
            <a:cxnSpLocks/>
          </p:cNvCxnSpPr>
          <p:nvPr/>
        </p:nvCxnSpPr>
        <p:spPr>
          <a:xfrm>
            <a:off x="811789" y="6456258"/>
            <a:ext cx="92466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83768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14185</TotalTime>
  <Words>2183</Words>
  <Application>Microsoft Office PowerPoint</Application>
  <PresentationFormat>Widescreen</PresentationFormat>
  <Paragraphs>398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Wingdings</vt:lpstr>
      <vt:lpstr>1_Retrospect</vt:lpstr>
      <vt:lpstr>Office Theme</vt:lpstr>
      <vt:lpstr>Visio</vt:lpstr>
      <vt:lpstr>PowerPoint Presentation</vt:lpstr>
      <vt:lpstr>Agenda</vt:lpstr>
      <vt:lpstr>PowerPoint Presentation</vt:lpstr>
      <vt:lpstr>Packet Processing</vt:lpstr>
      <vt:lpstr>Packet Processing</vt:lpstr>
      <vt:lpstr>Packet Processing</vt:lpstr>
      <vt:lpstr>Packet Processing</vt:lpstr>
      <vt:lpstr>Packet Processing</vt:lpstr>
      <vt:lpstr>Packet Processing</vt:lpstr>
      <vt:lpstr>Packet Processing</vt:lpstr>
      <vt:lpstr>Packet Processing</vt:lpstr>
      <vt:lpstr>Packet Processing</vt:lpstr>
      <vt:lpstr>Packet Processing</vt:lpstr>
      <vt:lpstr>Packet Processing</vt:lpstr>
      <vt:lpstr>Packet Processing</vt:lpstr>
      <vt:lpstr>Packet Processing Overheads</vt:lpstr>
      <vt:lpstr>Packet Processing Overheads</vt:lpstr>
      <vt:lpstr>Kernel-bypass</vt:lpstr>
      <vt:lpstr>Multicore CPUs</vt:lpstr>
      <vt:lpstr>DPDK Performance</vt:lpstr>
      <vt:lpstr>DPDK Challenges</vt:lpstr>
      <vt:lpstr>P4 Language</vt:lpstr>
      <vt:lpstr>PowerPoint Presentation</vt:lpstr>
      <vt:lpstr>PowerPoint Presentation</vt:lpstr>
      <vt:lpstr>Example P4 Program</vt:lpstr>
      <vt:lpstr>Why P4 for CPU?</vt:lpstr>
      <vt:lpstr>Why P4 for CPU?</vt:lpstr>
      <vt:lpstr>Why P4 for CPU?</vt:lpstr>
      <vt:lpstr>Why P4 for CPU?</vt:lpstr>
      <vt:lpstr>P4-DPDK</vt:lpstr>
      <vt:lpstr>P4-DPDK Supported Features</vt:lpstr>
      <vt:lpstr>P4 Across the Network Stack</vt:lpstr>
      <vt:lpstr>P4 Across the Network Stack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217</cp:revision>
  <dcterms:created xsi:type="dcterms:W3CDTF">2020-04-03T21:33:21Z</dcterms:created>
  <dcterms:modified xsi:type="dcterms:W3CDTF">2025-04-17T15:37:49Z</dcterms:modified>
</cp:coreProperties>
</file>