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7" r:id="rId6"/>
    <p:sldId id="266" r:id="rId7"/>
    <p:sldId id="263" r:id="rId8"/>
    <p:sldId id="268" r:id="rId9"/>
    <p:sldId id="262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6aKYnCrrI0d9boBwzIY/9Spto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SABEH, ALI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921F3-14B3-876A-E404-509F1168FA7B}" v="227" dt="2021-11-18T23:30:47.723"/>
    <p1510:client id="{E4D2B0DD-FF89-8B44-A894-5501C7A562B7}" v="74" dt="2021-11-18T23:32:34.920"/>
    <p1510:client id="{F18A534D-5478-B845-B3BC-E2D5A7E42D57}" v="1" dt="2021-11-19T21:07:04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ose" userId="af884673-c72d-4dfe-b100-de77b9392a28" providerId="ADAL" clId="{F18A534D-5478-B845-B3BC-E2D5A7E42D57}"/>
    <pc:docChg chg="undo custSel modSld">
      <pc:chgData name="Gomez, Jose" userId="af884673-c72d-4dfe-b100-de77b9392a28" providerId="ADAL" clId="{F18A534D-5478-B845-B3BC-E2D5A7E42D57}" dt="2021-11-19T21:07:56.560" v="288" actId="20577"/>
      <pc:docMkLst>
        <pc:docMk/>
      </pc:docMkLst>
      <pc:sldChg chg="modSp mod">
        <pc:chgData name="Gomez, Jose" userId="af884673-c72d-4dfe-b100-de77b9392a28" providerId="ADAL" clId="{F18A534D-5478-B845-B3BC-E2D5A7E42D57}" dt="2021-11-19T21:05:30.702" v="239" actId="20577"/>
        <pc:sldMkLst>
          <pc:docMk/>
          <pc:sldMk cId="0" sldId="257"/>
        </pc:sldMkLst>
        <pc:spChg chg="mod">
          <ac:chgData name="Gomez, Jose" userId="af884673-c72d-4dfe-b100-de77b9392a28" providerId="ADAL" clId="{F18A534D-5478-B845-B3BC-E2D5A7E42D57}" dt="2021-11-19T21:05:30.702" v="239" actId="20577"/>
          <ac:spMkLst>
            <pc:docMk/>
            <pc:sldMk cId="0" sldId="257"/>
            <ac:spMk id="37" creationId="{00000000-0000-0000-0000-000000000000}"/>
          </ac:spMkLst>
        </pc:spChg>
      </pc:sldChg>
      <pc:sldChg chg="modSp mod">
        <pc:chgData name="Gomez, Jose" userId="af884673-c72d-4dfe-b100-de77b9392a28" providerId="ADAL" clId="{F18A534D-5478-B845-B3BC-E2D5A7E42D57}" dt="2021-11-19T21:05:15.627" v="231" actId="20577"/>
        <pc:sldMkLst>
          <pc:docMk/>
          <pc:sldMk cId="0" sldId="258"/>
        </pc:sldMkLst>
        <pc:spChg chg="mod">
          <ac:chgData name="Gomez, Jose" userId="af884673-c72d-4dfe-b100-de77b9392a28" providerId="ADAL" clId="{F18A534D-5478-B845-B3BC-E2D5A7E42D57}" dt="2021-11-19T21:05:15.627" v="231" actId="20577"/>
          <ac:spMkLst>
            <pc:docMk/>
            <pc:sldMk cId="0" sldId="258"/>
            <ac:spMk id="49" creationId="{00000000-0000-0000-0000-000000000000}"/>
          </ac:spMkLst>
        </pc:spChg>
      </pc:sldChg>
      <pc:sldChg chg="modSp mod">
        <pc:chgData name="Gomez, Jose" userId="af884673-c72d-4dfe-b100-de77b9392a28" providerId="ADAL" clId="{F18A534D-5478-B845-B3BC-E2D5A7E42D57}" dt="2021-11-19T21:07:44.741" v="286" actId="1037"/>
        <pc:sldMkLst>
          <pc:docMk/>
          <pc:sldMk cId="0" sldId="262"/>
        </pc:sldMkLst>
        <pc:spChg chg="mod">
          <ac:chgData name="Gomez, Jose" userId="af884673-c72d-4dfe-b100-de77b9392a28" providerId="ADAL" clId="{F18A534D-5478-B845-B3BC-E2D5A7E42D57}" dt="2021-11-19T21:07:22.032" v="274" actId="20577"/>
          <ac:spMkLst>
            <pc:docMk/>
            <pc:sldMk cId="0" sldId="262"/>
            <ac:spMk id="100" creationId="{00000000-0000-0000-0000-000000000000}"/>
          </ac:spMkLst>
        </pc:spChg>
        <pc:picChg chg="mod">
          <ac:chgData name="Gomez, Jose" userId="af884673-c72d-4dfe-b100-de77b9392a28" providerId="ADAL" clId="{F18A534D-5478-B845-B3BC-E2D5A7E42D57}" dt="2021-11-19T21:07:44.741" v="286" actId="1037"/>
          <ac:picMkLst>
            <pc:docMk/>
            <pc:sldMk cId="0" sldId="262"/>
            <ac:picMk id="2" creationId="{1B40BB41-7587-45B6-B79D-1F5EDC179F9A}"/>
          </ac:picMkLst>
        </pc:picChg>
        <pc:picChg chg="mod">
          <ac:chgData name="Gomez, Jose" userId="af884673-c72d-4dfe-b100-de77b9392a28" providerId="ADAL" clId="{F18A534D-5478-B845-B3BC-E2D5A7E42D57}" dt="2021-11-19T21:07:42.097" v="283" actId="1038"/>
          <ac:picMkLst>
            <pc:docMk/>
            <pc:sldMk cId="0" sldId="262"/>
            <ac:picMk id="3" creationId="{828BDC6A-90F3-45CF-834D-65EB88E7DA5D}"/>
          </ac:picMkLst>
        </pc:picChg>
      </pc:sldChg>
      <pc:sldChg chg="addSp modSp mod">
        <pc:chgData name="Gomez, Jose" userId="af884673-c72d-4dfe-b100-de77b9392a28" providerId="ADAL" clId="{F18A534D-5478-B845-B3BC-E2D5A7E42D57}" dt="2021-11-19T21:06:51.588" v="265" actId="1076"/>
        <pc:sldMkLst>
          <pc:docMk/>
          <pc:sldMk cId="233858277" sldId="263"/>
        </pc:sldMkLst>
        <pc:spChg chg="add mod">
          <ac:chgData name="Gomez, Jose" userId="af884673-c72d-4dfe-b100-de77b9392a28" providerId="ADAL" clId="{F18A534D-5478-B845-B3BC-E2D5A7E42D57}" dt="2021-11-19T21:06:41.205" v="260" actId="14100"/>
          <ac:spMkLst>
            <pc:docMk/>
            <pc:sldMk cId="233858277" sldId="263"/>
            <ac:spMk id="2" creationId="{BF7B219C-4339-6949-9F8B-1AD1274FDF10}"/>
          </ac:spMkLst>
        </pc:spChg>
        <pc:spChg chg="mod">
          <ac:chgData name="Gomez, Jose" userId="af884673-c72d-4dfe-b100-de77b9392a28" providerId="ADAL" clId="{F18A534D-5478-B845-B3BC-E2D5A7E42D57}" dt="2021-11-19T21:05:50.899" v="243" actId="20577"/>
          <ac:spMkLst>
            <pc:docMk/>
            <pc:sldMk cId="233858277" sldId="263"/>
            <ac:spMk id="61" creationId="{00000000-0000-0000-0000-000000000000}"/>
          </ac:spMkLst>
        </pc:spChg>
        <pc:picChg chg="mod">
          <ac:chgData name="Gomez, Jose" userId="af884673-c72d-4dfe-b100-de77b9392a28" providerId="ADAL" clId="{F18A534D-5478-B845-B3BC-E2D5A7E42D57}" dt="2021-11-19T21:06:51.588" v="265" actId="1076"/>
          <ac:picMkLst>
            <pc:docMk/>
            <pc:sldMk cId="233858277" sldId="263"/>
            <ac:picMk id="9" creationId="{CBDD149B-78D9-934A-AE90-82BEEF9F5C10}"/>
          </ac:picMkLst>
        </pc:picChg>
      </pc:sldChg>
      <pc:sldChg chg="modSp mod">
        <pc:chgData name="Gomez, Jose" userId="af884673-c72d-4dfe-b100-de77b9392a28" providerId="ADAL" clId="{F18A534D-5478-B845-B3BC-E2D5A7E42D57}" dt="2021-11-19T21:04:14.907" v="222" actId="20577"/>
        <pc:sldMkLst>
          <pc:docMk/>
          <pc:sldMk cId="3778916347" sldId="265"/>
        </pc:sldMkLst>
        <pc:spChg chg="mod">
          <ac:chgData name="Gomez, Jose" userId="af884673-c72d-4dfe-b100-de77b9392a28" providerId="ADAL" clId="{F18A534D-5478-B845-B3BC-E2D5A7E42D57}" dt="2021-11-19T21:04:14.907" v="222" actId="20577"/>
          <ac:spMkLst>
            <pc:docMk/>
            <pc:sldMk cId="3778916347" sldId="265"/>
            <ac:spMk id="37" creationId="{00000000-0000-0000-0000-000000000000}"/>
          </ac:spMkLst>
        </pc:spChg>
      </pc:sldChg>
      <pc:sldChg chg="modSp mod">
        <pc:chgData name="Gomez, Jose" userId="af884673-c72d-4dfe-b100-de77b9392a28" providerId="ADAL" clId="{F18A534D-5478-B845-B3BC-E2D5A7E42D57}" dt="2021-11-19T21:04:56.845" v="224" actId="20577"/>
        <pc:sldMkLst>
          <pc:docMk/>
          <pc:sldMk cId="2398859432" sldId="266"/>
        </pc:sldMkLst>
        <pc:spChg chg="mod">
          <ac:chgData name="Gomez, Jose" userId="af884673-c72d-4dfe-b100-de77b9392a28" providerId="ADAL" clId="{F18A534D-5478-B845-B3BC-E2D5A7E42D57}" dt="2021-11-19T21:04:56.845" v="224" actId="20577"/>
          <ac:spMkLst>
            <pc:docMk/>
            <pc:sldMk cId="2398859432" sldId="266"/>
            <ac:spMk id="37" creationId="{00000000-0000-0000-0000-000000000000}"/>
          </ac:spMkLst>
        </pc:spChg>
      </pc:sldChg>
      <pc:sldChg chg="modSp mod">
        <pc:chgData name="Gomez, Jose" userId="af884673-c72d-4dfe-b100-de77b9392a28" providerId="ADAL" clId="{F18A534D-5478-B845-B3BC-E2D5A7E42D57}" dt="2021-11-19T21:05:04.129" v="227" actId="20577"/>
        <pc:sldMkLst>
          <pc:docMk/>
          <pc:sldMk cId="3316634815" sldId="267"/>
        </pc:sldMkLst>
        <pc:spChg chg="mod">
          <ac:chgData name="Gomez, Jose" userId="af884673-c72d-4dfe-b100-de77b9392a28" providerId="ADAL" clId="{F18A534D-5478-B845-B3BC-E2D5A7E42D57}" dt="2021-11-19T21:05:04.129" v="227" actId="20577"/>
          <ac:spMkLst>
            <pc:docMk/>
            <pc:sldMk cId="3316634815" sldId="267"/>
            <ac:spMk id="37" creationId="{00000000-0000-0000-0000-000000000000}"/>
          </ac:spMkLst>
        </pc:spChg>
      </pc:sldChg>
      <pc:sldChg chg="addSp delSp modSp mod">
        <pc:chgData name="Gomez, Jose" userId="af884673-c72d-4dfe-b100-de77b9392a28" providerId="ADAL" clId="{F18A534D-5478-B845-B3BC-E2D5A7E42D57}" dt="2021-11-19T21:07:16.594" v="273" actId="20577"/>
        <pc:sldMkLst>
          <pc:docMk/>
          <pc:sldMk cId="1765916981" sldId="268"/>
        </pc:sldMkLst>
        <pc:spChg chg="add del mod">
          <ac:chgData name="Gomez, Jose" userId="af884673-c72d-4dfe-b100-de77b9392a28" providerId="ADAL" clId="{F18A534D-5478-B845-B3BC-E2D5A7E42D57}" dt="2021-11-19T21:07:07.560" v="268"/>
          <ac:spMkLst>
            <pc:docMk/>
            <pc:sldMk cId="1765916981" sldId="268"/>
            <ac:spMk id="2" creationId="{047A6B00-8A76-5A4B-AC70-A4B617E220FF}"/>
          </ac:spMkLst>
        </pc:spChg>
        <pc:spChg chg="mod">
          <ac:chgData name="Gomez, Jose" userId="af884673-c72d-4dfe-b100-de77b9392a28" providerId="ADAL" clId="{F18A534D-5478-B845-B3BC-E2D5A7E42D57}" dt="2021-11-19T21:07:16.594" v="273" actId="20577"/>
          <ac:spMkLst>
            <pc:docMk/>
            <pc:sldMk cId="1765916981" sldId="268"/>
            <ac:spMk id="61" creationId="{00000000-0000-0000-0000-000000000000}"/>
          </ac:spMkLst>
        </pc:spChg>
      </pc:sldChg>
      <pc:sldChg chg="modSp mod">
        <pc:chgData name="Gomez, Jose" userId="af884673-c72d-4dfe-b100-de77b9392a28" providerId="ADAL" clId="{F18A534D-5478-B845-B3BC-E2D5A7E42D57}" dt="2021-11-19T21:07:56.560" v="288" actId="20577"/>
        <pc:sldMkLst>
          <pc:docMk/>
          <pc:sldMk cId="2936123159" sldId="269"/>
        </pc:sldMkLst>
        <pc:spChg chg="mod">
          <ac:chgData name="Gomez, Jose" userId="af884673-c72d-4dfe-b100-de77b9392a28" providerId="ADAL" clId="{F18A534D-5478-B845-B3BC-E2D5A7E42D57}" dt="2021-11-19T21:07:56.560" v="288" actId="20577"/>
          <ac:spMkLst>
            <pc:docMk/>
            <pc:sldMk cId="2936123159" sldId="269"/>
            <ac:spMk id="100" creationId="{00000000-0000-0000-0000-000000000000}"/>
          </ac:spMkLst>
        </pc:spChg>
      </pc:sldChg>
    </pc:docChg>
  </pc:docChgLst>
  <pc:docChgLst>
    <pc:chgData name="Baron, Tucker" userId="S::tbaron@email.sc.edu::96accce9-d001-48bb-a395-86108b463a76" providerId="AD" clId="Web-{83C921F3-14B3-876A-E404-509F1168FA7B}"/>
    <pc:docChg chg="modSld">
      <pc:chgData name="Baron, Tucker" userId="S::tbaron@email.sc.edu::96accce9-d001-48bb-a395-86108b463a76" providerId="AD" clId="Web-{83C921F3-14B3-876A-E404-509F1168FA7B}" dt="2021-11-18T23:30:47.723" v="225" actId="20577"/>
      <pc:docMkLst>
        <pc:docMk/>
      </pc:docMkLst>
      <pc:sldChg chg="addSp modSp">
        <pc:chgData name="Baron, Tucker" userId="S::tbaron@email.sc.edu::96accce9-d001-48bb-a395-86108b463a76" providerId="AD" clId="Web-{83C921F3-14B3-876A-E404-509F1168FA7B}" dt="2021-11-18T23:24:32.028" v="12" actId="1076"/>
        <pc:sldMkLst>
          <pc:docMk/>
          <pc:sldMk cId="0" sldId="262"/>
        </pc:sldMkLst>
        <pc:picChg chg="add mod">
          <ac:chgData name="Baron, Tucker" userId="S::tbaron@email.sc.edu::96accce9-d001-48bb-a395-86108b463a76" providerId="AD" clId="Web-{83C921F3-14B3-876A-E404-509F1168FA7B}" dt="2021-11-18T23:24:32.028" v="12" actId="1076"/>
          <ac:picMkLst>
            <pc:docMk/>
            <pc:sldMk cId="0" sldId="262"/>
            <ac:picMk id="2" creationId="{1B40BB41-7587-45B6-B79D-1F5EDC179F9A}"/>
          </ac:picMkLst>
        </pc:picChg>
        <pc:picChg chg="add mod">
          <ac:chgData name="Baron, Tucker" userId="S::tbaron@email.sc.edu::96accce9-d001-48bb-a395-86108b463a76" providerId="AD" clId="Web-{83C921F3-14B3-876A-E404-509F1168FA7B}" dt="2021-11-18T23:24:28.559" v="10" actId="1076"/>
          <ac:picMkLst>
            <pc:docMk/>
            <pc:sldMk cId="0" sldId="262"/>
            <ac:picMk id="3" creationId="{828BDC6A-90F3-45CF-834D-65EB88E7DA5D}"/>
          </ac:picMkLst>
        </pc:picChg>
      </pc:sldChg>
      <pc:sldChg chg="modSp">
        <pc:chgData name="Baron, Tucker" userId="S::tbaron@email.sc.edu::96accce9-d001-48bb-a395-86108b463a76" providerId="AD" clId="Web-{83C921F3-14B3-876A-E404-509F1168FA7B}" dt="2021-11-18T23:30:47.723" v="225" actId="20577"/>
        <pc:sldMkLst>
          <pc:docMk/>
          <pc:sldMk cId="2936123159" sldId="269"/>
        </pc:sldMkLst>
        <pc:spChg chg="mod">
          <ac:chgData name="Baron, Tucker" userId="S::tbaron@email.sc.edu::96accce9-d001-48bb-a395-86108b463a76" providerId="AD" clId="Web-{83C921F3-14B3-876A-E404-509F1168FA7B}" dt="2021-11-18T23:30:47.723" v="225" actId="20577"/>
          <ac:spMkLst>
            <pc:docMk/>
            <pc:sldMk cId="2936123159" sldId="269"/>
            <ac:spMk id="100" creationId="{00000000-0000-0000-0000-000000000000}"/>
          </ac:spMkLst>
        </pc:spChg>
      </pc:sldChg>
    </pc:docChg>
  </pc:docChgLst>
  <pc:docChgLst>
    <pc:chgData name="Khuu, Collins" userId="S::ckhuu@email.sc.edu::1ba9db76-d2c7-4587-a20b-112e57c8ef0b" providerId="AD" clId="Web-{2B32952C-AD06-BF50-7316-44A93FD07280}"/>
    <pc:docChg chg="modSld">
      <pc:chgData name="Khuu, Collins" userId="S::ckhuu@email.sc.edu::1ba9db76-d2c7-4587-a20b-112e57c8ef0b" providerId="AD" clId="Web-{2B32952C-AD06-BF50-7316-44A93FD07280}" dt="2021-11-14T01:44:17.324" v="26" actId="20577"/>
      <pc:docMkLst>
        <pc:docMk/>
      </pc:docMkLst>
      <pc:sldChg chg="modSp">
        <pc:chgData name="Khuu, Collins" userId="S::ckhuu@email.sc.edu::1ba9db76-d2c7-4587-a20b-112e57c8ef0b" providerId="AD" clId="Web-{2B32952C-AD06-BF50-7316-44A93FD07280}" dt="2021-11-14T01:44:17.324" v="26" actId="20577"/>
        <pc:sldMkLst>
          <pc:docMk/>
          <pc:sldMk cId="0" sldId="256"/>
        </pc:sldMkLst>
        <pc:spChg chg="mod">
          <ac:chgData name="Khuu, Collins" userId="S::ckhuu@email.sc.edu::1ba9db76-d2c7-4587-a20b-112e57c8ef0b" providerId="AD" clId="Web-{2B32952C-AD06-BF50-7316-44A93FD07280}" dt="2021-11-14T01:44:17.324" v="26" actId="20577"/>
          <ac:spMkLst>
            <pc:docMk/>
            <pc:sldMk cId="0" sldId="256"/>
            <ac:spMk id="28" creationId="{00000000-0000-0000-0000-000000000000}"/>
          </ac:spMkLst>
        </pc:spChg>
      </pc:sldChg>
    </pc:docChg>
  </pc:docChgLst>
  <pc:docChgLst>
    <pc:chgData name="Khuu, Collins" userId="1ba9db76-d2c7-4587-a20b-112e57c8ef0b" providerId="ADAL" clId="{E4D2B0DD-FF89-8B44-A894-5501C7A562B7}"/>
    <pc:docChg chg="undo redo custSel addSld delSld modSld sldOrd">
      <pc:chgData name="Khuu, Collins" userId="1ba9db76-d2c7-4587-a20b-112e57c8ef0b" providerId="ADAL" clId="{E4D2B0DD-FF89-8B44-A894-5501C7A562B7}" dt="2021-11-18T23:32:34.921" v="3353" actId="14100"/>
      <pc:docMkLst>
        <pc:docMk/>
      </pc:docMkLst>
      <pc:sldChg chg="delSp modSp mod delAnim">
        <pc:chgData name="Khuu, Collins" userId="1ba9db76-d2c7-4587-a20b-112e57c8ef0b" providerId="ADAL" clId="{E4D2B0DD-FF89-8B44-A894-5501C7A562B7}" dt="2021-11-14T22:29:38.098" v="37" actId="33524"/>
        <pc:sldMkLst>
          <pc:docMk/>
          <pc:sldMk cId="0" sldId="256"/>
        </pc:sldMkLst>
        <pc:spChg chg="mod">
          <ac:chgData name="Khuu, Collins" userId="1ba9db76-d2c7-4587-a20b-112e57c8ef0b" providerId="ADAL" clId="{E4D2B0DD-FF89-8B44-A894-5501C7A562B7}" dt="2021-11-14T22:29:38.098" v="37" actId="33524"/>
          <ac:spMkLst>
            <pc:docMk/>
            <pc:sldMk cId="0" sldId="256"/>
            <ac:spMk id="28" creationId="{00000000-0000-0000-0000-000000000000}"/>
          </ac:spMkLst>
        </pc:spChg>
        <pc:picChg chg="del">
          <ac:chgData name="Khuu, Collins" userId="1ba9db76-d2c7-4587-a20b-112e57c8ef0b" providerId="ADAL" clId="{E4D2B0DD-FF89-8B44-A894-5501C7A562B7}" dt="2021-11-14T01:49:36.088" v="26" actId="21"/>
          <ac:picMkLst>
            <pc:docMk/>
            <pc:sldMk cId="0" sldId="256"/>
            <ac:picMk id="30" creationId="{00000000-0000-0000-0000-000000000000}"/>
          </ac:picMkLst>
        </pc:picChg>
      </pc:sldChg>
      <pc:sldChg chg="modSp mod">
        <pc:chgData name="Khuu, Collins" userId="1ba9db76-d2c7-4587-a20b-112e57c8ef0b" providerId="ADAL" clId="{E4D2B0DD-FF89-8B44-A894-5501C7A562B7}" dt="2021-11-16T02:55:08.945" v="1278" actId="20577"/>
        <pc:sldMkLst>
          <pc:docMk/>
          <pc:sldMk cId="0" sldId="257"/>
        </pc:sldMkLst>
        <pc:spChg chg="mod">
          <ac:chgData name="Khuu, Collins" userId="1ba9db76-d2c7-4587-a20b-112e57c8ef0b" providerId="ADAL" clId="{E4D2B0DD-FF89-8B44-A894-5501C7A562B7}" dt="2021-11-16T02:55:08.945" v="1278" actId="20577"/>
          <ac:spMkLst>
            <pc:docMk/>
            <pc:sldMk cId="0" sldId="257"/>
            <ac:spMk id="37" creationId="{00000000-0000-0000-0000-000000000000}"/>
          </ac:spMkLst>
        </pc:spChg>
      </pc:sldChg>
      <pc:sldChg chg="addSp delSp modSp mod ord delAnim modAnim">
        <pc:chgData name="Khuu, Collins" userId="1ba9db76-d2c7-4587-a20b-112e57c8ef0b" providerId="ADAL" clId="{E4D2B0DD-FF89-8B44-A894-5501C7A562B7}" dt="2021-11-16T02:56:12.336" v="1339" actId="27636"/>
        <pc:sldMkLst>
          <pc:docMk/>
          <pc:sldMk cId="0" sldId="258"/>
        </pc:sldMkLst>
        <pc:spChg chg="mod">
          <ac:chgData name="Khuu, Collins" userId="1ba9db76-d2c7-4587-a20b-112e57c8ef0b" providerId="ADAL" clId="{E4D2B0DD-FF89-8B44-A894-5501C7A562B7}" dt="2021-11-16T02:06:05.777" v="357" actId="20577"/>
          <ac:spMkLst>
            <pc:docMk/>
            <pc:sldMk cId="0" sldId="258"/>
            <ac:spMk id="48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6T02:56:12.336" v="1339" actId="27636"/>
          <ac:spMkLst>
            <pc:docMk/>
            <pc:sldMk cId="0" sldId="258"/>
            <ac:spMk id="49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4T01:47:30.701" v="22" actId="14100"/>
          <ac:spMkLst>
            <pc:docMk/>
            <pc:sldMk cId="0" sldId="258"/>
            <ac:spMk id="51" creationId="{00000000-0000-0000-0000-000000000000}"/>
          </ac:spMkLst>
        </pc:spChg>
        <pc:picChg chg="add mod">
          <ac:chgData name="Khuu, Collins" userId="1ba9db76-d2c7-4587-a20b-112e57c8ef0b" providerId="ADAL" clId="{E4D2B0DD-FF89-8B44-A894-5501C7A562B7}" dt="2021-11-14T01:49:07.413" v="24"/>
          <ac:picMkLst>
            <pc:docMk/>
            <pc:sldMk cId="0" sldId="258"/>
            <ac:picMk id="2" creationId="{71699775-D001-DA42-97DF-498EFD429869}"/>
          </ac:picMkLst>
        </pc:picChg>
        <pc:picChg chg="del">
          <ac:chgData name="Khuu, Collins" userId="1ba9db76-d2c7-4587-a20b-112e57c8ef0b" providerId="ADAL" clId="{E4D2B0DD-FF89-8B44-A894-5501C7A562B7}" dt="2021-11-14T01:49:39.087" v="27" actId="21"/>
          <ac:picMkLst>
            <pc:docMk/>
            <pc:sldMk cId="0" sldId="258"/>
            <ac:picMk id="54" creationId="{00000000-0000-0000-0000-000000000000}"/>
          </ac:picMkLst>
        </pc:picChg>
        <pc:cxnChg chg="mod">
          <ac:chgData name="Khuu, Collins" userId="1ba9db76-d2c7-4587-a20b-112e57c8ef0b" providerId="ADAL" clId="{E4D2B0DD-FF89-8B44-A894-5501C7A562B7}" dt="2021-11-16T02:12:43.300" v="542" actId="14100"/>
          <ac:cxnSpMkLst>
            <pc:docMk/>
            <pc:sldMk cId="0" sldId="258"/>
            <ac:cxnSpMk id="50" creationId="{00000000-0000-0000-0000-000000000000}"/>
          </ac:cxnSpMkLst>
        </pc:cxnChg>
      </pc:sldChg>
      <pc:sldChg chg="addSp delSp modSp del mod delAnim">
        <pc:chgData name="Khuu, Collins" userId="1ba9db76-d2c7-4587-a20b-112e57c8ef0b" providerId="ADAL" clId="{E4D2B0DD-FF89-8B44-A894-5501C7A562B7}" dt="2021-11-16T02:55:01.713" v="1276" actId="2696"/>
        <pc:sldMkLst>
          <pc:docMk/>
          <pc:sldMk cId="0" sldId="259"/>
        </pc:sldMkLst>
        <pc:spChg chg="mod">
          <ac:chgData name="Khuu, Collins" userId="1ba9db76-d2c7-4587-a20b-112e57c8ef0b" providerId="ADAL" clId="{E4D2B0DD-FF89-8B44-A894-5501C7A562B7}" dt="2021-11-16T02:43:16.150" v="1275" actId="15"/>
          <ac:spMkLst>
            <pc:docMk/>
            <pc:sldMk cId="0" sldId="259"/>
            <ac:spMk id="61" creationId="{00000000-0000-0000-0000-000000000000}"/>
          </ac:spMkLst>
        </pc:spChg>
        <pc:spChg chg="add del mod">
          <ac:chgData name="Khuu, Collins" userId="1ba9db76-d2c7-4587-a20b-112e57c8ef0b" providerId="ADAL" clId="{E4D2B0DD-FF89-8B44-A894-5501C7A562B7}" dt="2021-11-16T02:15:44.357" v="573" actId="1076"/>
          <ac:spMkLst>
            <pc:docMk/>
            <pc:sldMk cId="0" sldId="259"/>
            <ac:spMk id="63" creationId="{00000000-0000-0000-0000-000000000000}"/>
          </ac:spMkLst>
        </pc:spChg>
        <pc:spChg chg="del">
          <ac:chgData name="Khuu, Collins" userId="1ba9db76-d2c7-4587-a20b-112e57c8ef0b" providerId="ADAL" clId="{E4D2B0DD-FF89-8B44-A894-5501C7A562B7}" dt="2021-11-14T01:46:34.663" v="1" actId="21"/>
          <ac:spMkLst>
            <pc:docMk/>
            <pc:sldMk cId="0" sldId="259"/>
            <ac:spMk id="66" creationId="{00000000-0000-0000-0000-000000000000}"/>
          </ac:spMkLst>
        </pc:spChg>
        <pc:picChg chg="del">
          <ac:chgData name="Khuu, Collins" userId="1ba9db76-d2c7-4587-a20b-112e57c8ef0b" providerId="ADAL" clId="{E4D2B0DD-FF89-8B44-A894-5501C7A562B7}" dt="2021-11-14T01:49:42.287" v="28" actId="21"/>
          <ac:picMkLst>
            <pc:docMk/>
            <pc:sldMk cId="0" sldId="259"/>
            <ac:picMk id="67" creationId="{00000000-0000-0000-0000-000000000000}"/>
          </ac:picMkLst>
        </pc:picChg>
      </pc:sldChg>
      <pc:sldChg chg="addSp delSp modSp mod delAnim">
        <pc:chgData name="Khuu, Collins" userId="1ba9db76-d2c7-4587-a20b-112e57c8ef0b" providerId="ADAL" clId="{E4D2B0DD-FF89-8B44-A894-5501C7A562B7}" dt="2021-11-18T23:32:34.921" v="3353" actId="14100"/>
        <pc:sldMkLst>
          <pc:docMk/>
          <pc:sldMk cId="0" sldId="262"/>
        </pc:sldMkLst>
        <pc:spChg chg="add del mod">
          <ac:chgData name="Khuu, Collins" userId="1ba9db76-d2c7-4587-a20b-112e57c8ef0b" providerId="ADAL" clId="{E4D2B0DD-FF89-8B44-A894-5501C7A562B7}" dt="2021-11-18T19:26:19.641" v="3267" actId="767"/>
          <ac:spMkLst>
            <pc:docMk/>
            <pc:sldMk cId="0" sldId="262"/>
            <ac:spMk id="2" creationId="{B317765F-D096-9C41-8168-C1F5C4C32EB8}"/>
          </ac:spMkLst>
        </pc:spChg>
        <pc:spChg chg="add del mod">
          <ac:chgData name="Khuu, Collins" userId="1ba9db76-d2c7-4587-a20b-112e57c8ef0b" providerId="ADAL" clId="{E4D2B0DD-FF89-8B44-A894-5501C7A562B7}" dt="2021-11-17T21:45:22.371" v="3159" actId="21"/>
          <ac:spMkLst>
            <pc:docMk/>
            <pc:sldMk cId="0" sldId="262"/>
            <ac:spMk id="5" creationId="{3913AFF0-24DF-954F-9B8B-069D10365133}"/>
          </ac:spMkLst>
        </pc:spChg>
        <pc:spChg chg="add del mod">
          <ac:chgData name="Khuu, Collins" userId="1ba9db76-d2c7-4587-a20b-112e57c8ef0b" providerId="ADAL" clId="{E4D2B0DD-FF89-8B44-A894-5501C7A562B7}" dt="2021-11-18T23:25:38.420" v="3340" actId="21"/>
          <ac:spMkLst>
            <pc:docMk/>
            <pc:sldMk cId="0" sldId="262"/>
            <ac:spMk id="12" creationId="{E7A070B6-C7E5-014A-80E7-9A578CF0D2E0}"/>
          </ac:spMkLst>
        </pc:spChg>
        <pc:spChg chg="add mod">
          <ac:chgData name="Khuu, Collins" userId="1ba9db76-d2c7-4587-a20b-112e57c8ef0b" providerId="ADAL" clId="{E4D2B0DD-FF89-8B44-A894-5501C7A562B7}" dt="2021-11-18T23:20:23.977" v="3314" actId="20577"/>
          <ac:spMkLst>
            <pc:docMk/>
            <pc:sldMk cId="0" sldId="262"/>
            <ac:spMk id="14" creationId="{8EB0A4FE-EA0E-D34A-991E-FFB3A0CBEA8D}"/>
          </ac:spMkLst>
        </pc:spChg>
        <pc:spChg chg="mod">
          <ac:chgData name="Khuu, Collins" userId="1ba9db76-d2c7-4587-a20b-112e57c8ef0b" providerId="ADAL" clId="{E4D2B0DD-FF89-8B44-A894-5501C7A562B7}" dt="2021-11-17T21:45:12.564" v="3155" actId="20577"/>
          <ac:spMkLst>
            <pc:docMk/>
            <pc:sldMk cId="0" sldId="262"/>
            <ac:spMk id="99" creationId="{00000000-0000-0000-0000-000000000000}"/>
          </ac:spMkLst>
        </pc:spChg>
        <pc:spChg chg="add del mod">
          <ac:chgData name="Khuu, Collins" userId="1ba9db76-d2c7-4587-a20b-112e57c8ef0b" providerId="ADAL" clId="{E4D2B0DD-FF89-8B44-A894-5501C7A562B7}" dt="2021-11-18T23:32:24.160" v="3350" actId="20577"/>
          <ac:spMkLst>
            <pc:docMk/>
            <pc:sldMk cId="0" sldId="262"/>
            <ac:spMk id="100" creationId="{00000000-0000-0000-0000-000000000000}"/>
          </ac:spMkLst>
        </pc:spChg>
        <pc:picChg chg="mod">
          <ac:chgData name="Khuu, Collins" userId="1ba9db76-d2c7-4587-a20b-112e57c8ef0b" providerId="ADAL" clId="{E4D2B0DD-FF89-8B44-A894-5501C7A562B7}" dt="2021-11-18T23:32:28.995" v="3351" actId="1076"/>
          <ac:picMkLst>
            <pc:docMk/>
            <pc:sldMk cId="0" sldId="262"/>
            <ac:picMk id="2" creationId="{1B40BB41-7587-45B6-B79D-1F5EDC179F9A}"/>
          </ac:picMkLst>
        </pc:picChg>
        <pc:picChg chg="add del mod">
          <ac:chgData name="Khuu, Collins" userId="1ba9db76-d2c7-4587-a20b-112e57c8ef0b" providerId="ADAL" clId="{E4D2B0DD-FF89-8B44-A894-5501C7A562B7}" dt="2021-11-17T21:44:54.993" v="3139" actId="21"/>
          <ac:picMkLst>
            <pc:docMk/>
            <pc:sldMk cId="0" sldId="262"/>
            <ac:picMk id="3" creationId="{34155E7B-EDC1-3D45-B28C-495864EAD05C}"/>
          </ac:picMkLst>
        </pc:picChg>
        <pc:picChg chg="mod">
          <ac:chgData name="Khuu, Collins" userId="1ba9db76-d2c7-4587-a20b-112e57c8ef0b" providerId="ADAL" clId="{E4D2B0DD-FF89-8B44-A894-5501C7A562B7}" dt="2021-11-18T23:32:34.921" v="3353" actId="14100"/>
          <ac:picMkLst>
            <pc:docMk/>
            <pc:sldMk cId="0" sldId="262"/>
            <ac:picMk id="3" creationId="{828BDC6A-90F3-45CF-834D-65EB88E7DA5D}"/>
          </ac:picMkLst>
        </pc:picChg>
        <pc:picChg chg="add del mod">
          <ac:chgData name="Khuu, Collins" userId="1ba9db76-d2c7-4587-a20b-112e57c8ef0b" providerId="ADAL" clId="{E4D2B0DD-FF89-8B44-A894-5501C7A562B7}" dt="2021-11-18T19:26:16.731" v="3265" actId="1076"/>
          <ac:picMkLst>
            <pc:docMk/>
            <pc:sldMk cId="0" sldId="262"/>
            <ac:picMk id="10" creationId="{963CCE3B-61F2-3B4B-ACCB-8E3CED8B2686}"/>
          </ac:picMkLst>
        </pc:picChg>
        <pc:picChg chg="del">
          <ac:chgData name="Khuu, Collins" userId="1ba9db76-d2c7-4587-a20b-112e57c8ef0b" providerId="ADAL" clId="{E4D2B0DD-FF89-8B44-A894-5501C7A562B7}" dt="2021-11-14T01:49:50.753" v="31" actId="21"/>
          <ac:picMkLst>
            <pc:docMk/>
            <pc:sldMk cId="0" sldId="262"/>
            <ac:picMk id="105" creationId="{00000000-0000-0000-0000-000000000000}"/>
          </ac:picMkLst>
        </pc:picChg>
        <pc:picChg chg="del">
          <ac:chgData name="Khuu, Collins" userId="1ba9db76-d2c7-4587-a20b-112e57c8ef0b" providerId="ADAL" clId="{E4D2B0DD-FF89-8B44-A894-5501C7A562B7}" dt="2021-11-14T01:49:48.755" v="30" actId="21"/>
          <ac:picMkLst>
            <pc:docMk/>
            <pc:sldMk cId="0" sldId="262"/>
            <ac:picMk id="106" creationId="{00000000-0000-0000-0000-000000000000}"/>
          </ac:picMkLst>
        </pc:picChg>
      </pc:sldChg>
      <pc:sldChg chg="addSp delSp modSp mod delAnim">
        <pc:chgData name="Khuu, Collins" userId="1ba9db76-d2c7-4587-a20b-112e57c8ef0b" providerId="ADAL" clId="{E4D2B0DD-FF89-8B44-A894-5501C7A562B7}" dt="2021-11-17T21:33:50.869" v="3137" actId="20577"/>
        <pc:sldMkLst>
          <pc:docMk/>
          <pc:sldMk cId="233858277" sldId="263"/>
        </pc:sldMkLst>
        <pc:spChg chg="add del mod">
          <ac:chgData name="Khuu, Collins" userId="1ba9db76-d2c7-4587-a20b-112e57c8ef0b" providerId="ADAL" clId="{E4D2B0DD-FF89-8B44-A894-5501C7A562B7}" dt="2021-11-17T17:41:45.505" v="2746" actId="21"/>
          <ac:spMkLst>
            <pc:docMk/>
            <pc:sldMk cId="233858277" sldId="263"/>
            <ac:spMk id="10" creationId="{FF09C07E-E8B2-774F-826F-F57A23C174AA}"/>
          </ac:spMkLst>
        </pc:spChg>
        <pc:spChg chg="add del mod">
          <ac:chgData name="Khuu, Collins" userId="1ba9db76-d2c7-4587-a20b-112e57c8ef0b" providerId="ADAL" clId="{E4D2B0DD-FF89-8B44-A894-5501C7A562B7}" dt="2021-11-17T21:28:40.166" v="2939" actId="21"/>
          <ac:spMkLst>
            <pc:docMk/>
            <pc:sldMk cId="233858277" sldId="263"/>
            <ac:spMk id="12" creationId="{5BE344FE-F816-7047-BD21-C4F476F5774C}"/>
          </ac:spMkLst>
        </pc:spChg>
        <pc:spChg chg="add mod">
          <ac:chgData name="Khuu, Collins" userId="1ba9db76-d2c7-4587-a20b-112e57c8ef0b" providerId="ADAL" clId="{E4D2B0DD-FF89-8B44-A894-5501C7A562B7}" dt="2021-11-17T21:28:48.010" v="2940" actId="1076"/>
          <ac:spMkLst>
            <pc:docMk/>
            <pc:sldMk cId="233858277" sldId="263"/>
            <ac:spMk id="20" creationId="{53B0AF9B-3941-BE46-812F-758623DF624D}"/>
          </ac:spMkLst>
        </pc:spChg>
        <pc:spChg chg="mod">
          <ac:chgData name="Khuu, Collins" userId="1ba9db76-d2c7-4587-a20b-112e57c8ef0b" providerId="ADAL" clId="{E4D2B0DD-FF89-8B44-A894-5501C7A562B7}" dt="2021-11-16T02:16:35.157" v="596" actId="20577"/>
          <ac:spMkLst>
            <pc:docMk/>
            <pc:sldMk cId="233858277" sldId="263"/>
            <ac:spMk id="60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7T21:33:50.869" v="3137" actId="20577"/>
          <ac:spMkLst>
            <pc:docMk/>
            <pc:sldMk cId="233858277" sldId="263"/>
            <ac:spMk id="61" creationId="{00000000-0000-0000-0000-000000000000}"/>
          </ac:spMkLst>
        </pc:spChg>
        <pc:spChg chg="del">
          <ac:chgData name="Khuu, Collins" userId="1ba9db76-d2c7-4587-a20b-112e57c8ef0b" providerId="ADAL" clId="{E4D2B0DD-FF89-8B44-A894-5501C7A562B7}" dt="2021-11-14T01:46:26.985" v="0" actId="21"/>
          <ac:spMkLst>
            <pc:docMk/>
            <pc:sldMk cId="233858277" sldId="263"/>
            <ac:spMk id="66" creationId="{00000000-0000-0000-0000-000000000000}"/>
          </ac:spMkLst>
        </pc:spChg>
        <pc:picChg chg="add del mod">
          <ac:chgData name="Khuu, Collins" userId="1ba9db76-d2c7-4587-a20b-112e57c8ef0b" providerId="ADAL" clId="{E4D2B0DD-FF89-8B44-A894-5501C7A562B7}" dt="2021-11-17T21:28:37.722" v="2938" actId="21"/>
          <ac:picMkLst>
            <pc:docMk/>
            <pc:sldMk cId="233858277" sldId="263"/>
            <ac:picMk id="4" creationId="{B196067E-9177-E34E-99FE-1CDEEB8AA8FC}"/>
          </ac:picMkLst>
        </pc:picChg>
        <pc:picChg chg="add del mod modCrop">
          <ac:chgData name="Khuu, Collins" userId="1ba9db76-d2c7-4587-a20b-112e57c8ef0b" providerId="ADAL" clId="{E4D2B0DD-FF89-8B44-A894-5501C7A562B7}" dt="2021-11-17T21:26:31.090" v="2856" actId="21"/>
          <ac:picMkLst>
            <pc:docMk/>
            <pc:sldMk cId="233858277" sldId="263"/>
            <ac:picMk id="6" creationId="{CA2B32EB-8DDB-2D45-A02A-2FE065164941}"/>
          </ac:picMkLst>
        </pc:picChg>
        <pc:picChg chg="add del mod">
          <ac:chgData name="Khuu, Collins" userId="1ba9db76-d2c7-4587-a20b-112e57c8ef0b" providerId="ADAL" clId="{E4D2B0DD-FF89-8B44-A894-5501C7A562B7}" dt="2021-11-17T17:41:45.505" v="2746" actId="21"/>
          <ac:picMkLst>
            <pc:docMk/>
            <pc:sldMk cId="233858277" sldId="263"/>
            <ac:picMk id="8" creationId="{6779D89A-C11D-804E-8FFF-92E1116C51D1}"/>
          </ac:picMkLst>
        </pc:picChg>
        <pc:picChg chg="add mod">
          <ac:chgData name="Khuu, Collins" userId="1ba9db76-d2c7-4587-a20b-112e57c8ef0b" providerId="ADAL" clId="{E4D2B0DD-FF89-8B44-A894-5501C7A562B7}" dt="2021-11-17T21:32:58.234" v="3096" actId="1076"/>
          <ac:picMkLst>
            <pc:docMk/>
            <pc:sldMk cId="233858277" sldId="263"/>
            <ac:picMk id="9" creationId="{CBDD149B-78D9-934A-AE90-82BEEF9F5C10}"/>
          </ac:picMkLst>
        </pc:picChg>
        <pc:picChg chg="add del mod">
          <ac:chgData name="Khuu, Collins" userId="1ba9db76-d2c7-4587-a20b-112e57c8ef0b" providerId="ADAL" clId="{E4D2B0DD-FF89-8B44-A894-5501C7A562B7}" dt="2021-11-17T21:22:56.032" v="2776" actId="21"/>
          <ac:picMkLst>
            <pc:docMk/>
            <pc:sldMk cId="233858277" sldId="263"/>
            <ac:picMk id="11" creationId="{9CEEAE35-9D0F-0843-853D-70AE1592C744}"/>
          </ac:picMkLst>
        </pc:picChg>
        <pc:picChg chg="add del mod">
          <ac:chgData name="Khuu, Collins" userId="1ba9db76-d2c7-4587-a20b-112e57c8ef0b" providerId="ADAL" clId="{E4D2B0DD-FF89-8B44-A894-5501C7A562B7}" dt="2021-11-17T21:28:25.365" v="2932" actId="21"/>
          <ac:picMkLst>
            <pc:docMk/>
            <pc:sldMk cId="233858277" sldId="263"/>
            <ac:picMk id="14" creationId="{8B476AC5-A7CF-7E45-9CD8-405D2ECA2BD2}"/>
          </ac:picMkLst>
        </pc:picChg>
        <pc:picChg chg="add del mod">
          <ac:chgData name="Khuu, Collins" userId="1ba9db76-d2c7-4587-a20b-112e57c8ef0b" providerId="ADAL" clId="{E4D2B0DD-FF89-8B44-A894-5501C7A562B7}" dt="2021-11-17T21:26:56.405" v="2864"/>
          <ac:picMkLst>
            <pc:docMk/>
            <pc:sldMk cId="233858277" sldId="263"/>
            <ac:picMk id="19" creationId="{CEF1EDAF-6DCD-C647-B0E9-65106C182808}"/>
          </ac:picMkLst>
        </pc:picChg>
        <pc:picChg chg="del">
          <ac:chgData name="Khuu, Collins" userId="1ba9db76-d2c7-4587-a20b-112e57c8ef0b" providerId="ADAL" clId="{E4D2B0DD-FF89-8B44-A894-5501C7A562B7}" dt="2021-11-14T01:49:30.478" v="25" actId="21"/>
          <ac:picMkLst>
            <pc:docMk/>
            <pc:sldMk cId="233858277" sldId="263"/>
            <ac:picMk id="67" creationId="{00000000-0000-0000-0000-000000000000}"/>
          </ac:picMkLst>
        </pc:picChg>
        <pc:cxnChg chg="mod">
          <ac:chgData name="Khuu, Collins" userId="1ba9db76-d2c7-4587-a20b-112e57c8ef0b" providerId="ADAL" clId="{E4D2B0DD-FF89-8B44-A894-5501C7A562B7}" dt="2021-11-16T02:16:29.995" v="594" actId="14100"/>
          <ac:cxnSpMkLst>
            <pc:docMk/>
            <pc:sldMk cId="233858277" sldId="263"/>
            <ac:cxnSpMk id="62" creationId="{00000000-0000-0000-0000-000000000000}"/>
          </ac:cxnSpMkLst>
        </pc:cxnChg>
      </pc:sldChg>
      <pc:sldChg chg="delSp modSp add del mod delAnim">
        <pc:chgData name="Khuu, Collins" userId="1ba9db76-d2c7-4587-a20b-112e57c8ef0b" providerId="ADAL" clId="{E4D2B0DD-FF89-8B44-A894-5501C7A562B7}" dt="2021-11-16T02:16:18.521" v="574" actId="2696"/>
        <pc:sldMkLst>
          <pc:docMk/>
          <pc:sldMk cId="3104873638" sldId="264"/>
        </pc:sldMkLst>
        <pc:spChg chg="mod">
          <ac:chgData name="Khuu, Collins" userId="1ba9db76-d2c7-4587-a20b-112e57c8ef0b" providerId="ADAL" clId="{E4D2B0DD-FF89-8B44-A894-5501C7A562B7}" dt="2021-11-14T01:47:00.215" v="16" actId="20577"/>
          <ac:spMkLst>
            <pc:docMk/>
            <pc:sldMk cId="3104873638" sldId="264"/>
            <ac:spMk id="60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6T02:01:37.265" v="268" actId="20577"/>
          <ac:spMkLst>
            <pc:docMk/>
            <pc:sldMk cId="3104873638" sldId="264"/>
            <ac:spMk id="61" creationId="{00000000-0000-0000-0000-000000000000}"/>
          </ac:spMkLst>
        </pc:spChg>
        <pc:picChg chg="del">
          <ac:chgData name="Khuu, Collins" userId="1ba9db76-d2c7-4587-a20b-112e57c8ef0b" providerId="ADAL" clId="{E4D2B0DD-FF89-8B44-A894-5501C7A562B7}" dt="2021-11-14T01:49:45.438" v="29" actId="21"/>
          <ac:picMkLst>
            <pc:docMk/>
            <pc:sldMk cId="3104873638" sldId="264"/>
            <ac:picMk id="67" creationId="{00000000-0000-0000-0000-000000000000}"/>
          </ac:picMkLst>
        </pc:picChg>
        <pc:cxnChg chg="mod">
          <ac:chgData name="Khuu, Collins" userId="1ba9db76-d2c7-4587-a20b-112e57c8ef0b" providerId="ADAL" clId="{E4D2B0DD-FF89-8B44-A894-5501C7A562B7}" dt="2021-11-16T02:13:02.884" v="545" actId="14100"/>
          <ac:cxnSpMkLst>
            <pc:docMk/>
            <pc:sldMk cId="3104873638" sldId="264"/>
            <ac:cxnSpMk id="62" creationId="{00000000-0000-0000-0000-000000000000}"/>
          </ac:cxnSpMkLst>
        </pc:cxnChg>
      </pc:sldChg>
      <pc:sldChg chg="addSp delSp modSp add mod ord">
        <pc:chgData name="Khuu, Collins" userId="1ba9db76-d2c7-4587-a20b-112e57c8ef0b" providerId="ADAL" clId="{E4D2B0DD-FF89-8B44-A894-5501C7A562B7}" dt="2021-11-17T17:25:04.172" v="2315" actId="20577"/>
        <pc:sldMkLst>
          <pc:docMk/>
          <pc:sldMk cId="3778916347" sldId="265"/>
        </pc:sldMkLst>
        <pc:spChg chg="add del mod">
          <ac:chgData name="Khuu, Collins" userId="1ba9db76-d2c7-4587-a20b-112e57c8ef0b" providerId="ADAL" clId="{E4D2B0DD-FF89-8B44-A894-5501C7A562B7}" dt="2021-11-16T02:09:55.003" v="503"/>
          <ac:spMkLst>
            <pc:docMk/>
            <pc:sldMk cId="3778916347" sldId="265"/>
            <ac:spMk id="2" creationId="{F1D1CCB7-BD68-454E-949E-4DFD506F8099}"/>
          </ac:spMkLst>
        </pc:spChg>
        <pc:spChg chg="mod">
          <ac:chgData name="Khuu, Collins" userId="1ba9db76-d2c7-4587-a20b-112e57c8ef0b" providerId="ADAL" clId="{E4D2B0DD-FF89-8B44-A894-5501C7A562B7}" dt="2021-11-17T17:23:35.569" v="2261" actId="20577"/>
          <ac:spMkLst>
            <pc:docMk/>
            <pc:sldMk cId="3778916347" sldId="265"/>
            <ac:spMk id="36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7T17:25:04.172" v="2315" actId="20577"/>
          <ac:spMkLst>
            <pc:docMk/>
            <pc:sldMk cId="3778916347" sldId="265"/>
            <ac:spMk id="37" creationId="{00000000-0000-0000-0000-000000000000}"/>
          </ac:spMkLst>
        </pc:spChg>
        <pc:cxnChg chg="mod">
          <ac:chgData name="Khuu, Collins" userId="1ba9db76-d2c7-4587-a20b-112e57c8ef0b" providerId="ADAL" clId="{E4D2B0DD-FF89-8B44-A894-5501C7A562B7}" dt="2021-11-17T17:19:03.904" v="2215" actId="14100"/>
          <ac:cxnSpMkLst>
            <pc:docMk/>
            <pc:sldMk cId="3778916347" sldId="265"/>
            <ac:cxnSpMk id="38" creationId="{00000000-0000-0000-0000-000000000000}"/>
          </ac:cxnSpMkLst>
        </pc:cxnChg>
      </pc:sldChg>
      <pc:sldChg chg="addSp delSp modSp add mod">
        <pc:chgData name="Khuu, Collins" userId="1ba9db76-d2c7-4587-a20b-112e57c8ef0b" providerId="ADAL" clId="{E4D2B0DD-FF89-8B44-A894-5501C7A562B7}" dt="2021-11-17T21:31:11.092" v="3078" actId="1076"/>
        <pc:sldMkLst>
          <pc:docMk/>
          <pc:sldMk cId="2398859432" sldId="266"/>
        </pc:sldMkLst>
        <pc:spChg chg="add del mod">
          <ac:chgData name="Khuu, Collins" userId="1ba9db76-d2c7-4587-a20b-112e57c8ef0b" providerId="ADAL" clId="{E4D2B0DD-FF89-8B44-A894-5501C7A562B7}" dt="2021-11-16T02:11:07.813" v="506" actId="767"/>
          <ac:spMkLst>
            <pc:docMk/>
            <pc:sldMk cId="2398859432" sldId="266"/>
            <ac:spMk id="2" creationId="{EC071351-AE0C-6B43-91E2-4726B36FA499}"/>
          </ac:spMkLst>
        </pc:spChg>
        <pc:spChg chg="add mod">
          <ac:chgData name="Khuu, Collins" userId="1ba9db76-d2c7-4587-a20b-112e57c8ef0b" providerId="ADAL" clId="{E4D2B0DD-FF89-8B44-A894-5501C7A562B7}" dt="2021-11-17T21:31:11.092" v="3078" actId="1076"/>
          <ac:spMkLst>
            <pc:docMk/>
            <pc:sldMk cId="2398859432" sldId="266"/>
            <ac:spMk id="12" creationId="{CA1DAAC8-0D6F-EE48-9E02-47D47BCE811A}"/>
          </ac:spMkLst>
        </pc:spChg>
        <pc:spChg chg="mod">
          <ac:chgData name="Khuu, Collins" userId="1ba9db76-d2c7-4587-a20b-112e57c8ef0b" providerId="ADAL" clId="{E4D2B0DD-FF89-8B44-A894-5501C7A562B7}" dt="2021-11-16T02:07:39.168" v="403" actId="20577"/>
          <ac:spMkLst>
            <pc:docMk/>
            <pc:sldMk cId="2398859432" sldId="266"/>
            <ac:spMk id="36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6T18:22:58.633" v="1417" actId="14"/>
          <ac:spMkLst>
            <pc:docMk/>
            <pc:sldMk cId="2398859432" sldId="266"/>
            <ac:spMk id="37" creationId="{00000000-0000-0000-0000-000000000000}"/>
          </ac:spMkLst>
        </pc:spChg>
        <pc:picChg chg="add mod modCrop">
          <ac:chgData name="Khuu, Collins" userId="1ba9db76-d2c7-4587-a20b-112e57c8ef0b" providerId="ADAL" clId="{E4D2B0DD-FF89-8B44-A894-5501C7A562B7}" dt="2021-11-17T21:31:06.963" v="3077" actId="1076"/>
          <ac:picMkLst>
            <pc:docMk/>
            <pc:sldMk cId="2398859432" sldId="266"/>
            <ac:picMk id="5" creationId="{3CC06D37-71AB-A14C-ABD2-6F7CAA5EA6FB}"/>
          </ac:picMkLst>
        </pc:picChg>
        <pc:cxnChg chg="mod">
          <ac:chgData name="Khuu, Collins" userId="1ba9db76-d2c7-4587-a20b-112e57c8ef0b" providerId="ADAL" clId="{E4D2B0DD-FF89-8B44-A894-5501C7A562B7}" dt="2021-11-16T02:12:17.995" v="541" actId="14100"/>
          <ac:cxnSpMkLst>
            <pc:docMk/>
            <pc:sldMk cId="2398859432" sldId="266"/>
            <ac:cxnSpMk id="38" creationId="{00000000-0000-0000-0000-000000000000}"/>
          </ac:cxnSpMkLst>
        </pc:cxnChg>
      </pc:sldChg>
      <pc:sldChg chg="modSp add del mod">
        <pc:chgData name="Khuu, Collins" userId="1ba9db76-d2c7-4587-a20b-112e57c8ef0b" providerId="ADAL" clId="{E4D2B0DD-FF89-8B44-A894-5501C7A562B7}" dt="2021-11-17T17:23:37.208" v="2262" actId="2696"/>
        <pc:sldMkLst>
          <pc:docMk/>
          <pc:sldMk cId="2269584807" sldId="267"/>
        </pc:sldMkLst>
        <pc:spChg chg="mod">
          <ac:chgData name="Khuu, Collins" userId="1ba9db76-d2c7-4587-a20b-112e57c8ef0b" providerId="ADAL" clId="{E4D2B0DD-FF89-8B44-A894-5501C7A562B7}" dt="2021-11-17T17:18:55.430" v="2209" actId="20577"/>
          <ac:spMkLst>
            <pc:docMk/>
            <pc:sldMk cId="2269584807" sldId="267"/>
            <ac:spMk id="48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7T17:18:58.219" v="2214" actId="20577"/>
          <ac:spMkLst>
            <pc:docMk/>
            <pc:sldMk cId="2269584807" sldId="267"/>
            <ac:spMk id="49" creationId="{00000000-0000-0000-0000-000000000000}"/>
          </ac:spMkLst>
        </pc:spChg>
      </pc:sldChg>
      <pc:sldChg chg="addSp delSp modSp add mod">
        <pc:chgData name="Khuu, Collins" userId="1ba9db76-d2c7-4587-a20b-112e57c8ef0b" providerId="ADAL" clId="{E4D2B0DD-FF89-8B44-A894-5501C7A562B7}" dt="2021-11-17T21:32:04.415" v="3094" actId="115"/>
        <pc:sldMkLst>
          <pc:docMk/>
          <pc:sldMk cId="3316634815" sldId="267"/>
        </pc:sldMkLst>
        <pc:spChg chg="add mod">
          <ac:chgData name="Khuu, Collins" userId="1ba9db76-d2c7-4587-a20b-112e57c8ef0b" providerId="ADAL" clId="{E4D2B0DD-FF89-8B44-A894-5501C7A562B7}" dt="2021-11-17T21:32:04.415" v="3094" actId="115"/>
          <ac:spMkLst>
            <pc:docMk/>
            <pc:sldMk cId="3316634815" sldId="267"/>
            <ac:spMk id="11" creationId="{7544232C-BBE1-B64A-BD6C-3BD1F2032E69}"/>
          </ac:spMkLst>
        </pc:spChg>
        <pc:spChg chg="mod">
          <ac:chgData name="Khuu, Collins" userId="1ba9db76-d2c7-4587-a20b-112e57c8ef0b" providerId="ADAL" clId="{E4D2B0DD-FF89-8B44-A894-5501C7A562B7}" dt="2021-11-17T17:28:50.520" v="2541" actId="20577"/>
          <ac:spMkLst>
            <pc:docMk/>
            <pc:sldMk cId="3316634815" sldId="267"/>
            <ac:spMk id="36" creationId="{00000000-0000-0000-0000-000000000000}"/>
          </ac:spMkLst>
        </pc:spChg>
        <pc:spChg chg="mod">
          <ac:chgData name="Khuu, Collins" userId="1ba9db76-d2c7-4587-a20b-112e57c8ef0b" providerId="ADAL" clId="{E4D2B0DD-FF89-8B44-A894-5501C7A562B7}" dt="2021-11-17T17:41:55.331" v="2748" actId="20577"/>
          <ac:spMkLst>
            <pc:docMk/>
            <pc:sldMk cId="3316634815" sldId="267"/>
            <ac:spMk id="37" creationId="{00000000-0000-0000-0000-000000000000}"/>
          </ac:spMkLst>
        </pc:spChg>
        <pc:picChg chg="add del mod">
          <ac:chgData name="Khuu, Collins" userId="1ba9db76-d2c7-4587-a20b-112e57c8ef0b" providerId="ADAL" clId="{E4D2B0DD-FF89-8B44-A894-5501C7A562B7}" dt="2021-11-17T17:36:38.012" v="2602" actId="21"/>
          <ac:picMkLst>
            <pc:docMk/>
            <pc:sldMk cId="3316634815" sldId="267"/>
            <ac:picMk id="3" creationId="{C913C6BB-27BA-E240-B74F-52220BC72459}"/>
          </ac:picMkLst>
        </pc:picChg>
        <pc:picChg chg="add mod">
          <ac:chgData name="Khuu, Collins" userId="1ba9db76-d2c7-4587-a20b-112e57c8ef0b" providerId="ADAL" clId="{E4D2B0DD-FF89-8B44-A894-5501C7A562B7}" dt="2021-11-17T17:41:47.814" v="2747"/>
          <ac:picMkLst>
            <pc:docMk/>
            <pc:sldMk cId="3316634815" sldId="267"/>
            <ac:picMk id="10" creationId="{EE9DF7A9-AE78-E642-9602-B39813580EB2}"/>
          </ac:picMkLst>
        </pc:picChg>
      </pc:sldChg>
      <pc:sldChg chg="modSp new del mod">
        <pc:chgData name="Khuu, Collins" userId="1ba9db76-d2c7-4587-a20b-112e57c8ef0b" providerId="ADAL" clId="{E4D2B0DD-FF89-8B44-A894-5501C7A562B7}" dt="2021-11-17T17:18:50.095" v="2196" actId="680"/>
        <pc:sldMkLst>
          <pc:docMk/>
          <pc:sldMk cId="3383201425" sldId="267"/>
        </pc:sldMkLst>
        <pc:spChg chg="mod">
          <ac:chgData name="Khuu, Collins" userId="1ba9db76-d2c7-4587-a20b-112e57c8ef0b" providerId="ADAL" clId="{E4D2B0DD-FF89-8B44-A894-5501C7A562B7}" dt="2021-11-17T17:18:49.314" v="2195" actId="20577"/>
          <ac:spMkLst>
            <pc:docMk/>
            <pc:sldMk cId="3383201425" sldId="267"/>
            <ac:spMk id="2" creationId="{92A58254-33F5-D34C-8F5B-7CBC5B932E36}"/>
          </ac:spMkLst>
        </pc:spChg>
      </pc:sldChg>
      <pc:sldChg chg="addSp delSp modSp add mod">
        <pc:chgData name="Khuu, Collins" userId="1ba9db76-d2c7-4587-a20b-112e57c8ef0b" providerId="ADAL" clId="{E4D2B0DD-FF89-8B44-A894-5501C7A562B7}" dt="2021-11-17T21:30:36.203" v="3069" actId="1076"/>
        <pc:sldMkLst>
          <pc:docMk/>
          <pc:sldMk cId="1765916981" sldId="268"/>
        </pc:sldMkLst>
        <pc:spChg chg="mod">
          <ac:chgData name="Khuu, Collins" userId="1ba9db76-d2c7-4587-a20b-112e57c8ef0b" providerId="ADAL" clId="{E4D2B0DD-FF89-8B44-A894-5501C7A562B7}" dt="2021-11-17T21:30:36.203" v="3069" actId="1076"/>
          <ac:spMkLst>
            <pc:docMk/>
            <pc:sldMk cId="1765916981" sldId="268"/>
            <ac:spMk id="12" creationId="{5BE344FE-F816-7047-BD21-C4F476F5774C}"/>
          </ac:spMkLst>
        </pc:spChg>
        <pc:spChg chg="add mod">
          <ac:chgData name="Khuu, Collins" userId="1ba9db76-d2c7-4587-a20b-112e57c8ef0b" providerId="ADAL" clId="{E4D2B0DD-FF89-8B44-A894-5501C7A562B7}" dt="2021-11-17T21:30:26.409" v="3068" actId="20577"/>
          <ac:spMkLst>
            <pc:docMk/>
            <pc:sldMk cId="1765916981" sldId="268"/>
            <ac:spMk id="14" creationId="{930B6FF6-E291-9D43-9AF1-6C14BE6D91EE}"/>
          </ac:spMkLst>
        </pc:spChg>
        <pc:spChg chg="del">
          <ac:chgData name="Khuu, Collins" userId="1ba9db76-d2c7-4587-a20b-112e57c8ef0b" providerId="ADAL" clId="{E4D2B0DD-FF89-8B44-A894-5501C7A562B7}" dt="2021-11-17T21:28:31.621" v="2936" actId="21"/>
          <ac:spMkLst>
            <pc:docMk/>
            <pc:sldMk cId="1765916981" sldId="268"/>
            <ac:spMk id="20" creationId="{53B0AF9B-3941-BE46-812F-758623DF624D}"/>
          </ac:spMkLst>
        </pc:spChg>
        <pc:spChg chg="mod">
          <ac:chgData name="Khuu, Collins" userId="1ba9db76-d2c7-4587-a20b-112e57c8ef0b" providerId="ADAL" clId="{E4D2B0DD-FF89-8B44-A894-5501C7A562B7}" dt="2021-11-17T21:30:11.913" v="3042" actId="20577"/>
          <ac:spMkLst>
            <pc:docMk/>
            <pc:sldMk cId="1765916981" sldId="268"/>
            <ac:spMk id="61" creationId="{00000000-0000-0000-0000-000000000000}"/>
          </ac:spMkLst>
        </pc:spChg>
        <pc:picChg chg="mod">
          <ac:chgData name="Khuu, Collins" userId="1ba9db76-d2c7-4587-a20b-112e57c8ef0b" providerId="ADAL" clId="{E4D2B0DD-FF89-8B44-A894-5501C7A562B7}" dt="2021-11-17T21:28:59.996" v="2942" actId="1076"/>
          <ac:picMkLst>
            <pc:docMk/>
            <pc:sldMk cId="1765916981" sldId="268"/>
            <ac:picMk id="4" creationId="{B196067E-9177-E34E-99FE-1CDEEB8AA8FC}"/>
          </ac:picMkLst>
        </pc:picChg>
        <pc:picChg chg="del">
          <ac:chgData name="Khuu, Collins" userId="1ba9db76-d2c7-4587-a20b-112e57c8ef0b" providerId="ADAL" clId="{E4D2B0DD-FF89-8B44-A894-5501C7A562B7}" dt="2021-11-17T21:28:30.385" v="2935" actId="21"/>
          <ac:picMkLst>
            <pc:docMk/>
            <pc:sldMk cId="1765916981" sldId="268"/>
            <ac:picMk id="9" creationId="{CBDD149B-78D9-934A-AE90-82BEEF9F5C10}"/>
          </ac:picMkLst>
        </pc:picChg>
        <pc:picChg chg="add mod">
          <ac:chgData name="Khuu, Collins" userId="1ba9db76-d2c7-4587-a20b-112e57c8ef0b" providerId="ADAL" clId="{E4D2B0DD-FF89-8B44-A894-5501C7A562B7}" dt="2021-11-17T21:29:08.972" v="2944" actId="1076"/>
          <ac:picMkLst>
            <pc:docMk/>
            <pc:sldMk cId="1765916981" sldId="268"/>
            <ac:picMk id="13" creationId="{84D6803C-B1E7-0248-93FA-8DB633CB0CD3}"/>
          </ac:picMkLst>
        </pc:picChg>
      </pc:sldChg>
      <pc:sldChg chg="modSp add mod">
        <pc:chgData name="Khuu, Collins" userId="1ba9db76-d2c7-4587-a20b-112e57c8ef0b" providerId="ADAL" clId="{E4D2B0DD-FF89-8B44-A894-5501C7A562B7}" dt="2021-11-18T23:31:03.375" v="3346" actId="15"/>
        <pc:sldMkLst>
          <pc:docMk/>
          <pc:sldMk cId="2936123159" sldId="269"/>
        </pc:sldMkLst>
        <pc:spChg chg="mod">
          <ac:chgData name="Khuu, Collins" userId="1ba9db76-d2c7-4587-a20b-112e57c8ef0b" providerId="ADAL" clId="{E4D2B0DD-FF89-8B44-A894-5501C7A562B7}" dt="2021-11-18T23:31:03.375" v="3346" actId="15"/>
          <ac:spMkLst>
            <pc:docMk/>
            <pc:sldMk cId="2936123159" sldId="269"/>
            <ac:spMk id="100" creationId="{00000000-0000-0000-0000-000000000000}"/>
          </ac:spMkLst>
        </pc:spChg>
      </pc:sldChg>
      <pc:sldChg chg="modSp add del mod">
        <pc:chgData name="Khuu, Collins" userId="1ba9db76-d2c7-4587-a20b-112e57c8ef0b" providerId="ADAL" clId="{E4D2B0DD-FF89-8B44-A894-5501C7A562B7}" dt="2021-11-17T21:45:06.681" v="3147" actId="2890"/>
        <pc:sldMkLst>
          <pc:docMk/>
          <pc:sldMk cId="3287903115" sldId="269"/>
        </pc:sldMkLst>
        <pc:spChg chg="mod">
          <ac:chgData name="Khuu, Collins" userId="1ba9db76-d2c7-4587-a20b-112e57c8ef0b" providerId="ADAL" clId="{E4D2B0DD-FF89-8B44-A894-5501C7A562B7}" dt="2021-11-17T21:45:06.319" v="3146" actId="20577"/>
          <ac:spMkLst>
            <pc:docMk/>
            <pc:sldMk cId="3287903115" sldId="269"/>
            <ac:spMk id="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2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6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04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61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7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21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/>
          <p:nvPr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6830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 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just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0480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◦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00"/>
              <a:buChar char="◦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421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8"/>
          <p:cNvCxnSpPr/>
          <p:nvPr/>
        </p:nvCxnSpPr>
        <p:spPr>
          <a:xfrm>
            <a:off x="1097280" y="1737845"/>
            <a:ext cx="10063212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paloaltonetworks.com/content/techdocs/en_US/pan-os/10-1/pan-os-admin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  <a:ln w="158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000">
                <a:solidFill>
                  <a:schemeClr val="lt1"/>
                </a:solidFill>
              </a:rPr>
              <a:t>Mitigating UDP Abuses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>
                <a:solidFill>
                  <a:schemeClr val="lt1"/>
                </a:solidFill>
              </a:rPr>
              <a:t>Collins Khuu, Tucker Baron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>
                <a:solidFill>
                  <a:schemeClr val="lt1"/>
                </a:solidFill>
              </a:rPr>
              <a:t>Advisors: Jorge </a:t>
            </a:r>
            <a:r>
              <a:rPr lang="en-US" sz="1800" err="1">
                <a:solidFill>
                  <a:schemeClr val="lt1"/>
                </a:solidFill>
              </a:rPr>
              <a:t>Crichigno</a:t>
            </a:r>
            <a:r>
              <a:rPr lang="en-US" sz="1800">
                <a:solidFill>
                  <a:schemeClr val="lt1"/>
                </a:solidFill>
              </a:rPr>
              <a:t>, Jose Gomez</a:t>
            </a:r>
            <a:endParaRPr lang="en-US"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 Integrated Information Technology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South Carolina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Tuesday, December 2</a:t>
            </a:r>
            <a:r>
              <a:rPr lang="en-US" sz="1800" baseline="30000">
                <a:solidFill>
                  <a:schemeClr val="lt1"/>
                </a:solidFill>
              </a:rPr>
              <a:t>nd</a:t>
            </a:r>
            <a:r>
              <a:rPr lang="en-US" sz="1800">
                <a:solidFill>
                  <a:schemeClr val="lt1"/>
                </a:solidFill>
              </a:rPr>
              <a:t>, 2021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0670" indent="-28067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A next-generation firewall is an effective measure in mitigation of a UDP abuse attack. </a:t>
            </a:r>
          </a:p>
          <a:p>
            <a:pPr marL="280670" indent="-28067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This QoS Policy can be applied to many different network topologies, and the rate of UDP flow can be set according to the available bandwidth of the </a:t>
            </a:r>
            <a:r>
              <a:rPr lang="en-US"/>
              <a:t>network.</a:t>
            </a: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</p:txBody>
      </p:sp>
      <p:cxnSp>
        <p:nvCxnSpPr>
          <p:cNvPr id="101" name="Google Shape;101;p7"/>
          <p:cNvCxnSpPr/>
          <p:nvPr/>
        </p:nvCxnSpPr>
        <p:spPr>
          <a:xfrm>
            <a:off x="597550" y="876301"/>
            <a:ext cx="2633330" cy="12699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2" name="Google Shape;102;p7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12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Purpose.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Problem description.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solution and implementation.</a:t>
            </a:r>
            <a:endParaRPr dirty="0"/>
          </a:p>
          <a:p>
            <a:pPr marL="280988" lvl="0" indent="-280988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dirty="0"/>
              <a:t>Conclusion.</a:t>
            </a:r>
            <a:endParaRPr dirty="0"/>
          </a:p>
          <a:p>
            <a:pPr marL="280988" lvl="0" indent="-151765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  <a:p>
            <a:pPr marL="280988" lvl="0" indent="-151765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  <a:p>
            <a:pPr marL="280988" lvl="0" indent="-151765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</p:txBody>
      </p:sp>
      <p:cxnSp>
        <p:nvCxnSpPr>
          <p:cNvPr id="38" name="Google Shape;38;p2"/>
          <p:cNvCxnSpPr/>
          <p:nvPr/>
        </p:nvCxnSpPr>
        <p:spPr>
          <a:xfrm>
            <a:off x="597550" y="876301"/>
            <a:ext cx="177989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Purpose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280988" lvl="0" indent="-291465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Understand UDP’s lack of flow control.</a:t>
            </a:r>
          </a:p>
          <a:p>
            <a:pPr marL="280988" lvl="0" indent="-291465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Understand QoS Policy rules.</a:t>
            </a:r>
          </a:p>
          <a:p>
            <a:pPr marL="280988" lvl="0" indent="-291465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Understand UDP abuse attacks.</a:t>
            </a:r>
            <a:endParaRPr dirty="0"/>
          </a:p>
          <a:p>
            <a:pPr marL="280988" lvl="0" indent="-291465" algn="just" rtl="0">
              <a:lnSpc>
                <a:spcPct val="3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Understand how to mitigate UDP abuse attack using a next generation Palo Alto firewall.</a:t>
            </a:r>
            <a:endParaRPr dirty="0"/>
          </a:p>
        </p:txBody>
      </p:sp>
      <p:cxnSp>
        <p:nvCxnSpPr>
          <p:cNvPr id="50" name="Google Shape;50;p3"/>
          <p:cNvCxnSpPr>
            <a:cxnSpLocks/>
          </p:cNvCxnSpPr>
          <p:nvPr/>
        </p:nvCxnSpPr>
        <p:spPr>
          <a:xfrm>
            <a:off x="597550" y="876301"/>
            <a:ext cx="19170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1" name="Google Shape;51;p3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UDP (User Datagram Protocol) does not implement any congestion control mechanisms.</a:t>
            </a:r>
          </a:p>
          <a:p>
            <a:pPr marL="690563" lvl="1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UDP can be unreliable since it does not enforce that all the packets are delivered correctly.</a:t>
            </a:r>
          </a:p>
          <a:p>
            <a:pPr marL="690563" lvl="1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Often used in audio / video streaming and online games.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 contrast, TCP (Transmission Control Protocol) can handle congestion over networks.</a:t>
            </a:r>
          </a:p>
          <a:p>
            <a:pPr marL="690563" lvl="1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is more reliable than UDP and ensures that all the packets are delivered correctly.</a:t>
            </a:r>
            <a:endParaRPr dirty="0"/>
          </a:p>
          <a:p>
            <a:pPr marL="280988" lvl="0" indent="-151765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  <a:p>
            <a:pPr marL="280988" lvl="0" indent="-151765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</p:txBody>
      </p:sp>
      <p:cxnSp>
        <p:nvCxnSpPr>
          <p:cNvPr id="38" name="Google Shape;38;p2"/>
          <p:cNvCxnSpPr>
            <a:cxnSpLocks/>
          </p:cNvCxnSpPr>
          <p:nvPr/>
        </p:nvCxnSpPr>
        <p:spPr>
          <a:xfrm>
            <a:off x="597550" y="876301"/>
            <a:ext cx="528073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1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Background Information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0988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Palo Alto Next-generation Firewalls.</a:t>
            </a:r>
          </a:p>
          <a:p>
            <a:pPr marL="280988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QoS (Quality of Service) is used to achieve outcomes such as: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Allocating bandwidth.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Prioritizing network / application traffic.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dirty="0"/>
          </a:p>
        </p:txBody>
      </p:sp>
      <p:cxnSp>
        <p:nvCxnSpPr>
          <p:cNvPr id="38" name="Google Shape;38;p2"/>
          <p:cNvCxnSpPr>
            <a:cxnSpLocks/>
          </p:cNvCxnSpPr>
          <p:nvPr/>
        </p:nvCxnSpPr>
        <p:spPr>
          <a:xfrm>
            <a:off x="597550" y="876301"/>
            <a:ext cx="528073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9DF7A9-AE78-E642-9602-B3981358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67" y="3078428"/>
            <a:ext cx="9120565" cy="29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44232C-BBE1-B64A-BD6C-3BD1F2032E69}"/>
              </a:ext>
            </a:extLst>
          </p:cNvPr>
          <p:cNvSpPr txBox="1"/>
          <p:nvPr/>
        </p:nvSpPr>
        <p:spPr>
          <a:xfrm>
            <a:off x="2993571" y="5827810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Figure 1. QoS Traffic Flow</a:t>
            </a:r>
          </a:p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PAN-OS® Administrator’s Guide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3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Problem Description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Without congestion control, application using UDP generates traffic at a high rate.</a:t>
            </a:r>
          </a:p>
          <a:p>
            <a:pPr marL="690563" lvl="1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Overflows at routers, switches, and other network devices.</a:t>
            </a:r>
          </a:p>
          <a:p>
            <a:pPr marL="690563" lvl="1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Unfair bandwidth allocations and starvation within a network.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Network devices are prone to UDP abuse attacks.</a:t>
            </a:r>
            <a:endParaRPr sz="2000" dirty="0"/>
          </a:p>
          <a:p>
            <a:pPr marL="280988" lvl="0" indent="-151765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endParaRPr dirty="0"/>
          </a:p>
        </p:txBody>
      </p:sp>
      <p:cxnSp>
        <p:nvCxnSpPr>
          <p:cNvPr id="38" name="Google Shape;38;p2"/>
          <p:cNvCxnSpPr>
            <a:cxnSpLocks/>
          </p:cNvCxnSpPr>
          <p:nvPr/>
        </p:nvCxnSpPr>
        <p:spPr>
          <a:xfrm>
            <a:off x="597550" y="889000"/>
            <a:ext cx="45078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CC06D37-71AB-A14C-ABD2-6F7CAA5EA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8" b="3416"/>
          <a:stretch/>
        </p:blipFill>
        <p:spPr>
          <a:xfrm>
            <a:off x="6479720" y="2933595"/>
            <a:ext cx="4880776" cy="2895704"/>
          </a:xfrm>
          <a:prstGeom prst="rect">
            <a:avLst/>
          </a:prstGeom>
          <a:noFill/>
          <a:ln w="15875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1DAAC8-0D6F-EE48-9E02-47D47BCE811A}"/>
              </a:ext>
            </a:extLst>
          </p:cNvPr>
          <p:cNvSpPr/>
          <p:nvPr/>
        </p:nvSpPr>
        <p:spPr>
          <a:xfrm>
            <a:off x="5674426" y="5638445"/>
            <a:ext cx="64913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Figure 2. Network Topology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5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Proposed Solution and Implementation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00" cy="4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UDP abuse attacks can be mitigated through NGFWs.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Configure default QoS profile class egress and priority.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Create QoS policy.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Apply QoS profile to the relevant interface.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endParaRPr lang="en-US" dirty="0"/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endParaRPr lang="en-US" dirty="0"/>
          </a:p>
        </p:txBody>
      </p:sp>
      <p:cxnSp>
        <p:nvCxnSpPr>
          <p:cNvPr id="62" name="Google Shape;62;p4"/>
          <p:cNvCxnSpPr>
            <a:cxnSpLocks/>
          </p:cNvCxnSpPr>
          <p:nvPr/>
        </p:nvCxnSpPr>
        <p:spPr>
          <a:xfrm>
            <a:off x="597550" y="876301"/>
            <a:ext cx="849202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3" name="Google Shape;63;p4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BDD149B-78D9-934A-AE90-82BEEF9F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492" y="2977041"/>
            <a:ext cx="6254463" cy="27640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B0AF9B-3941-BE46-812F-758623DF624D}"/>
              </a:ext>
            </a:extLst>
          </p:cNvPr>
          <p:cNvSpPr/>
          <p:nvPr/>
        </p:nvSpPr>
        <p:spPr>
          <a:xfrm>
            <a:off x="4567580" y="5720089"/>
            <a:ext cx="30568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Figure 3. Adjusted QoS Default Profile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F7B219C-4339-6949-9F8B-1AD1274FDF10}"/>
              </a:ext>
            </a:extLst>
          </p:cNvPr>
          <p:cNvSpPr/>
          <p:nvPr/>
        </p:nvSpPr>
        <p:spPr>
          <a:xfrm>
            <a:off x="3132083" y="5433848"/>
            <a:ext cx="5875283" cy="267052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Proposed Solution and Implementation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00" cy="4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UDP abuse attacks can be mitigated through NGFWs.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Configure default QoS profile class egress and priority.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Create QoS policy.</a:t>
            </a:r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Apply QoS profile to the relevant interface.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endParaRPr lang="en-US" dirty="0"/>
          </a:p>
          <a:p>
            <a:pPr marL="738188" lvl="1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</a:pPr>
            <a:endParaRPr lang="en-US" dirty="0"/>
          </a:p>
        </p:txBody>
      </p:sp>
      <p:cxnSp>
        <p:nvCxnSpPr>
          <p:cNvPr id="62" name="Google Shape;62;p4"/>
          <p:cNvCxnSpPr>
            <a:cxnSpLocks/>
          </p:cNvCxnSpPr>
          <p:nvPr/>
        </p:nvCxnSpPr>
        <p:spPr>
          <a:xfrm>
            <a:off x="597550" y="876301"/>
            <a:ext cx="849202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3" name="Google Shape;63;p4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E344FE-F816-7047-BD21-C4F476F5774C}"/>
              </a:ext>
            </a:extLst>
          </p:cNvPr>
          <p:cNvSpPr/>
          <p:nvPr/>
        </p:nvSpPr>
        <p:spPr>
          <a:xfrm>
            <a:off x="4561531" y="3984914"/>
            <a:ext cx="30568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Figure 4. QoS Policy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6067E-9177-E34E-99FE-1CDEEB8AA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3" y="3116125"/>
            <a:ext cx="10726653" cy="750958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84D6803C-B1E7-0248-93FA-8DB633CB0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586" y="4529219"/>
            <a:ext cx="7068728" cy="8889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0B6FF6-E291-9D43-9AF1-6C14BE6D91EE}"/>
              </a:ext>
            </a:extLst>
          </p:cNvPr>
          <p:cNvSpPr/>
          <p:nvPr/>
        </p:nvSpPr>
        <p:spPr>
          <a:xfrm>
            <a:off x="4561531" y="5639553"/>
            <a:ext cx="30568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>
                <a:latin typeface="Arial" panose="020B0604020202020204" pitchFamily="34" charset="0"/>
                <a:cs typeface="Arial" panose="020B0604020202020204" pitchFamily="34" charset="0"/>
              </a:rPr>
              <a:t>Figure 5. QoS Profile for ethernet1/1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1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800"/>
              <a:buFont typeface="Arial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body" idx="1"/>
          </p:nvPr>
        </p:nvSpPr>
        <p:spPr>
          <a:xfrm>
            <a:off x="597550" y="1028700"/>
            <a:ext cx="10984850" cy="48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0988" lvl="0" indent="-28098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dirty="0"/>
              <a:t>The resulting bitrates of UDP.</a:t>
            </a: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  <a:p>
            <a:pPr marL="280988" lvl="0" indent="-141288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dirty="0"/>
          </a:p>
        </p:txBody>
      </p:sp>
      <p:cxnSp>
        <p:nvCxnSpPr>
          <p:cNvPr id="101" name="Google Shape;101;p7"/>
          <p:cNvCxnSpPr/>
          <p:nvPr/>
        </p:nvCxnSpPr>
        <p:spPr>
          <a:xfrm>
            <a:off x="597550" y="876301"/>
            <a:ext cx="2633330" cy="12699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2" name="Google Shape;102;p7"/>
          <p:cNvSpPr txBox="1">
            <a:spLocks noGrp="1"/>
          </p:cNvSpPr>
          <p:nvPr>
            <p:ph type="ft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ldNum" idx="12"/>
          </p:nvPr>
        </p:nvSpPr>
        <p:spPr>
          <a:xfrm>
            <a:off x="10704484" y="6459783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91" y="6459782"/>
            <a:ext cx="1720298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CCE3B-61F2-3B4B-ACCB-8E3CED8B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1765300"/>
            <a:ext cx="98171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B0A4FE-EA0E-D34A-991E-FFB3A0CBEA8D}"/>
              </a:ext>
            </a:extLst>
          </p:cNvPr>
          <p:cNvSpPr txBox="1"/>
          <p:nvPr/>
        </p:nvSpPr>
        <p:spPr>
          <a:xfrm>
            <a:off x="3041975" y="225536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Figure 6. Result after two minute iperf3 test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40BB41-7587-45B6-B79D-1F5EDC179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444" y="3037222"/>
            <a:ext cx="5124391" cy="269957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28BDC6A-90F3-45CF-834D-65EB88E7D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888" y="3034614"/>
            <a:ext cx="4788211" cy="2702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Retrospect</vt:lpstr>
      <vt:lpstr>PowerPoint Presentation</vt:lpstr>
      <vt:lpstr>Agenda</vt:lpstr>
      <vt:lpstr>Purpose</vt:lpstr>
      <vt:lpstr>Introduction</vt:lpstr>
      <vt:lpstr>Background Information</vt:lpstr>
      <vt:lpstr>Problem Description</vt:lpstr>
      <vt:lpstr>Proposed Solution and Implementation</vt:lpstr>
      <vt:lpstr>Proposed Solution and Implementation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Gomez, Jose</cp:lastModifiedBy>
  <cp:revision>1</cp:revision>
  <dcterms:created xsi:type="dcterms:W3CDTF">2020-04-03T21:33:21Z</dcterms:created>
  <dcterms:modified xsi:type="dcterms:W3CDTF">2021-11-19T21:07:58Z</dcterms:modified>
</cp:coreProperties>
</file>