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4" r:id="rId2"/>
    <p:sldId id="353" r:id="rId3"/>
    <p:sldId id="368" r:id="rId4"/>
    <p:sldId id="354" r:id="rId5"/>
    <p:sldId id="364" r:id="rId6"/>
    <p:sldId id="365" r:id="rId7"/>
    <p:sldId id="366" r:id="rId8"/>
    <p:sldId id="370" r:id="rId9"/>
    <p:sldId id="369" r:id="rId10"/>
    <p:sldId id="3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, Brian D" initials="NBD" lastIdx="2" clrIdx="0">
    <p:extLst>
      <p:ext uri="{19B8F6BF-5375-455C-9EA6-DF929625EA0E}">
        <p15:presenceInfo xmlns:p15="http://schemas.microsoft.com/office/powerpoint/2012/main" userId="S::brian.nelson@capgemini.com::6adb2146-3ff4-4829-8fd4-8ad8372898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1D32A-DF8D-9341-792F-0E0B7C683566}" v="11" dt="2021-11-16T18:40:14.104"/>
    <p1510:client id="{456B35C8-62A0-0F22-5626-0A3DE0B91BC6}" v="151" dt="2021-11-16T20:41:03.247"/>
    <p1510:client id="{69A319E4-C332-02C6-08E5-AD57DC050E76}" v="703" dt="2021-11-16T18:33:25.410"/>
    <p1510:client id="{6CECB97B-20A1-087E-4BFF-450E2CA4561D}" v="250" dt="2021-11-22T20:15:57.366"/>
    <p1510:client id="{729181C7-B721-3C15-F00C-3D988F5B649F}" v="3" dt="2021-11-18T18:04:30.429"/>
    <p1510:client id="{8501C0EF-4B69-B625-2B71-A08590CECBC9}" v="130" dt="2021-11-22T21:51:25.326"/>
    <p1510:client id="{8D2C1FF4-3195-DCEF-4CDC-CC92A5FCE74B}" v="8" dt="2021-11-18T18:07:07.577"/>
    <p1510:client id="{A6EE8CE3-1D9B-54CA-F70A-554DB7C0F4AE}" v="303" dt="2021-11-16T20:08:57.820"/>
    <p1510:client id="{AF630FC0-6A00-4C5A-A998-A4FBD82AC9F2}" v="43" dt="2021-11-16T18:02:54.031"/>
    <p1510:client id="{B274BFEC-7CA0-CF7A-1C65-7852738E89D6}" v="3" dt="2021-11-15T18:43:46.666"/>
    <p1510:client id="{D623D2A6-A111-7D77-2FF7-A49AC99A965B}" v="1" dt="2021-11-22T20:04:11.481"/>
    <p1510:client id="{F5283922-E8DA-FAD1-2ED6-3752784303A3}" v="307" dt="2021-11-22T16:22:50.065"/>
    <p1510:client id="{F62B2DDC-B74F-4707-BE46-7BB22F6974E2}" v="34" dt="2021-04-14T19:17:53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DUFFIE, CAMERON" userId="S::cam49@email.sc.edu::c6aa5d11-bae5-4fa5-bea5-2e413f095659" providerId="AD" clId="Web-{3011D32A-DF8D-9341-792F-0E0B7C683566}"/>
    <pc:docChg chg="modSld">
      <pc:chgData name="MCDUFFIE, CAMERON" userId="S::cam49@email.sc.edu::c6aa5d11-bae5-4fa5-bea5-2e413f095659" providerId="AD" clId="Web-{3011D32A-DF8D-9341-792F-0E0B7C683566}" dt="2021-11-16T18:40:14.104" v="10" actId="1076"/>
      <pc:docMkLst>
        <pc:docMk/>
      </pc:docMkLst>
      <pc:sldChg chg="delSp modSp">
        <pc:chgData name="MCDUFFIE, CAMERON" userId="S::cam49@email.sc.edu::c6aa5d11-bae5-4fa5-bea5-2e413f095659" providerId="AD" clId="Web-{3011D32A-DF8D-9341-792F-0E0B7C683566}" dt="2021-11-16T18:40:14.104" v="10" actId="1076"/>
        <pc:sldMkLst>
          <pc:docMk/>
          <pc:sldMk cId="3387584657" sldId="264"/>
        </pc:sldMkLst>
        <pc:spChg chg="mod">
          <ac:chgData name="MCDUFFIE, CAMERON" userId="S::cam49@email.sc.edu::c6aa5d11-bae5-4fa5-bea5-2e413f095659" providerId="AD" clId="Web-{3011D32A-DF8D-9341-792F-0E0B7C683566}" dt="2021-11-16T18:39:57.572" v="8" actId="1076"/>
          <ac:spMkLst>
            <pc:docMk/>
            <pc:sldMk cId="3387584657" sldId="264"/>
            <ac:spMk id="2" creationId="{0D1F3A99-91F5-44A2-9A29-778E2BCA2F9C}"/>
          </ac:spMkLst>
        </pc:spChg>
        <pc:spChg chg="del">
          <ac:chgData name="MCDUFFIE, CAMERON" userId="S::cam49@email.sc.edu::c6aa5d11-bae5-4fa5-bea5-2e413f095659" providerId="AD" clId="Web-{3011D32A-DF8D-9341-792F-0E0B7C683566}" dt="2021-11-16T18:34:15.485" v="0"/>
          <ac:spMkLst>
            <pc:docMk/>
            <pc:sldMk cId="3387584657" sldId="264"/>
            <ac:spMk id="6" creationId="{9DB40780-9A3B-4672-B421-9736530038AA}"/>
          </ac:spMkLst>
        </pc:spChg>
        <pc:picChg chg="mod">
          <ac:chgData name="MCDUFFIE, CAMERON" userId="S::cam49@email.sc.edu::c6aa5d11-bae5-4fa5-bea5-2e413f095659" providerId="AD" clId="Web-{3011D32A-DF8D-9341-792F-0E0B7C683566}" dt="2021-11-16T18:40:08.775" v="9" actId="1076"/>
          <ac:picMkLst>
            <pc:docMk/>
            <pc:sldMk cId="3387584657" sldId="264"/>
            <ac:picMk id="3" creationId="{B4FF54BE-9D27-4F9D-B750-473045FACB64}"/>
          </ac:picMkLst>
        </pc:picChg>
        <pc:picChg chg="mod">
          <ac:chgData name="MCDUFFIE, CAMERON" userId="S::cam49@email.sc.edu::c6aa5d11-bae5-4fa5-bea5-2e413f095659" providerId="AD" clId="Web-{3011D32A-DF8D-9341-792F-0E0B7C683566}" dt="2021-11-16T18:40:14.104" v="10" actId="1076"/>
          <ac:picMkLst>
            <pc:docMk/>
            <pc:sldMk cId="3387584657" sldId="264"/>
            <ac:picMk id="4" creationId="{B4C4E64E-6902-402A-9764-1F19EAE94D09}"/>
          </ac:picMkLst>
        </pc:picChg>
      </pc:sldChg>
    </pc:docChg>
  </pc:docChgLst>
  <pc:docChgLst>
    <pc:chgData name="MCDUFFIE, CAMERON" userId="S::cam49@email.sc.edu::c6aa5d11-bae5-4fa5-bea5-2e413f095659" providerId="AD" clId="Web-{D623D2A6-A111-7D77-2FF7-A49AC99A965B}"/>
    <pc:docChg chg="modSld">
      <pc:chgData name="MCDUFFIE, CAMERON" userId="S::cam49@email.sc.edu::c6aa5d11-bae5-4fa5-bea5-2e413f095659" providerId="AD" clId="Web-{D623D2A6-A111-7D77-2FF7-A49AC99A965B}" dt="2021-11-22T20:04:11.481" v="0" actId="14100"/>
      <pc:docMkLst>
        <pc:docMk/>
      </pc:docMkLst>
      <pc:sldChg chg="modSp">
        <pc:chgData name="MCDUFFIE, CAMERON" userId="S::cam49@email.sc.edu::c6aa5d11-bae5-4fa5-bea5-2e413f095659" providerId="AD" clId="Web-{D623D2A6-A111-7D77-2FF7-A49AC99A965B}" dt="2021-11-22T20:04:11.481" v="0" actId="14100"/>
        <pc:sldMkLst>
          <pc:docMk/>
          <pc:sldMk cId="1364550437" sldId="368"/>
        </pc:sldMkLst>
        <pc:cxnChg chg="mod">
          <ac:chgData name="MCDUFFIE, CAMERON" userId="S::cam49@email.sc.edu::c6aa5d11-bae5-4fa5-bea5-2e413f095659" providerId="AD" clId="Web-{D623D2A6-A111-7D77-2FF7-A49AC99A965B}" dt="2021-11-22T20:04:11.481" v="0" actId="14100"/>
          <ac:cxnSpMkLst>
            <pc:docMk/>
            <pc:sldMk cId="1364550437" sldId="368"/>
            <ac:cxnSpMk id="4" creationId="{317C6886-4E51-4FCE-9CB6-B02F2B2FB8F0}"/>
          </ac:cxnSpMkLst>
        </pc:cxnChg>
      </pc:sldChg>
    </pc:docChg>
  </pc:docChgLst>
  <pc:docChgLst>
    <pc:chgData name="MCDUFFIE, CAMERON" userId="S::cam49@email.sc.edu::c6aa5d11-bae5-4fa5-bea5-2e413f095659" providerId="AD" clId="Web-{F5283922-E8DA-FAD1-2ED6-3752784303A3}"/>
    <pc:docChg chg="modSld">
      <pc:chgData name="MCDUFFIE, CAMERON" userId="S::cam49@email.sc.edu::c6aa5d11-bae5-4fa5-bea5-2e413f095659" providerId="AD" clId="Web-{F5283922-E8DA-FAD1-2ED6-3752784303A3}" dt="2021-11-22T16:22:48.940" v="307" actId="20577"/>
      <pc:docMkLst>
        <pc:docMk/>
      </pc:docMkLst>
      <pc:sldChg chg="modSp">
        <pc:chgData name="MCDUFFIE, CAMERON" userId="S::cam49@email.sc.edu::c6aa5d11-bae5-4fa5-bea5-2e413f095659" providerId="AD" clId="Web-{F5283922-E8DA-FAD1-2ED6-3752784303A3}" dt="2021-11-22T16:22:48.940" v="307" actId="20577"/>
        <pc:sldMkLst>
          <pc:docMk/>
          <pc:sldMk cId="498679760" sldId="366"/>
        </pc:sldMkLst>
        <pc:spChg chg="mod">
          <ac:chgData name="MCDUFFIE, CAMERON" userId="S::cam49@email.sc.edu::c6aa5d11-bae5-4fa5-bea5-2e413f095659" providerId="AD" clId="Web-{F5283922-E8DA-FAD1-2ED6-3752784303A3}" dt="2021-11-22T16:22:48.940" v="307" actId="20577"/>
          <ac:spMkLst>
            <pc:docMk/>
            <pc:sldMk cId="498679760" sldId="366"/>
            <ac:spMk id="11" creationId="{00504172-3B22-459F-8A8C-B4868D67C019}"/>
          </ac:spMkLst>
        </pc:spChg>
      </pc:sldChg>
      <pc:sldChg chg="modSp">
        <pc:chgData name="MCDUFFIE, CAMERON" userId="S::cam49@email.sc.edu::c6aa5d11-bae5-4fa5-bea5-2e413f095659" providerId="AD" clId="Web-{F5283922-E8DA-FAD1-2ED6-3752784303A3}" dt="2021-11-22T16:22:15.377" v="274" actId="20577"/>
        <pc:sldMkLst>
          <pc:docMk/>
          <pc:sldMk cId="768494163" sldId="370"/>
        </pc:sldMkLst>
        <pc:spChg chg="mod">
          <ac:chgData name="MCDUFFIE, CAMERON" userId="S::cam49@email.sc.edu::c6aa5d11-bae5-4fa5-bea5-2e413f095659" providerId="AD" clId="Web-{F5283922-E8DA-FAD1-2ED6-3752784303A3}" dt="2021-11-22T15:56:34.636" v="18" actId="20577"/>
          <ac:spMkLst>
            <pc:docMk/>
            <pc:sldMk cId="768494163" sldId="370"/>
            <ac:spMk id="2" creationId="{C9E7A209-383F-4C01-82CC-D2F99971FC58}"/>
          </ac:spMkLst>
        </pc:spChg>
        <pc:spChg chg="mod">
          <ac:chgData name="MCDUFFIE, CAMERON" userId="S::cam49@email.sc.edu::c6aa5d11-bae5-4fa5-bea5-2e413f095659" providerId="AD" clId="Web-{F5283922-E8DA-FAD1-2ED6-3752784303A3}" dt="2021-11-22T16:22:15.377" v="274" actId="20577"/>
          <ac:spMkLst>
            <pc:docMk/>
            <pc:sldMk cId="768494163" sldId="370"/>
            <ac:spMk id="11" creationId="{00504172-3B22-459F-8A8C-B4868D67C019}"/>
          </ac:spMkLst>
        </pc:spChg>
        <pc:cxnChg chg="mod">
          <ac:chgData name="MCDUFFIE, CAMERON" userId="S::cam49@email.sc.edu::c6aa5d11-bae5-4fa5-bea5-2e413f095659" providerId="AD" clId="Web-{F5283922-E8DA-FAD1-2ED6-3752784303A3}" dt="2021-11-22T15:56:59.605" v="20" actId="14100"/>
          <ac:cxnSpMkLst>
            <pc:docMk/>
            <pc:sldMk cId="768494163" sldId="370"/>
            <ac:cxnSpMk id="4" creationId="{317C6886-4E51-4FCE-9CB6-B02F2B2FB8F0}"/>
          </ac:cxnSpMkLst>
        </pc:cxnChg>
      </pc:sldChg>
    </pc:docChg>
  </pc:docChgLst>
  <pc:docChgLst>
    <pc:chgData name="Leonard, Jesse" userId="S::jessel@email.sc.edu::ea689871-dfca-4757-960e-11580f59cf93" providerId="AD" clId="Web-{6CECB97B-20A1-087E-4BFF-450E2CA4561D}"/>
    <pc:docChg chg="modSld">
      <pc:chgData name="Leonard, Jesse" userId="S::jessel@email.sc.edu::ea689871-dfca-4757-960e-11580f59cf93" providerId="AD" clId="Web-{6CECB97B-20A1-087E-4BFF-450E2CA4561D}" dt="2021-11-22T20:15:57.366" v="248"/>
      <pc:docMkLst>
        <pc:docMk/>
      </pc:docMkLst>
      <pc:sldChg chg="addSp delSp modSp modMedia addAnim delAnim">
        <pc:chgData name="Leonard, Jesse" userId="S::jessel@email.sc.edu::ea689871-dfca-4757-960e-11580f59cf93" providerId="AD" clId="Web-{6CECB97B-20A1-087E-4BFF-450E2CA4561D}" dt="2021-11-22T20:15:57.366" v="248"/>
        <pc:sldMkLst>
          <pc:docMk/>
          <pc:sldMk cId="354627778" sldId="353"/>
        </pc:sldMkLst>
        <pc:picChg chg="add del mod">
          <ac:chgData name="Leonard, Jesse" userId="S::jessel@email.sc.edu::ea689871-dfca-4757-960e-11580f59cf93" providerId="AD" clId="Web-{6CECB97B-20A1-087E-4BFF-450E2CA4561D}" dt="2021-11-22T20:15:57.366" v="248"/>
          <ac:picMkLst>
            <pc:docMk/>
            <pc:sldMk cId="354627778" sldId="353"/>
            <ac:picMk id="5" creationId="{D82ECFA9-6241-496E-B6A6-3F24349B12CF}"/>
          </ac:picMkLst>
        </pc:picChg>
      </pc:sldChg>
      <pc:sldChg chg="modSp">
        <pc:chgData name="Leonard, Jesse" userId="S::jessel@email.sc.edu::ea689871-dfca-4757-960e-11580f59cf93" providerId="AD" clId="Web-{6CECB97B-20A1-087E-4BFF-450E2CA4561D}" dt="2021-11-22T20:05:16.065" v="203" actId="20577"/>
        <pc:sldMkLst>
          <pc:docMk/>
          <pc:sldMk cId="733201587" sldId="354"/>
        </pc:sldMkLst>
        <pc:spChg chg="mod">
          <ac:chgData name="Leonard, Jesse" userId="S::jessel@email.sc.edu::ea689871-dfca-4757-960e-11580f59cf93" providerId="AD" clId="Web-{6CECB97B-20A1-087E-4BFF-450E2CA4561D}" dt="2021-11-22T20:05:16.065" v="203" actId="20577"/>
          <ac:spMkLst>
            <pc:docMk/>
            <pc:sldMk cId="733201587" sldId="354"/>
            <ac:spMk id="2" creationId="{C9E7A209-383F-4C01-82CC-D2F99971FC58}"/>
          </ac:spMkLst>
        </pc:spChg>
        <pc:cxnChg chg="mod">
          <ac:chgData name="Leonard, Jesse" userId="S::jessel@email.sc.edu::ea689871-dfca-4757-960e-11580f59cf93" providerId="AD" clId="Web-{6CECB97B-20A1-087E-4BFF-450E2CA4561D}" dt="2021-11-22T19:34:19.052" v="103" actId="14100"/>
          <ac:cxnSpMkLst>
            <pc:docMk/>
            <pc:sldMk cId="733201587" sldId="354"/>
            <ac:cxnSpMk id="4" creationId="{317C6886-4E51-4FCE-9CB6-B02F2B2FB8F0}"/>
          </ac:cxnSpMkLst>
        </pc:cxnChg>
      </pc:sldChg>
      <pc:sldChg chg="modSp">
        <pc:chgData name="Leonard, Jesse" userId="S::jessel@email.sc.edu::ea689871-dfca-4757-960e-11580f59cf93" providerId="AD" clId="Web-{6CECB97B-20A1-087E-4BFF-450E2CA4561D}" dt="2021-11-22T20:06:53.005" v="234" actId="14100"/>
        <pc:sldMkLst>
          <pc:docMk/>
          <pc:sldMk cId="3093219239" sldId="365"/>
        </pc:sldMkLst>
        <pc:spChg chg="mod">
          <ac:chgData name="Leonard, Jesse" userId="S::jessel@email.sc.edu::ea689871-dfca-4757-960e-11580f59cf93" providerId="AD" clId="Web-{6CECB97B-20A1-087E-4BFF-450E2CA4561D}" dt="2021-11-22T20:02:41.465" v="202" actId="20577"/>
          <ac:spMkLst>
            <pc:docMk/>
            <pc:sldMk cId="3093219239" sldId="365"/>
            <ac:spMk id="3" creationId="{4BC348B2-A502-4478-977C-9683494609FC}"/>
          </ac:spMkLst>
        </pc:spChg>
        <pc:spChg chg="mod">
          <ac:chgData name="Leonard, Jesse" userId="S::jessel@email.sc.edu::ea689871-dfca-4757-960e-11580f59cf93" providerId="AD" clId="Web-{6CECB97B-20A1-087E-4BFF-450E2CA4561D}" dt="2021-11-22T20:06:53.005" v="234" actId="14100"/>
          <ac:spMkLst>
            <pc:docMk/>
            <pc:sldMk cId="3093219239" sldId="365"/>
            <ac:spMk id="5" creationId="{4AD5E322-5B2D-4BD7-9934-4B5077BF11A8}"/>
          </ac:spMkLst>
        </pc:spChg>
        <pc:picChg chg="mod">
          <ac:chgData name="Leonard, Jesse" userId="S::jessel@email.sc.edu::ea689871-dfca-4757-960e-11580f59cf93" providerId="AD" clId="Web-{6CECB97B-20A1-087E-4BFF-450E2CA4561D}" dt="2021-11-22T20:02:27.949" v="199" actId="14100"/>
          <ac:picMkLst>
            <pc:docMk/>
            <pc:sldMk cId="3093219239" sldId="365"/>
            <ac:picMk id="14" creationId="{A7DF985D-5C55-4B26-A36B-B0BDA47833BF}"/>
          </ac:picMkLst>
        </pc:picChg>
      </pc:sldChg>
      <pc:sldChg chg="modSp">
        <pc:chgData name="Leonard, Jesse" userId="S::jessel@email.sc.edu::ea689871-dfca-4757-960e-11580f59cf93" providerId="AD" clId="Web-{6CECB97B-20A1-087E-4BFF-450E2CA4561D}" dt="2021-11-22T18:19:31.737" v="99" actId="14100"/>
        <pc:sldMkLst>
          <pc:docMk/>
          <pc:sldMk cId="3015800215" sldId="367"/>
        </pc:sldMkLst>
        <pc:spChg chg="mod">
          <ac:chgData name="Leonard, Jesse" userId="S::jessel@email.sc.edu::ea689871-dfca-4757-960e-11580f59cf93" providerId="AD" clId="Web-{6CECB97B-20A1-087E-4BFF-450E2CA4561D}" dt="2021-11-22T18:19:31.737" v="99" actId="14100"/>
          <ac:spMkLst>
            <pc:docMk/>
            <pc:sldMk cId="3015800215" sldId="367"/>
            <ac:spMk id="3" creationId="{4BC348B2-A502-4478-977C-9683494609FC}"/>
          </ac:spMkLst>
        </pc:spChg>
      </pc:sldChg>
      <pc:sldChg chg="addSp delSp modSp">
        <pc:chgData name="Leonard, Jesse" userId="S::jessel@email.sc.edu::ea689871-dfca-4757-960e-11580f59cf93" providerId="AD" clId="Web-{6CECB97B-20A1-087E-4BFF-450E2CA4561D}" dt="2021-11-22T18:05:40.531" v="21" actId="1076"/>
        <pc:sldMkLst>
          <pc:docMk/>
          <pc:sldMk cId="1516777963" sldId="369"/>
        </pc:sldMkLst>
        <pc:spChg chg="del">
          <ac:chgData name="Leonard, Jesse" userId="S::jessel@email.sc.edu::ea689871-dfca-4757-960e-11580f59cf93" providerId="AD" clId="Web-{6CECB97B-20A1-087E-4BFF-450E2CA4561D}" dt="2021-11-22T18:04:36.232" v="15"/>
          <ac:spMkLst>
            <pc:docMk/>
            <pc:sldMk cId="1516777963" sldId="369"/>
            <ac:spMk id="3" creationId="{4C9197A4-46AC-4042-8831-A12EB96D61F4}"/>
          </ac:spMkLst>
        </pc:spChg>
        <pc:spChg chg="mod">
          <ac:chgData name="Leonard, Jesse" userId="S::jessel@email.sc.edu::ea689871-dfca-4757-960e-11580f59cf93" providerId="AD" clId="Web-{6CECB97B-20A1-087E-4BFF-450E2CA4561D}" dt="2021-11-22T18:05:23.749" v="19" actId="1076"/>
          <ac:spMkLst>
            <pc:docMk/>
            <pc:sldMk cId="1516777963" sldId="369"/>
            <ac:spMk id="11" creationId="{85899453-A0C2-455F-B7E8-C4BB1E7B8F49}"/>
          </ac:spMkLst>
        </pc:spChg>
        <pc:spChg chg="add del mod">
          <ac:chgData name="Leonard, Jesse" userId="S::jessel@email.sc.edu::ea689871-dfca-4757-960e-11580f59cf93" providerId="AD" clId="Web-{6CECB97B-20A1-087E-4BFF-450E2CA4561D}" dt="2021-11-22T18:04:42.436" v="16"/>
          <ac:spMkLst>
            <pc:docMk/>
            <pc:sldMk cId="1516777963" sldId="369"/>
            <ac:spMk id="12" creationId="{FB9DD8D9-44D6-4EBA-8534-D5CC77E02B1F}"/>
          </ac:spMkLst>
        </pc:spChg>
        <pc:spChg chg="mod">
          <ac:chgData name="Leonard, Jesse" userId="S::jessel@email.sc.edu::ea689871-dfca-4757-960e-11580f59cf93" providerId="AD" clId="Web-{6CECB97B-20A1-087E-4BFF-450E2CA4561D}" dt="2021-11-22T18:05:40.531" v="21" actId="1076"/>
          <ac:spMkLst>
            <pc:docMk/>
            <pc:sldMk cId="1516777963" sldId="369"/>
            <ac:spMk id="13" creationId="{636A6F19-3877-4B1C-A090-B949A670BC02}"/>
          </ac:spMkLst>
        </pc:spChg>
        <pc:picChg chg="add mod">
          <ac:chgData name="Leonard, Jesse" userId="S::jessel@email.sc.edu::ea689871-dfca-4757-960e-11580f59cf93" providerId="AD" clId="Web-{6CECB97B-20A1-087E-4BFF-450E2CA4561D}" dt="2021-11-22T18:05:06.733" v="18" actId="1076"/>
          <ac:picMkLst>
            <pc:docMk/>
            <pc:sldMk cId="1516777963" sldId="369"/>
            <ac:picMk id="4" creationId="{DDAAEF89-B0C5-44F8-BC4A-547461753AB8}"/>
          </ac:picMkLst>
        </pc:picChg>
        <pc:picChg chg="add mod">
          <ac:chgData name="Leonard, Jesse" userId="S::jessel@email.sc.edu::ea689871-dfca-4757-960e-11580f59cf93" providerId="AD" clId="Web-{6CECB97B-20A1-087E-4BFF-450E2CA4561D}" dt="2021-11-22T18:05:30.171" v="20" actId="14100"/>
          <ac:picMkLst>
            <pc:docMk/>
            <pc:sldMk cId="1516777963" sldId="369"/>
            <ac:picMk id="7" creationId="{D5BB45C9-BB67-44D5-B400-FF2CB887A3F6}"/>
          </ac:picMkLst>
        </pc:picChg>
        <pc:picChg chg="del">
          <ac:chgData name="Leonard, Jesse" userId="S::jessel@email.sc.edu::ea689871-dfca-4757-960e-11580f59cf93" providerId="AD" clId="Web-{6CECB97B-20A1-087E-4BFF-450E2CA4561D}" dt="2021-11-22T18:03:30.950" v="6"/>
          <ac:picMkLst>
            <pc:docMk/>
            <pc:sldMk cId="1516777963" sldId="369"/>
            <ac:picMk id="9" creationId="{04172057-F787-4E27-9E5D-0F5E8F7C005F}"/>
          </ac:picMkLst>
        </pc:picChg>
        <pc:picChg chg="del">
          <ac:chgData name="Leonard, Jesse" userId="S::jessel@email.sc.edu::ea689871-dfca-4757-960e-11580f59cf93" providerId="AD" clId="Web-{6CECB97B-20A1-087E-4BFF-450E2CA4561D}" dt="2021-11-22T18:04:17.435" v="12"/>
          <ac:picMkLst>
            <pc:docMk/>
            <pc:sldMk cId="1516777963" sldId="369"/>
            <ac:picMk id="10" creationId="{415A26F0-052E-4267-A460-DFA317304A88}"/>
          </ac:picMkLst>
        </pc:picChg>
      </pc:sldChg>
    </pc:docChg>
  </pc:docChgLst>
  <pc:docChgLst>
    <pc:chgData name="Leonard, Jesse" userId="S::jessel@email.sc.edu::ea689871-dfca-4757-960e-11580f59cf93" providerId="AD" clId="Web-{456B35C8-62A0-0F22-5626-0A3DE0B91BC6}"/>
    <pc:docChg chg="addSld modSld">
      <pc:chgData name="Leonard, Jesse" userId="S::jessel@email.sc.edu::ea689871-dfca-4757-960e-11580f59cf93" providerId="AD" clId="Web-{456B35C8-62A0-0F22-5626-0A3DE0B91BC6}" dt="2021-11-16T20:41:03.247" v="131" actId="1076"/>
      <pc:docMkLst>
        <pc:docMk/>
      </pc:docMkLst>
      <pc:sldChg chg="modSp">
        <pc:chgData name="Leonard, Jesse" userId="S::jessel@email.sc.edu::ea689871-dfca-4757-960e-11580f59cf93" providerId="AD" clId="Web-{456B35C8-62A0-0F22-5626-0A3DE0B91BC6}" dt="2021-11-16T20:37:09.663" v="85" actId="20577"/>
        <pc:sldMkLst>
          <pc:docMk/>
          <pc:sldMk cId="354627778" sldId="353"/>
        </pc:sldMkLst>
        <pc:spChg chg="mod">
          <ac:chgData name="Leonard, Jesse" userId="S::jessel@email.sc.edu::ea689871-dfca-4757-960e-11580f59cf93" providerId="AD" clId="Web-{456B35C8-62A0-0F22-5626-0A3DE0B91BC6}" dt="2021-11-16T20:37:09.663" v="85" actId="20577"/>
          <ac:spMkLst>
            <pc:docMk/>
            <pc:sldMk cId="354627778" sldId="353"/>
            <ac:spMk id="3" creationId="{4BC348B2-A502-4478-977C-9683494609FC}"/>
          </ac:spMkLst>
        </pc:spChg>
      </pc:sldChg>
      <pc:sldChg chg="modSp">
        <pc:chgData name="Leonard, Jesse" userId="S::jessel@email.sc.edu::ea689871-dfca-4757-960e-11580f59cf93" providerId="AD" clId="Web-{456B35C8-62A0-0F22-5626-0A3DE0B91BC6}" dt="2021-11-16T20:33:41.534" v="78" actId="1076"/>
        <pc:sldMkLst>
          <pc:docMk/>
          <pc:sldMk cId="733201587" sldId="354"/>
        </pc:sldMkLst>
        <pc:picChg chg="mod">
          <ac:chgData name="Leonard, Jesse" userId="S::jessel@email.sc.edu::ea689871-dfca-4757-960e-11580f59cf93" providerId="AD" clId="Web-{456B35C8-62A0-0F22-5626-0A3DE0B91BC6}" dt="2021-11-16T20:33:41.534" v="78" actId="1076"/>
          <ac:picMkLst>
            <pc:docMk/>
            <pc:sldMk cId="733201587" sldId="354"/>
            <ac:picMk id="11" creationId="{1ED1D07B-4D49-4164-892F-9AA48F7705A0}"/>
          </ac:picMkLst>
        </pc:picChg>
      </pc:sldChg>
      <pc:sldChg chg="addSp delSp modSp">
        <pc:chgData name="Leonard, Jesse" userId="S::jessel@email.sc.edu::ea689871-dfca-4757-960e-11580f59cf93" providerId="AD" clId="Web-{456B35C8-62A0-0F22-5626-0A3DE0B91BC6}" dt="2021-11-16T20:34:06.347" v="79" actId="1076"/>
        <pc:sldMkLst>
          <pc:docMk/>
          <pc:sldMk cId="3093219239" sldId="365"/>
        </pc:sldMkLst>
        <pc:spChg chg="add mod">
          <ac:chgData name="Leonard, Jesse" userId="S::jessel@email.sc.edu::ea689871-dfca-4757-960e-11580f59cf93" providerId="AD" clId="Web-{456B35C8-62A0-0F22-5626-0A3DE0B91BC6}" dt="2021-11-16T20:32:53.517" v="71" actId="1076"/>
          <ac:spMkLst>
            <pc:docMk/>
            <pc:sldMk cId="3093219239" sldId="365"/>
            <ac:spMk id="5" creationId="{4AD5E322-5B2D-4BD7-9934-4B5077BF11A8}"/>
          </ac:spMkLst>
        </pc:spChg>
        <pc:spChg chg="del mod">
          <ac:chgData name="Leonard, Jesse" userId="S::jessel@email.sc.edu::ea689871-dfca-4757-960e-11580f59cf93" providerId="AD" clId="Web-{456B35C8-62A0-0F22-5626-0A3DE0B91BC6}" dt="2021-11-16T20:32:48.955" v="70"/>
          <ac:spMkLst>
            <pc:docMk/>
            <pc:sldMk cId="3093219239" sldId="365"/>
            <ac:spMk id="13" creationId="{356C2CED-9030-4FFB-8ED7-3D02DEE619B6}"/>
          </ac:spMkLst>
        </pc:spChg>
        <pc:picChg chg="mod">
          <ac:chgData name="Leonard, Jesse" userId="S::jessel@email.sc.edu::ea689871-dfca-4757-960e-11580f59cf93" providerId="AD" clId="Web-{456B35C8-62A0-0F22-5626-0A3DE0B91BC6}" dt="2021-11-16T20:34:06.347" v="79" actId="1076"/>
          <ac:picMkLst>
            <pc:docMk/>
            <pc:sldMk cId="3093219239" sldId="365"/>
            <ac:picMk id="14" creationId="{A7DF985D-5C55-4B26-A36B-B0BDA47833BF}"/>
          </ac:picMkLst>
        </pc:picChg>
      </pc:sldChg>
      <pc:sldChg chg="modSp">
        <pc:chgData name="Leonard, Jesse" userId="S::jessel@email.sc.edu::ea689871-dfca-4757-960e-11580f59cf93" providerId="AD" clId="Web-{456B35C8-62A0-0F22-5626-0A3DE0B91BC6}" dt="2021-11-16T20:33:31.268" v="77" actId="20577"/>
        <pc:sldMkLst>
          <pc:docMk/>
          <pc:sldMk cId="3015800215" sldId="367"/>
        </pc:sldMkLst>
        <pc:spChg chg="mod">
          <ac:chgData name="Leonard, Jesse" userId="S::jessel@email.sc.edu::ea689871-dfca-4757-960e-11580f59cf93" providerId="AD" clId="Web-{456B35C8-62A0-0F22-5626-0A3DE0B91BC6}" dt="2021-11-16T20:33:31.268" v="77" actId="20577"/>
          <ac:spMkLst>
            <pc:docMk/>
            <pc:sldMk cId="3015800215" sldId="367"/>
            <ac:spMk id="3" creationId="{4BC348B2-A502-4478-977C-9683494609FC}"/>
          </ac:spMkLst>
        </pc:spChg>
      </pc:sldChg>
      <pc:sldChg chg="addSp delSp modSp">
        <pc:chgData name="Leonard, Jesse" userId="S::jessel@email.sc.edu::ea689871-dfca-4757-960e-11580f59cf93" providerId="AD" clId="Web-{456B35C8-62A0-0F22-5626-0A3DE0B91BC6}" dt="2021-11-16T20:41:03.247" v="131" actId="1076"/>
        <pc:sldMkLst>
          <pc:docMk/>
          <pc:sldMk cId="1516777963" sldId="369"/>
        </pc:sldMkLst>
        <pc:spChg chg="add del mod">
          <ac:chgData name="Leonard, Jesse" userId="S::jessel@email.sc.edu::ea689871-dfca-4757-960e-11580f59cf93" providerId="AD" clId="Web-{456B35C8-62A0-0F22-5626-0A3DE0B91BC6}" dt="2021-11-16T20:38:13.899" v="96"/>
          <ac:spMkLst>
            <pc:docMk/>
            <pc:sldMk cId="1516777963" sldId="369"/>
            <ac:spMk id="4" creationId="{AAE33DA4-CA17-49E8-91AC-1B372BFD56F3}"/>
          </ac:spMkLst>
        </pc:spChg>
        <pc:spChg chg="add mod">
          <ac:chgData name="Leonard, Jesse" userId="S::jessel@email.sc.edu::ea689871-dfca-4757-960e-11580f59cf93" providerId="AD" clId="Web-{456B35C8-62A0-0F22-5626-0A3DE0B91BC6}" dt="2021-11-16T20:41:03.247" v="131" actId="1076"/>
          <ac:spMkLst>
            <pc:docMk/>
            <pc:sldMk cId="1516777963" sldId="369"/>
            <ac:spMk id="11" creationId="{85899453-A0C2-455F-B7E8-C4BB1E7B8F49}"/>
          </ac:spMkLst>
        </pc:spChg>
        <pc:spChg chg="add mod">
          <ac:chgData name="Leonard, Jesse" userId="S::jessel@email.sc.edu::ea689871-dfca-4757-960e-11580f59cf93" providerId="AD" clId="Web-{456B35C8-62A0-0F22-5626-0A3DE0B91BC6}" dt="2021-11-16T20:40:53.465" v="130" actId="1076"/>
          <ac:spMkLst>
            <pc:docMk/>
            <pc:sldMk cId="1516777963" sldId="369"/>
            <ac:spMk id="13" creationId="{636A6F19-3877-4B1C-A090-B949A670BC02}"/>
          </ac:spMkLst>
        </pc:spChg>
        <pc:grpChg chg="del">
          <ac:chgData name="Leonard, Jesse" userId="S::jessel@email.sc.edu::ea689871-dfca-4757-960e-11580f59cf93" providerId="AD" clId="Web-{456B35C8-62A0-0F22-5626-0A3DE0B91BC6}" dt="2021-11-16T20:33:10.049" v="72"/>
          <ac:grpSpMkLst>
            <pc:docMk/>
            <pc:sldMk cId="1516777963" sldId="369"/>
            <ac:grpSpMk id="8" creationId="{88057AF1-ECB1-41E1-8179-7A3FC0636247}"/>
          </ac:grpSpMkLst>
        </pc:grpChg>
        <pc:picChg chg="add mod">
          <ac:chgData name="Leonard, Jesse" userId="S::jessel@email.sc.edu::ea689871-dfca-4757-960e-11580f59cf93" providerId="AD" clId="Web-{456B35C8-62A0-0F22-5626-0A3DE0B91BC6}" dt="2021-11-16T20:39:35.760" v="115" actId="14100"/>
          <ac:picMkLst>
            <pc:docMk/>
            <pc:sldMk cId="1516777963" sldId="369"/>
            <ac:picMk id="9" creationId="{04172057-F787-4E27-9E5D-0F5E8F7C005F}"/>
          </ac:picMkLst>
        </pc:picChg>
        <pc:picChg chg="add mod">
          <ac:chgData name="Leonard, Jesse" userId="S::jessel@email.sc.edu::ea689871-dfca-4757-960e-11580f59cf93" providerId="AD" clId="Web-{456B35C8-62A0-0F22-5626-0A3DE0B91BC6}" dt="2021-11-16T20:39:15.416" v="111" actId="14100"/>
          <ac:picMkLst>
            <pc:docMk/>
            <pc:sldMk cId="1516777963" sldId="369"/>
            <ac:picMk id="10" creationId="{415A26F0-052E-4267-A460-DFA317304A88}"/>
          </ac:picMkLst>
        </pc:picChg>
      </pc:sldChg>
      <pc:sldChg chg="modSp add replId">
        <pc:chgData name="Leonard, Jesse" userId="S::jessel@email.sc.edu::ea689871-dfca-4757-960e-11580f59cf93" providerId="AD" clId="Web-{456B35C8-62A0-0F22-5626-0A3DE0B91BC6}" dt="2021-11-16T20:36:07.334" v="81" actId="20577"/>
        <pc:sldMkLst>
          <pc:docMk/>
          <pc:sldMk cId="768494163" sldId="370"/>
        </pc:sldMkLst>
        <pc:spChg chg="mod">
          <ac:chgData name="Leonard, Jesse" userId="S::jessel@email.sc.edu::ea689871-dfca-4757-960e-11580f59cf93" providerId="AD" clId="Web-{456B35C8-62A0-0F22-5626-0A3DE0B91BC6}" dt="2021-11-16T20:36:07.334" v="81" actId="20577"/>
          <ac:spMkLst>
            <pc:docMk/>
            <pc:sldMk cId="768494163" sldId="370"/>
            <ac:spMk id="2" creationId="{C9E7A209-383F-4C01-82CC-D2F99971FC58}"/>
          </ac:spMkLst>
        </pc:spChg>
      </pc:sldChg>
    </pc:docChg>
  </pc:docChgLst>
  <pc:docChgLst>
    <pc:chgData name="MCDUFFIE, CAMERON" userId="S::cam49@email.sc.edu::c6aa5d11-bae5-4fa5-bea5-2e413f095659" providerId="AD" clId="Web-{AF630FC0-6A00-4C5A-A998-A4FBD82AC9F2}"/>
    <pc:docChg chg="modSld">
      <pc:chgData name="MCDUFFIE, CAMERON" userId="S::cam49@email.sc.edu::c6aa5d11-bae5-4fa5-bea5-2e413f095659" providerId="AD" clId="Web-{AF630FC0-6A00-4C5A-A998-A4FBD82AC9F2}" dt="2021-11-16T18:02:54.031" v="41" actId="20577"/>
      <pc:docMkLst>
        <pc:docMk/>
      </pc:docMkLst>
      <pc:sldChg chg="delSp modSp">
        <pc:chgData name="MCDUFFIE, CAMERON" userId="S::cam49@email.sc.edu::c6aa5d11-bae5-4fa5-bea5-2e413f095659" providerId="AD" clId="Web-{AF630FC0-6A00-4C5A-A998-A4FBD82AC9F2}" dt="2021-11-16T18:02:54.031" v="41" actId="20577"/>
        <pc:sldMkLst>
          <pc:docMk/>
          <pc:sldMk cId="3387584657" sldId="264"/>
        </pc:sldMkLst>
        <pc:spChg chg="mod">
          <ac:chgData name="MCDUFFIE, CAMERON" userId="S::cam49@email.sc.edu::c6aa5d11-bae5-4fa5-bea5-2e413f095659" providerId="AD" clId="Web-{AF630FC0-6A00-4C5A-A998-A4FBD82AC9F2}" dt="2021-11-16T18:02:54.031" v="41" actId="20577"/>
          <ac:spMkLst>
            <pc:docMk/>
            <pc:sldMk cId="3387584657" sldId="264"/>
            <ac:spMk id="2" creationId="{0D1F3A99-91F5-44A2-9A29-778E2BCA2F9C}"/>
          </ac:spMkLst>
        </pc:spChg>
        <pc:picChg chg="del">
          <ac:chgData name="MCDUFFIE, CAMERON" userId="S::cam49@email.sc.edu::c6aa5d11-bae5-4fa5-bea5-2e413f095659" providerId="AD" clId="Web-{AF630FC0-6A00-4C5A-A998-A4FBD82AC9F2}" dt="2021-11-16T18:02:16.124" v="38"/>
          <ac:picMkLst>
            <pc:docMk/>
            <pc:sldMk cId="3387584657" sldId="264"/>
            <ac:picMk id="7" creationId="{9B86E242-0A55-4CF0-9129-818B9B5940BE}"/>
          </ac:picMkLst>
        </pc:picChg>
        <pc:picChg chg="del">
          <ac:chgData name="MCDUFFIE, CAMERON" userId="S::cam49@email.sc.edu::c6aa5d11-bae5-4fa5-bea5-2e413f095659" providerId="AD" clId="Web-{AF630FC0-6A00-4C5A-A998-A4FBD82AC9F2}" dt="2021-11-16T18:02:17.327" v="39"/>
          <ac:picMkLst>
            <pc:docMk/>
            <pc:sldMk cId="3387584657" sldId="264"/>
            <ac:picMk id="11" creationId="{31A963B1-5420-4B8F-95C3-A0AC1D91BBCC}"/>
          </ac:picMkLst>
        </pc:picChg>
      </pc:sldChg>
    </pc:docChg>
  </pc:docChgLst>
  <pc:docChgLst>
    <pc:chgData name="MCDUFFIE, CAMERON" userId="S::cam49@email.sc.edu::c6aa5d11-bae5-4fa5-bea5-2e413f095659" providerId="AD" clId="Web-{8D2C1FF4-3195-DCEF-4CDC-CC92A5FCE74B}"/>
    <pc:docChg chg="modSld">
      <pc:chgData name="MCDUFFIE, CAMERON" userId="S::cam49@email.sc.edu::c6aa5d11-bae5-4fa5-bea5-2e413f095659" providerId="AD" clId="Web-{8D2C1FF4-3195-DCEF-4CDC-CC92A5FCE74B}" dt="2021-11-18T18:07:07.577" v="7" actId="20577"/>
      <pc:docMkLst>
        <pc:docMk/>
      </pc:docMkLst>
      <pc:sldChg chg="modSp">
        <pc:chgData name="MCDUFFIE, CAMERON" userId="S::cam49@email.sc.edu::c6aa5d11-bae5-4fa5-bea5-2e413f095659" providerId="AD" clId="Web-{8D2C1FF4-3195-DCEF-4CDC-CC92A5FCE74B}" dt="2021-11-18T18:05:53.716" v="0" actId="14100"/>
        <pc:sldMkLst>
          <pc:docMk/>
          <pc:sldMk cId="733201587" sldId="354"/>
        </pc:sldMkLst>
        <pc:picChg chg="mod">
          <ac:chgData name="MCDUFFIE, CAMERON" userId="S::cam49@email.sc.edu::c6aa5d11-bae5-4fa5-bea5-2e413f095659" providerId="AD" clId="Web-{8D2C1FF4-3195-DCEF-4CDC-CC92A5FCE74B}" dt="2021-11-18T18:05:53.716" v="0" actId="14100"/>
          <ac:picMkLst>
            <pc:docMk/>
            <pc:sldMk cId="733201587" sldId="354"/>
            <ac:picMk id="11" creationId="{1ED1D07B-4D49-4164-892F-9AA48F7705A0}"/>
          </ac:picMkLst>
        </pc:picChg>
      </pc:sldChg>
      <pc:sldChg chg="modSp">
        <pc:chgData name="MCDUFFIE, CAMERON" userId="S::cam49@email.sc.edu::c6aa5d11-bae5-4fa5-bea5-2e413f095659" providerId="AD" clId="Web-{8D2C1FF4-3195-DCEF-4CDC-CC92A5FCE74B}" dt="2021-11-18T18:06:24.029" v="1" actId="14100"/>
        <pc:sldMkLst>
          <pc:docMk/>
          <pc:sldMk cId="3093219239" sldId="365"/>
        </pc:sldMkLst>
        <pc:picChg chg="mod">
          <ac:chgData name="MCDUFFIE, CAMERON" userId="S::cam49@email.sc.edu::c6aa5d11-bae5-4fa5-bea5-2e413f095659" providerId="AD" clId="Web-{8D2C1FF4-3195-DCEF-4CDC-CC92A5FCE74B}" dt="2021-11-18T18:06:24.029" v="1" actId="14100"/>
          <ac:picMkLst>
            <pc:docMk/>
            <pc:sldMk cId="3093219239" sldId="365"/>
            <ac:picMk id="14" creationId="{A7DF985D-5C55-4B26-A36B-B0BDA47833BF}"/>
          </ac:picMkLst>
        </pc:picChg>
      </pc:sldChg>
      <pc:sldChg chg="modSp">
        <pc:chgData name="MCDUFFIE, CAMERON" userId="S::cam49@email.sc.edu::c6aa5d11-bae5-4fa5-bea5-2e413f095659" providerId="AD" clId="Web-{8D2C1FF4-3195-DCEF-4CDC-CC92A5FCE74B}" dt="2021-11-18T18:07:07.577" v="7" actId="20577"/>
        <pc:sldMkLst>
          <pc:docMk/>
          <pc:sldMk cId="498679760" sldId="366"/>
        </pc:sldMkLst>
        <pc:spChg chg="mod">
          <ac:chgData name="MCDUFFIE, CAMERON" userId="S::cam49@email.sc.edu::c6aa5d11-bae5-4fa5-bea5-2e413f095659" providerId="AD" clId="Web-{8D2C1FF4-3195-DCEF-4CDC-CC92A5FCE74B}" dt="2021-11-18T18:07:07.577" v="7" actId="20577"/>
          <ac:spMkLst>
            <pc:docMk/>
            <pc:sldMk cId="498679760" sldId="366"/>
            <ac:spMk id="11" creationId="{00504172-3B22-459F-8A8C-B4868D67C019}"/>
          </ac:spMkLst>
        </pc:spChg>
      </pc:sldChg>
    </pc:docChg>
  </pc:docChgLst>
  <pc:docChgLst>
    <pc:chgData name="Leonard, Jesse" userId="S::jessel@email.sc.edu::ea689871-dfca-4757-960e-11580f59cf93" providerId="AD" clId="Web-{B274BFEC-7CA0-CF7A-1C65-7852738E89D6}"/>
    <pc:docChg chg="modSld">
      <pc:chgData name="Leonard, Jesse" userId="S::jessel@email.sc.edu::ea689871-dfca-4757-960e-11580f59cf93" providerId="AD" clId="Web-{B274BFEC-7CA0-CF7A-1C65-7852738E89D6}" dt="2021-11-15T18:43:43.541" v="1" actId="20577"/>
      <pc:docMkLst>
        <pc:docMk/>
      </pc:docMkLst>
      <pc:sldChg chg="modSp">
        <pc:chgData name="Leonard, Jesse" userId="S::jessel@email.sc.edu::ea689871-dfca-4757-960e-11580f59cf93" providerId="AD" clId="Web-{B274BFEC-7CA0-CF7A-1C65-7852738E89D6}" dt="2021-11-15T18:43:43.541" v="1" actId="20577"/>
        <pc:sldMkLst>
          <pc:docMk/>
          <pc:sldMk cId="3387584657" sldId="264"/>
        </pc:sldMkLst>
        <pc:spChg chg="mod">
          <ac:chgData name="Leonard, Jesse" userId="S::jessel@email.sc.edu::ea689871-dfca-4757-960e-11580f59cf93" providerId="AD" clId="Web-{B274BFEC-7CA0-CF7A-1C65-7852738E89D6}" dt="2021-11-15T18:43:43.541" v="1" actId="20577"/>
          <ac:spMkLst>
            <pc:docMk/>
            <pc:sldMk cId="3387584657" sldId="264"/>
            <ac:spMk id="2" creationId="{0D1F3A99-91F5-44A2-9A29-778E2BCA2F9C}"/>
          </ac:spMkLst>
        </pc:spChg>
      </pc:sldChg>
    </pc:docChg>
  </pc:docChgLst>
  <pc:docChgLst>
    <pc:chgData name="Leonard, Jesse" userId="S::jessel@email.sc.edu::ea689871-dfca-4757-960e-11580f59cf93" providerId="AD" clId="Web-{A6EE8CE3-1D9B-54CA-F70A-554DB7C0F4AE}"/>
    <pc:docChg chg="delSld modSld">
      <pc:chgData name="Leonard, Jesse" userId="S::jessel@email.sc.edu::ea689871-dfca-4757-960e-11580f59cf93" providerId="AD" clId="Web-{A6EE8CE3-1D9B-54CA-F70A-554DB7C0F4AE}" dt="2021-11-16T20:08:57.820" v="300" actId="20577"/>
      <pc:docMkLst>
        <pc:docMk/>
      </pc:docMkLst>
      <pc:sldChg chg="modSp">
        <pc:chgData name="Leonard, Jesse" userId="S::jessel@email.sc.edu::ea689871-dfca-4757-960e-11580f59cf93" providerId="AD" clId="Web-{A6EE8CE3-1D9B-54CA-F70A-554DB7C0F4AE}" dt="2021-11-16T20:08:57.820" v="300" actId="20577"/>
        <pc:sldMkLst>
          <pc:docMk/>
          <pc:sldMk cId="354627778" sldId="353"/>
        </pc:sldMkLst>
        <pc:spChg chg="mod">
          <ac:chgData name="Leonard, Jesse" userId="S::jessel@email.sc.edu::ea689871-dfca-4757-960e-11580f59cf93" providerId="AD" clId="Web-{A6EE8CE3-1D9B-54CA-F70A-554DB7C0F4AE}" dt="2021-11-16T20:08:57.820" v="300" actId="20577"/>
          <ac:spMkLst>
            <pc:docMk/>
            <pc:sldMk cId="354627778" sldId="353"/>
            <ac:spMk id="3" creationId="{4BC348B2-A502-4478-977C-9683494609FC}"/>
          </ac:spMkLst>
        </pc:spChg>
      </pc:sldChg>
      <pc:sldChg chg="addSp delSp modSp">
        <pc:chgData name="Leonard, Jesse" userId="S::jessel@email.sc.edu::ea689871-dfca-4757-960e-11580f59cf93" providerId="AD" clId="Web-{A6EE8CE3-1D9B-54CA-F70A-554DB7C0F4AE}" dt="2021-11-16T20:05:37.238" v="286" actId="14100"/>
        <pc:sldMkLst>
          <pc:docMk/>
          <pc:sldMk cId="733201587" sldId="354"/>
        </pc:sldMkLst>
        <pc:spChg chg="mod">
          <ac:chgData name="Leonard, Jesse" userId="S::jessel@email.sc.edu::ea689871-dfca-4757-960e-11580f59cf93" providerId="AD" clId="Web-{A6EE8CE3-1D9B-54CA-F70A-554DB7C0F4AE}" dt="2021-11-16T20:05:37.238" v="286" actId="14100"/>
          <ac:spMkLst>
            <pc:docMk/>
            <pc:sldMk cId="733201587" sldId="354"/>
            <ac:spMk id="3" creationId="{4BC348B2-A502-4478-977C-9683494609FC}"/>
          </ac:spMkLst>
        </pc:spChg>
        <pc:grpChg chg="del">
          <ac:chgData name="Leonard, Jesse" userId="S::jessel@email.sc.edu::ea689871-dfca-4757-960e-11580f59cf93" providerId="AD" clId="Web-{A6EE8CE3-1D9B-54CA-F70A-554DB7C0F4AE}" dt="2021-11-16T19:23:54.356" v="12"/>
          <ac:grpSpMkLst>
            <pc:docMk/>
            <pc:sldMk cId="733201587" sldId="354"/>
            <ac:grpSpMk id="7" creationId="{50FAAAE0-97C0-4BC0-91AA-B1324EEF8CA0}"/>
          </ac:grpSpMkLst>
        </pc:grpChg>
        <pc:picChg chg="add del mod">
          <ac:chgData name="Leonard, Jesse" userId="S::jessel@email.sc.edu::ea689871-dfca-4757-960e-11580f59cf93" providerId="AD" clId="Web-{A6EE8CE3-1D9B-54CA-F70A-554DB7C0F4AE}" dt="2021-11-16T19:42:12.692" v="69"/>
          <ac:picMkLst>
            <pc:docMk/>
            <pc:sldMk cId="733201587" sldId="354"/>
            <ac:picMk id="5" creationId="{87B17A9D-DDB8-46F7-A71D-250F6B7112C9}"/>
          </ac:picMkLst>
        </pc:picChg>
        <pc:picChg chg="add del mod">
          <ac:chgData name="Leonard, Jesse" userId="S::jessel@email.sc.edu::ea689871-dfca-4757-960e-11580f59cf93" providerId="AD" clId="Web-{A6EE8CE3-1D9B-54CA-F70A-554DB7C0F4AE}" dt="2021-11-16T20:01:53.077" v="270"/>
          <ac:picMkLst>
            <pc:docMk/>
            <pc:sldMk cId="733201587" sldId="354"/>
            <ac:picMk id="8" creationId="{93FE487C-2563-4D90-A2CB-F727C5976940}"/>
          </ac:picMkLst>
        </pc:picChg>
        <pc:picChg chg="add mod">
          <ac:chgData name="Leonard, Jesse" userId="S::jessel@email.sc.edu::ea689871-dfca-4757-960e-11580f59cf93" providerId="AD" clId="Web-{A6EE8CE3-1D9B-54CA-F70A-554DB7C0F4AE}" dt="2021-11-16T20:02:08.452" v="275" actId="1076"/>
          <ac:picMkLst>
            <pc:docMk/>
            <pc:sldMk cId="733201587" sldId="354"/>
            <ac:picMk id="11" creationId="{1ED1D07B-4D49-4164-892F-9AA48F7705A0}"/>
          </ac:picMkLst>
        </pc:picChg>
      </pc:sldChg>
      <pc:sldChg chg="addSp delSp modSp">
        <pc:chgData name="Leonard, Jesse" userId="S::jessel@email.sc.edu::ea689871-dfca-4757-960e-11580f59cf93" providerId="AD" clId="Web-{A6EE8CE3-1D9B-54CA-F70A-554DB7C0F4AE}" dt="2021-11-16T20:06:26.223" v="291" actId="14100"/>
        <pc:sldMkLst>
          <pc:docMk/>
          <pc:sldMk cId="3093219239" sldId="365"/>
        </pc:sldMkLst>
        <pc:spChg chg="mod">
          <ac:chgData name="Leonard, Jesse" userId="S::jessel@email.sc.edu::ea689871-dfca-4757-960e-11580f59cf93" providerId="AD" clId="Web-{A6EE8CE3-1D9B-54CA-F70A-554DB7C0F4AE}" dt="2021-11-16T20:06:26.223" v="291" actId="14100"/>
          <ac:spMkLst>
            <pc:docMk/>
            <pc:sldMk cId="3093219239" sldId="365"/>
            <ac:spMk id="3" creationId="{4BC348B2-A502-4478-977C-9683494609FC}"/>
          </ac:spMkLst>
        </pc:spChg>
        <pc:spChg chg="add del mod">
          <ac:chgData name="Leonard, Jesse" userId="S::jessel@email.sc.edu::ea689871-dfca-4757-960e-11580f59cf93" providerId="AD" clId="Web-{A6EE8CE3-1D9B-54CA-F70A-554DB7C0F4AE}" dt="2021-11-16T19:53:19.160" v="231" actId="20577"/>
          <ac:spMkLst>
            <pc:docMk/>
            <pc:sldMk cId="3093219239" sldId="365"/>
            <ac:spMk id="13" creationId="{356C2CED-9030-4FFB-8ED7-3D02DEE619B6}"/>
          </ac:spMkLst>
        </pc:spChg>
        <pc:grpChg chg="del">
          <ac:chgData name="Leonard, Jesse" userId="S::jessel@email.sc.edu::ea689871-dfca-4757-960e-11580f59cf93" providerId="AD" clId="Web-{A6EE8CE3-1D9B-54CA-F70A-554DB7C0F4AE}" dt="2021-11-16T19:39:35.923" v="41"/>
          <ac:grpSpMkLst>
            <pc:docMk/>
            <pc:sldMk cId="3093219239" sldId="365"/>
            <ac:grpSpMk id="7" creationId="{88E248AD-0CC3-45D2-9833-065D083ABD10}"/>
          </ac:grpSpMkLst>
        </pc:grpChg>
        <pc:picChg chg="add del mod">
          <ac:chgData name="Leonard, Jesse" userId="S::jessel@email.sc.edu::ea689871-dfca-4757-960e-11580f59cf93" providerId="AD" clId="Web-{A6EE8CE3-1D9B-54CA-F70A-554DB7C0F4AE}" dt="2021-11-16T20:04:14.893" v="276"/>
          <ac:picMkLst>
            <pc:docMk/>
            <pc:sldMk cId="3093219239" sldId="365"/>
            <ac:picMk id="5" creationId="{864F81DD-D70D-429C-8E02-5485CDCDD438}"/>
          </ac:picMkLst>
        </pc:picChg>
        <pc:picChg chg="add del mod">
          <ac:chgData name="Leonard, Jesse" userId="S::jessel@email.sc.edu::ea689871-dfca-4757-960e-11580f59cf93" providerId="AD" clId="Web-{A6EE8CE3-1D9B-54CA-F70A-554DB7C0F4AE}" dt="2021-11-16T20:04:24.783" v="278"/>
          <ac:picMkLst>
            <pc:docMk/>
            <pc:sldMk cId="3093219239" sldId="365"/>
            <ac:picMk id="8" creationId="{47135324-AFF6-472C-A257-8DA68CB2613C}"/>
          </ac:picMkLst>
        </pc:picChg>
        <pc:picChg chg="add mod">
          <ac:chgData name="Leonard, Jesse" userId="S::jessel@email.sc.edu::ea689871-dfca-4757-960e-11580f59cf93" providerId="AD" clId="Web-{A6EE8CE3-1D9B-54CA-F70A-554DB7C0F4AE}" dt="2021-11-16T20:04:51.659" v="284" actId="1076"/>
          <ac:picMkLst>
            <pc:docMk/>
            <pc:sldMk cId="3093219239" sldId="365"/>
            <ac:picMk id="14" creationId="{A7DF985D-5C55-4B26-A36B-B0BDA47833BF}"/>
          </ac:picMkLst>
        </pc:picChg>
      </pc:sldChg>
      <pc:sldChg chg="modSp">
        <pc:chgData name="Leonard, Jesse" userId="S::jessel@email.sc.edu::ea689871-dfca-4757-960e-11580f59cf93" providerId="AD" clId="Web-{A6EE8CE3-1D9B-54CA-F70A-554DB7C0F4AE}" dt="2021-11-16T19:16:33.237" v="3" actId="20577"/>
        <pc:sldMkLst>
          <pc:docMk/>
          <pc:sldMk cId="1516777963" sldId="369"/>
        </pc:sldMkLst>
        <pc:spChg chg="mod">
          <ac:chgData name="Leonard, Jesse" userId="S::jessel@email.sc.edu::ea689871-dfca-4757-960e-11580f59cf93" providerId="AD" clId="Web-{A6EE8CE3-1D9B-54CA-F70A-554DB7C0F4AE}" dt="2021-11-16T19:16:33.237" v="3" actId="20577"/>
          <ac:spMkLst>
            <pc:docMk/>
            <pc:sldMk cId="1516777963" sldId="369"/>
            <ac:spMk id="2" creationId="{4AA77CE7-9AFA-4477-8390-49C194E84E39}"/>
          </ac:spMkLst>
        </pc:spChg>
      </pc:sldChg>
      <pc:sldChg chg="del">
        <pc:chgData name="Leonard, Jesse" userId="S::jessel@email.sc.edu::ea689871-dfca-4757-960e-11580f59cf93" providerId="AD" clId="Web-{A6EE8CE3-1D9B-54CA-F70A-554DB7C0F4AE}" dt="2021-11-16T19:16:14.893" v="0"/>
        <pc:sldMkLst>
          <pc:docMk/>
          <pc:sldMk cId="3976712833" sldId="371"/>
        </pc:sldMkLst>
      </pc:sldChg>
      <pc:sldChg chg="del">
        <pc:chgData name="Leonard, Jesse" userId="S::jessel@email.sc.edu::ea689871-dfca-4757-960e-11580f59cf93" providerId="AD" clId="Web-{A6EE8CE3-1D9B-54CA-F70A-554DB7C0F4AE}" dt="2021-11-16T19:16:22.925" v="1"/>
        <pc:sldMkLst>
          <pc:docMk/>
          <pc:sldMk cId="1192775657" sldId="372"/>
        </pc:sldMkLst>
      </pc:sldChg>
    </pc:docChg>
  </pc:docChgLst>
  <pc:docChgLst>
    <pc:chgData name="MCDUFFIE, CAMERON" userId="S::cam49@email.sc.edu::c6aa5d11-bae5-4fa5-bea5-2e413f095659" providerId="AD" clId="Web-{8501C0EF-4B69-B625-2B71-A08590CECBC9}"/>
    <pc:docChg chg="modSld">
      <pc:chgData name="MCDUFFIE, CAMERON" userId="S::cam49@email.sc.edu::c6aa5d11-bae5-4fa5-bea5-2e413f095659" providerId="AD" clId="Web-{8501C0EF-4B69-B625-2B71-A08590CECBC9}" dt="2021-11-22T21:51:24.248" v="126" actId="20577"/>
      <pc:docMkLst>
        <pc:docMk/>
      </pc:docMkLst>
      <pc:sldChg chg="modSp">
        <pc:chgData name="MCDUFFIE, CAMERON" userId="S::cam49@email.sc.edu::c6aa5d11-bae5-4fa5-bea5-2e413f095659" providerId="AD" clId="Web-{8501C0EF-4B69-B625-2B71-A08590CECBC9}" dt="2021-11-22T21:47:56.523" v="82" actId="20577"/>
        <pc:sldMkLst>
          <pc:docMk/>
          <pc:sldMk cId="733201587" sldId="354"/>
        </pc:sldMkLst>
        <pc:spChg chg="mod">
          <ac:chgData name="MCDUFFIE, CAMERON" userId="S::cam49@email.sc.edu::c6aa5d11-bae5-4fa5-bea5-2e413f095659" providerId="AD" clId="Web-{8501C0EF-4B69-B625-2B71-A08590CECBC9}" dt="2021-11-22T21:47:56.523" v="82" actId="20577"/>
          <ac:spMkLst>
            <pc:docMk/>
            <pc:sldMk cId="733201587" sldId="354"/>
            <ac:spMk id="3" creationId="{4BC348B2-A502-4478-977C-9683494609FC}"/>
          </ac:spMkLst>
        </pc:spChg>
      </pc:sldChg>
      <pc:sldChg chg="modSp">
        <pc:chgData name="MCDUFFIE, CAMERON" userId="S::cam49@email.sc.edu::c6aa5d11-bae5-4fa5-bea5-2e413f095659" providerId="AD" clId="Web-{8501C0EF-4B69-B625-2B71-A08590CECBC9}" dt="2021-11-22T21:51:24.248" v="126" actId="20577"/>
        <pc:sldMkLst>
          <pc:docMk/>
          <pc:sldMk cId="3053079447" sldId="364"/>
        </pc:sldMkLst>
        <pc:spChg chg="mod">
          <ac:chgData name="MCDUFFIE, CAMERON" userId="S::cam49@email.sc.edu::c6aa5d11-bae5-4fa5-bea5-2e413f095659" providerId="AD" clId="Web-{8501C0EF-4B69-B625-2B71-A08590CECBC9}" dt="2021-11-22T21:51:24.248" v="126" actId="20577"/>
          <ac:spMkLst>
            <pc:docMk/>
            <pc:sldMk cId="3053079447" sldId="364"/>
            <ac:spMk id="3" creationId="{4BC348B2-A502-4478-977C-9683494609FC}"/>
          </ac:spMkLst>
        </pc:spChg>
      </pc:sldChg>
      <pc:sldChg chg="modSp">
        <pc:chgData name="MCDUFFIE, CAMERON" userId="S::cam49@email.sc.edu::c6aa5d11-bae5-4fa5-bea5-2e413f095659" providerId="AD" clId="Web-{8501C0EF-4B69-B625-2B71-A08590CECBC9}" dt="2021-11-22T21:45:41.879" v="78" actId="14100"/>
        <pc:sldMkLst>
          <pc:docMk/>
          <pc:sldMk cId="498679760" sldId="366"/>
        </pc:sldMkLst>
        <pc:spChg chg="mod">
          <ac:chgData name="MCDUFFIE, CAMERON" userId="S::cam49@email.sc.edu::c6aa5d11-bae5-4fa5-bea5-2e413f095659" providerId="AD" clId="Web-{8501C0EF-4B69-B625-2B71-A08590CECBC9}" dt="2021-11-22T21:45:41.879" v="78" actId="14100"/>
          <ac:spMkLst>
            <pc:docMk/>
            <pc:sldMk cId="498679760" sldId="366"/>
            <ac:spMk id="11" creationId="{00504172-3B22-459F-8A8C-B4868D67C019}"/>
          </ac:spMkLst>
        </pc:spChg>
      </pc:sldChg>
      <pc:sldChg chg="addSp modSp">
        <pc:chgData name="MCDUFFIE, CAMERON" userId="S::cam49@email.sc.edu::c6aa5d11-bae5-4fa5-bea5-2e413f095659" providerId="AD" clId="Web-{8501C0EF-4B69-B625-2B71-A08590CECBC9}" dt="2021-11-22T21:45:20.441" v="75" actId="1076"/>
        <pc:sldMkLst>
          <pc:docMk/>
          <pc:sldMk cId="768494163" sldId="370"/>
        </pc:sldMkLst>
        <pc:picChg chg="add mod">
          <ac:chgData name="MCDUFFIE, CAMERON" userId="S::cam49@email.sc.edu::c6aa5d11-bae5-4fa5-bea5-2e413f095659" providerId="AD" clId="Web-{8501C0EF-4B69-B625-2B71-A08590CECBC9}" dt="2021-11-22T21:45:20.441" v="75" actId="1076"/>
          <ac:picMkLst>
            <pc:docMk/>
            <pc:sldMk cId="768494163" sldId="370"/>
            <ac:picMk id="3" creationId="{EBC6EEDF-10C9-4100-AD5E-FB9694015BDE}"/>
          </ac:picMkLst>
        </pc:picChg>
        <pc:picChg chg="add mod">
          <ac:chgData name="MCDUFFIE, CAMERON" userId="S::cam49@email.sc.edu::c6aa5d11-bae5-4fa5-bea5-2e413f095659" providerId="AD" clId="Web-{8501C0EF-4B69-B625-2B71-A08590CECBC9}" dt="2021-11-22T21:45:17.722" v="74" actId="1076"/>
          <ac:picMkLst>
            <pc:docMk/>
            <pc:sldMk cId="768494163" sldId="370"/>
            <ac:picMk id="5" creationId="{11B57F64-D217-4E16-AA9D-80397D0D1158}"/>
          </ac:picMkLst>
        </pc:picChg>
      </pc:sldChg>
    </pc:docChg>
  </pc:docChgLst>
  <pc:docChgLst>
    <pc:chgData name="MCDUFFIE, CAMERON" userId="S::cam49@email.sc.edu::c6aa5d11-bae5-4fa5-bea5-2e413f095659" providerId="AD" clId="Web-{729181C7-B721-3C15-F00C-3D988F5B649F}"/>
    <pc:docChg chg="modSld">
      <pc:chgData name="MCDUFFIE, CAMERON" userId="S::cam49@email.sc.edu::c6aa5d11-bae5-4fa5-bea5-2e413f095659" providerId="AD" clId="Web-{729181C7-B721-3C15-F00C-3D988F5B649F}" dt="2021-11-18T18:04:30.429" v="2" actId="20577"/>
      <pc:docMkLst>
        <pc:docMk/>
      </pc:docMkLst>
      <pc:sldChg chg="modSp">
        <pc:chgData name="MCDUFFIE, CAMERON" userId="S::cam49@email.sc.edu::c6aa5d11-bae5-4fa5-bea5-2e413f095659" providerId="AD" clId="Web-{729181C7-B721-3C15-F00C-3D988F5B649F}" dt="2021-11-18T18:04:30.429" v="2" actId="20577"/>
        <pc:sldMkLst>
          <pc:docMk/>
          <pc:sldMk cId="3387584657" sldId="264"/>
        </pc:sldMkLst>
        <pc:spChg chg="mod">
          <ac:chgData name="MCDUFFIE, CAMERON" userId="S::cam49@email.sc.edu::c6aa5d11-bae5-4fa5-bea5-2e413f095659" providerId="AD" clId="Web-{729181C7-B721-3C15-F00C-3D988F5B649F}" dt="2021-11-18T18:04:30.429" v="2" actId="20577"/>
          <ac:spMkLst>
            <pc:docMk/>
            <pc:sldMk cId="3387584657" sldId="264"/>
            <ac:spMk id="2" creationId="{0D1F3A99-91F5-44A2-9A29-778E2BCA2F9C}"/>
          </ac:spMkLst>
        </pc:spChg>
      </pc:sldChg>
    </pc:docChg>
  </pc:docChgLst>
  <pc:docChgLst>
    <pc:chgData name="MCDUFFIE, CAMERON" userId="S::cam49@email.sc.edu::c6aa5d11-bae5-4fa5-bea5-2e413f095659" providerId="AD" clId="Web-{69A319E4-C332-02C6-08E5-AD57DC050E76}"/>
    <pc:docChg chg="modSld">
      <pc:chgData name="MCDUFFIE, CAMERON" userId="S::cam49@email.sc.edu::c6aa5d11-bae5-4fa5-bea5-2e413f095659" providerId="AD" clId="Web-{69A319E4-C332-02C6-08E5-AD57DC050E76}" dt="2021-11-16T18:33:25.410" v="690"/>
      <pc:docMkLst>
        <pc:docMk/>
      </pc:docMkLst>
      <pc:sldChg chg="addSp modSp">
        <pc:chgData name="MCDUFFIE, CAMERON" userId="S::cam49@email.sc.edu::c6aa5d11-bae5-4fa5-bea5-2e413f095659" providerId="AD" clId="Web-{69A319E4-C332-02C6-08E5-AD57DC050E76}" dt="2021-11-16T18:33:25.410" v="690"/>
        <pc:sldMkLst>
          <pc:docMk/>
          <pc:sldMk cId="3387584657" sldId="264"/>
        </pc:sldMkLst>
        <pc:spChg chg="mod">
          <ac:chgData name="MCDUFFIE, CAMERON" userId="S::cam49@email.sc.edu::c6aa5d11-bae5-4fa5-bea5-2e413f095659" providerId="AD" clId="Web-{69A319E4-C332-02C6-08E5-AD57DC050E76}" dt="2021-11-16T18:26:02.210" v="480" actId="20577"/>
          <ac:spMkLst>
            <pc:docMk/>
            <pc:sldMk cId="3387584657" sldId="264"/>
            <ac:spMk id="2" creationId="{0D1F3A99-91F5-44A2-9A29-778E2BCA2F9C}"/>
          </ac:spMkLst>
        </pc:spChg>
        <pc:spChg chg="add">
          <ac:chgData name="MCDUFFIE, CAMERON" userId="S::cam49@email.sc.edu::c6aa5d11-bae5-4fa5-bea5-2e413f095659" providerId="AD" clId="Web-{69A319E4-C332-02C6-08E5-AD57DC050E76}" dt="2021-11-16T18:33:25.410" v="690"/>
          <ac:spMkLst>
            <pc:docMk/>
            <pc:sldMk cId="3387584657" sldId="264"/>
            <ac:spMk id="6" creationId="{9DB40780-9A3B-4672-B421-9736530038AA}"/>
          </ac:spMkLst>
        </pc:spChg>
        <pc:picChg chg="add mod">
          <ac:chgData name="MCDUFFIE, CAMERON" userId="S::cam49@email.sc.edu::c6aa5d11-bae5-4fa5-bea5-2e413f095659" providerId="AD" clId="Web-{69A319E4-C332-02C6-08E5-AD57DC050E76}" dt="2021-11-16T18:25:16.412" v="464" actId="1076"/>
          <ac:picMkLst>
            <pc:docMk/>
            <pc:sldMk cId="3387584657" sldId="264"/>
            <ac:picMk id="3" creationId="{B4FF54BE-9D27-4F9D-B750-473045FACB64}"/>
          </ac:picMkLst>
        </pc:picChg>
        <pc:picChg chg="add mod">
          <ac:chgData name="MCDUFFIE, CAMERON" userId="S::cam49@email.sc.edu::c6aa5d11-bae5-4fa5-bea5-2e413f095659" providerId="AD" clId="Web-{69A319E4-C332-02C6-08E5-AD57DC050E76}" dt="2021-11-16T18:25:33.443" v="467" actId="1076"/>
          <ac:picMkLst>
            <pc:docMk/>
            <pc:sldMk cId="3387584657" sldId="264"/>
            <ac:picMk id="4" creationId="{B4C4E64E-6902-402A-9764-1F19EAE94D09}"/>
          </ac:picMkLst>
        </pc:picChg>
      </pc:sldChg>
      <pc:sldChg chg="addSp delSp modSp">
        <pc:chgData name="MCDUFFIE, CAMERON" userId="S::cam49@email.sc.edu::c6aa5d11-bae5-4fa5-bea5-2e413f095659" providerId="AD" clId="Web-{69A319E4-C332-02C6-08E5-AD57DC050E76}" dt="2021-11-16T18:15:28.363" v="298" actId="1076"/>
        <pc:sldMkLst>
          <pc:docMk/>
          <pc:sldMk cId="3053079447" sldId="364"/>
        </pc:sldMkLst>
        <pc:spChg chg="mod">
          <ac:chgData name="MCDUFFIE, CAMERON" userId="S::cam49@email.sc.edu::c6aa5d11-bae5-4fa5-bea5-2e413f095659" providerId="AD" clId="Web-{69A319E4-C332-02C6-08E5-AD57DC050E76}" dt="2021-11-16T18:15:08.894" v="293" actId="20577"/>
          <ac:spMkLst>
            <pc:docMk/>
            <pc:sldMk cId="3053079447" sldId="364"/>
            <ac:spMk id="3" creationId="{4BC348B2-A502-4478-977C-9683494609FC}"/>
          </ac:spMkLst>
        </pc:spChg>
        <pc:grpChg chg="del">
          <ac:chgData name="MCDUFFIE, CAMERON" userId="S::cam49@email.sc.edu::c6aa5d11-bae5-4fa5-bea5-2e413f095659" providerId="AD" clId="Web-{69A319E4-C332-02C6-08E5-AD57DC050E76}" dt="2021-11-16T18:15:10.128" v="294"/>
          <ac:grpSpMkLst>
            <pc:docMk/>
            <pc:sldMk cId="3053079447" sldId="364"/>
            <ac:grpSpMk id="7" creationId="{ECC369DD-7330-4874-B1A1-0087C3002E43}"/>
          </ac:grpSpMkLst>
        </pc:grpChg>
        <pc:picChg chg="add mod">
          <ac:chgData name="MCDUFFIE, CAMERON" userId="S::cam49@email.sc.edu::c6aa5d11-bae5-4fa5-bea5-2e413f095659" providerId="AD" clId="Web-{69A319E4-C332-02C6-08E5-AD57DC050E76}" dt="2021-11-16T18:15:28.363" v="298" actId="1076"/>
          <ac:picMkLst>
            <pc:docMk/>
            <pc:sldMk cId="3053079447" sldId="364"/>
            <ac:picMk id="5" creationId="{762F8FD6-1EB7-49DB-B7C6-CD7E2140DC51}"/>
          </ac:picMkLst>
        </pc:picChg>
      </pc:sldChg>
      <pc:sldChg chg="delSp modSp">
        <pc:chgData name="MCDUFFIE, CAMERON" userId="S::cam49@email.sc.edu::c6aa5d11-bae5-4fa5-bea5-2e413f095659" providerId="AD" clId="Web-{69A319E4-C332-02C6-08E5-AD57DC050E76}" dt="2021-11-16T18:29:05.590" v="689" actId="14100"/>
        <pc:sldMkLst>
          <pc:docMk/>
          <pc:sldMk cId="498679760" sldId="366"/>
        </pc:sldMkLst>
        <pc:spChg chg="mod">
          <ac:chgData name="MCDUFFIE, CAMERON" userId="S::cam49@email.sc.edu::c6aa5d11-bae5-4fa5-bea5-2e413f095659" providerId="AD" clId="Web-{69A319E4-C332-02C6-08E5-AD57DC050E76}" dt="2021-11-16T18:28:41.496" v="685" actId="14100"/>
          <ac:spMkLst>
            <pc:docMk/>
            <pc:sldMk cId="498679760" sldId="366"/>
            <ac:spMk id="2" creationId="{C9E7A209-383F-4C01-82CC-D2F99971FC58}"/>
          </ac:spMkLst>
        </pc:spChg>
        <pc:spChg chg="mod">
          <ac:chgData name="MCDUFFIE, CAMERON" userId="S::cam49@email.sc.edu::c6aa5d11-bae5-4fa5-bea5-2e413f095659" providerId="AD" clId="Web-{69A319E4-C332-02C6-08E5-AD57DC050E76}" dt="2021-11-16T18:28:55.152" v="688" actId="1076"/>
          <ac:spMkLst>
            <pc:docMk/>
            <pc:sldMk cId="498679760" sldId="366"/>
            <ac:spMk id="11" creationId="{00504172-3B22-459F-8A8C-B4868D67C019}"/>
          </ac:spMkLst>
        </pc:spChg>
        <pc:spChg chg="del mod">
          <ac:chgData name="MCDUFFIE, CAMERON" userId="S::cam49@email.sc.edu::c6aa5d11-bae5-4fa5-bea5-2e413f095659" providerId="AD" clId="Web-{69A319E4-C332-02C6-08E5-AD57DC050E76}" dt="2021-11-16T18:28:19.167" v="681"/>
          <ac:spMkLst>
            <pc:docMk/>
            <pc:sldMk cId="498679760" sldId="366"/>
            <ac:spMk id="16" creationId="{29ED00B9-02CC-4580-B83D-6D8684361668}"/>
          </ac:spMkLst>
        </pc:spChg>
        <pc:grpChg chg="del">
          <ac:chgData name="MCDUFFIE, CAMERON" userId="S::cam49@email.sc.edu::c6aa5d11-bae5-4fa5-bea5-2e413f095659" providerId="AD" clId="Web-{69A319E4-C332-02C6-08E5-AD57DC050E76}" dt="2021-11-16T18:21:08.170" v="315"/>
          <ac:grpSpMkLst>
            <pc:docMk/>
            <pc:sldMk cId="498679760" sldId="366"/>
            <ac:grpSpMk id="18" creationId="{64D0B584-3C6B-44DA-BC4A-EB185C231407}"/>
          </ac:grpSpMkLst>
        </pc:grpChg>
        <pc:grpChg chg="del">
          <ac:chgData name="MCDUFFIE, CAMERON" userId="S::cam49@email.sc.edu::c6aa5d11-bae5-4fa5-bea5-2e413f095659" providerId="AD" clId="Web-{69A319E4-C332-02C6-08E5-AD57DC050E76}" dt="2021-11-16T18:21:10.904" v="316"/>
          <ac:grpSpMkLst>
            <pc:docMk/>
            <pc:sldMk cId="498679760" sldId="366"/>
            <ac:grpSpMk id="28" creationId="{EE63A1F7-6CE1-4BB9-BE42-1989C5D18562}"/>
          </ac:grpSpMkLst>
        </pc:grpChg>
        <pc:picChg chg="del">
          <ac:chgData name="MCDUFFIE, CAMERON" userId="S::cam49@email.sc.edu::c6aa5d11-bae5-4fa5-bea5-2e413f095659" providerId="AD" clId="Web-{69A319E4-C332-02C6-08E5-AD57DC050E76}" dt="2021-11-16T18:21:07.248" v="314"/>
          <ac:picMkLst>
            <pc:docMk/>
            <pc:sldMk cId="498679760" sldId="366"/>
            <ac:picMk id="20" creationId="{D34251AD-3EFF-49D4-BF07-21483A6424B2}"/>
          </ac:picMkLst>
        </pc:picChg>
        <pc:cxnChg chg="mod">
          <ac:chgData name="MCDUFFIE, CAMERON" userId="S::cam49@email.sc.edu::c6aa5d11-bae5-4fa5-bea5-2e413f095659" providerId="AD" clId="Web-{69A319E4-C332-02C6-08E5-AD57DC050E76}" dt="2021-11-16T18:29:05.590" v="689" actId="14100"/>
          <ac:cxnSpMkLst>
            <pc:docMk/>
            <pc:sldMk cId="498679760" sldId="366"/>
            <ac:cxnSpMk id="4" creationId="{317C6886-4E51-4FCE-9CB6-B02F2B2FB8F0}"/>
          </ac:cxnSpMkLst>
        </pc:cxnChg>
      </pc:sldChg>
      <pc:sldChg chg="addSp delSp modSp">
        <pc:chgData name="MCDUFFIE, CAMERON" userId="S::cam49@email.sc.edu::c6aa5d11-bae5-4fa5-bea5-2e413f095659" providerId="AD" clId="Web-{69A319E4-C332-02C6-08E5-AD57DC050E76}" dt="2021-11-16T18:27:34.306" v="677" actId="20577"/>
        <pc:sldMkLst>
          <pc:docMk/>
          <pc:sldMk cId="1364550437" sldId="368"/>
        </pc:sldMkLst>
        <pc:spChg chg="mod">
          <ac:chgData name="MCDUFFIE, CAMERON" userId="S::cam49@email.sc.edu::c6aa5d11-bae5-4fa5-bea5-2e413f095659" providerId="AD" clId="Web-{69A319E4-C332-02C6-08E5-AD57DC050E76}" dt="2021-11-16T18:27:34.306" v="677" actId="20577"/>
          <ac:spMkLst>
            <pc:docMk/>
            <pc:sldMk cId="1364550437" sldId="368"/>
            <ac:spMk id="3" creationId="{4BC348B2-A502-4478-977C-9683494609FC}"/>
          </ac:spMkLst>
        </pc:spChg>
        <pc:picChg chg="add del mod">
          <ac:chgData name="MCDUFFIE, CAMERON" userId="S::cam49@email.sc.edu::c6aa5d11-bae5-4fa5-bea5-2e413f095659" providerId="AD" clId="Web-{69A319E4-C332-02C6-08E5-AD57DC050E76}" dt="2021-11-16T18:18:34.853" v="303"/>
          <ac:picMkLst>
            <pc:docMk/>
            <pc:sldMk cId="1364550437" sldId="368"/>
            <ac:picMk id="5" creationId="{1C9B5EFB-3C64-4F93-B3A8-60B20BB7E6CC}"/>
          </ac:picMkLst>
        </pc:picChg>
        <pc:picChg chg="add del mod">
          <ac:chgData name="MCDUFFIE, CAMERON" userId="S::cam49@email.sc.edu::c6aa5d11-bae5-4fa5-bea5-2e413f095659" providerId="AD" clId="Web-{69A319E4-C332-02C6-08E5-AD57DC050E76}" dt="2021-11-16T18:19:12.166" v="308"/>
          <ac:picMkLst>
            <pc:docMk/>
            <pc:sldMk cId="1364550437" sldId="368"/>
            <ac:picMk id="7" creationId="{EC832817-D7E0-4528-9481-7FC349C6AC2B}"/>
          </ac:picMkLst>
        </pc:picChg>
        <pc:picChg chg="add del mod">
          <ac:chgData name="MCDUFFIE, CAMERON" userId="S::cam49@email.sc.edu::c6aa5d11-bae5-4fa5-bea5-2e413f095659" providerId="AD" clId="Web-{69A319E4-C332-02C6-08E5-AD57DC050E76}" dt="2021-11-16T18:20:49.497" v="313"/>
          <ac:picMkLst>
            <pc:docMk/>
            <pc:sldMk cId="1364550437" sldId="368"/>
            <ac:picMk id="8" creationId="{E1E7752D-8989-4137-8AE6-B35B90EBA41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5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4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1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8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 least 20 other logs were blocked by our security policy.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2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484910" y="365681"/>
            <a:ext cx="11224028" cy="56509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000">
                <a:latin typeface="Arial"/>
                <a:cs typeface="Arial"/>
              </a:rPr>
              <a:t>Mitigating SYN Attacks with NGFWs</a:t>
            </a:r>
          </a:p>
          <a:p>
            <a:pPr algn="ctr"/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latin typeface="Arial"/>
                <a:cs typeface="Arial"/>
              </a:rPr>
              <a:t>Jesse Leonard and Cameron McDuffie</a:t>
            </a:r>
          </a:p>
          <a:p>
            <a:pPr algn="ctr"/>
            <a:r>
              <a:rPr lang="en-US">
                <a:latin typeface="Arial"/>
                <a:cs typeface="Arial"/>
              </a:rPr>
              <a:t>Advisors: Jorge Crichigno, Ali Mazloum, Jose Gomez</a:t>
            </a: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Department of Integrated Information Technology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latin typeface="Arial"/>
                <a:cs typeface="Arial"/>
              </a:rPr>
              <a:t>December 2nd,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4FF54BE-9D27-4F9D-B750-473045FAC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260" y="3638353"/>
            <a:ext cx="1454189" cy="145002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4C4E64E-6902-402A-9764-1F19EAE94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899" y="3607937"/>
            <a:ext cx="1375064" cy="15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10342"/>
            <a:ext cx="10984850" cy="4718957"/>
          </a:xfrm>
        </p:spPr>
        <p:txBody>
          <a:bodyPr vert="horz" lIns="0" tIns="45720" rIns="0" bIns="45720" rtlCol="0" anchor="t">
            <a:normAutofit/>
          </a:bodyPr>
          <a:lstStyle/>
          <a:p>
            <a:pPr marL="233045" indent="-23304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Why is this work important?</a:t>
            </a:r>
            <a:endParaRPr lang="en-US"/>
          </a:p>
          <a:p>
            <a:pPr marL="233045" indent="-23304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Future projects/concepts with this knowledge</a:t>
            </a:r>
          </a:p>
          <a:p>
            <a:pPr marL="233045" indent="-23304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Questions?</a:t>
            </a:r>
          </a:p>
          <a:p>
            <a:pPr marL="233045" indent="-23304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Thank you for listening and watching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3333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0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233045" indent="-23304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Purpose</a:t>
            </a:r>
          </a:p>
          <a:p>
            <a:pPr marL="233045" indent="-23304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Introduction</a:t>
            </a:r>
          </a:p>
          <a:p>
            <a:pPr marL="233045" indent="-23304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Problem Description</a:t>
            </a:r>
            <a:endParaRPr lang="en-US"/>
          </a:p>
          <a:p>
            <a:pPr marL="233045" indent="-23304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Background Information</a:t>
            </a:r>
          </a:p>
          <a:p>
            <a:pPr marL="233045" indent="-23304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Proposed Solution</a:t>
            </a:r>
          </a:p>
          <a:p>
            <a:pPr marL="233045" indent="-23304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Analyzing SYN Packets</a:t>
            </a:r>
          </a:p>
          <a:p>
            <a:pPr marL="233045" indent="-23304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Conclusion</a:t>
            </a:r>
          </a:p>
          <a:p>
            <a:pPr marL="280670" indent="-28067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0670" indent="-28067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0670" indent="-28067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7798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233045" indent="-23304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Understand the TCP handshake</a:t>
            </a:r>
            <a:endParaRPr lang="en-US"/>
          </a:p>
          <a:p>
            <a:pPr marL="233045" indent="-23304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Understand SYN flood attacks</a:t>
            </a:r>
          </a:p>
          <a:p>
            <a:pPr marL="233045" indent="-23304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Understand NGFW's abilities and configurations</a:t>
            </a:r>
          </a:p>
          <a:p>
            <a:pPr marL="233045" indent="-23304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Mitigate Denial of Service (via SYN flood) using a NGFW</a:t>
            </a:r>
          </a:p>
          <a:p>
            <a:pPr marL="233045" indent="-23304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Find a balanced solution between protection and resource allocation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920492" cy="6145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5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246413"/>
            <a:ext cx="10984850" cy="4800600"/>
          </a:xfrm>
        </p:spPr>
        <p:txBody>
          <a:bodyPr vert="horz" lIns="0" tIns="45720" rIns="0" bIns="45720" rtlCol="0" anchor="t">
            <a:normAutofit/>
          </a:bodyPr>
          <a:lstStyle/>
          <a:p>
            <a:pPr marL="233045" indent="-23304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 SYN Flood – Type of DDoS (Denial of Service) Attack</a:t>
            </a:r>
            <a:endParaRPr lang="en-US" dirty="0"/>
          </a:p>
          <a:p>
            <a:pPr marL="233045" indent="-23304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>
              <a:latin typeface="Arial"/>
              <a:cs typeface="Arial"/>
            </a:endParaRPr>
          </a:p>
          <a:p>
            <a:pPr marL="233045" indent="-23304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Utilizes TCP three-way handshake</a:t>
            </a:r>
            <a:endParaRPr lang="en-US" dirty="0"/>
          </a:p>
          <a:p>
            <a:pPr marL="233045" indent="-23304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33045" indent="-23304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Three types of attacks</a:t>
            </a:r>
          </a:p>
          <a:p>
            <a:pPr marL="543560" lvl="1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AutoNum type="romanUcPeriod"/>
            </a:pPr>
            <a:r>
              <a:rPr lang="en-US" dirty="0">
                <a:latin typeface="Arial"/>
                <a:cs typeface="Arial"/>
              </a:rPr>
              <a:t>Direct</a:t>
            </a:r>
            <a:endParaRPr lang="en-US" dirty="0"/>
          </a:p>
          <a:p>
            <a:pPr marL="543560" lvl="1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AutoNum type="romanUcPeriod"/>
            </a:pPr>
            <a:r>
              <a:rPr lang="en-US" dirty="0">
                <a:latin typeface="Arial"/>
                <a:cs typeface="Arial"/>
              </a:rPr>
              <a:t>Spoof</a:t>
            </a:r>
          </a:p>
          <a:p>
            <a:pPr marL="543560" lvl="1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AutoNum type="romanUcPeriod"/>
            </a:pPr>
            <a:r>
              <a:rPr lang="en-US" dirty="0">
                <a:latin typeface="Arial"/>
                <a:cs typeface="Arial"/>
              </a:rPr>
              <a:t>Distributed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09168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1ED1D07B-4D49-4164-892F-9AA48F770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440" y="2153126"/>
            <a:ext cx="6059373" cy="40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0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635725"/>
          </a:xfrm>
        </p:spPr>
        <p:txBody>
          <a:bodyPr vert="horz" lIns="0" tIns="45720" rIns="0" bIns="45720" rtlCol="0" anchor="t">
            <a:normAutofit/>
          </a:bodyPr>
          <a:lstStyle/>
          <a:p>
            <a:pPr marL="233045" indent="-23304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Protect a network against SYN attacks using a NGFW</a:t>
            </a:r>
            <a:endParaRPr lang="en-US" dirty="0"/>
          </a:p>
          <a:p>
            <a:pPr marL="233045" indent="-23304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Implement a protection policy</a:t>
            </a:r>
          </a:p>
          <a:p>
            <a:pPr marL="233045" indent="-23304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Server is unable to respond to legitimate traffic, policy prevents this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462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5" name="Picture 7" descr="Diagram&#10;&#10;Description automatically generated">
            <a:extLst>
              <a:ext uri="{FF2B5EF4-FFF2-40B4-BE49-F238E27FC236}">
                <a16:creationId xmlns:a16="http://schemas.microsoft.com/office/drawing/2014/main" id="{762F8FD6-1EB7-49DB-B7C6-CD7E2140D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82" y="3340811"/>
            <a:ext cx="4497237" cy="26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7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8700"/>
            <a:ext cx="7693927" cy="2570131"/>
          </a:xfrm>
        </p:spPr>
        <p:txBody>
          <a:bodyPr vert="horz" lIns="0" tIns="45720" rIns="0" bIns="45720" rtlCol="0" anchor="t">
            <a:normAutofit/>
          </a:bodyPr>
          <a:lstStyle/>
          <a:p>
            <a:pPr marL="233045" indent="-23304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Traditional Firewalls</a:t>
            </a:r>
          </a:p>
          <a:p>
            <a:pPr marL="576580" lvl="1" indent="-34290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AutoNum type="romanUcPeriod"/>
            </a:pPr>
            <a:r>
              <a:rPr lang="en-US">
                <a:latin typeface="Arial"/>
                <a:cs typeface="Arial"/>
              </a:rPr>
              <a:t>Identify traffic based on protocol, IP address, and port number</a:t>
            </a:r>
            <a:endParaRPr lang="en-US"/>
          </a:p>
          <a:p>
            <a:pPr marL="576580" lvl="1" indent="-34290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AutoNum type="romanUcPeriod"/>
            </a:pPr>
            <a:r>
              <a:rPr lang="en-US">
                <a:latin typeface="Arial"/>
                <a:cs typeface="Arial"/>
              </a:rPr>
              <a:t>Attacks pass through open firewall ports intended for legitimate traffic</a:t>
            </a:r>
          </a:p>
          <a:p>
            <a:pPr marL="280670" indent="-28067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16317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4" name="Picture 14" descr="Diagram&#10;&#10;Description automatically generated">
            <a:extLst>
              <a:ext uri="{FF2B5EF4-FFF2-40B4-BE49-F238E27FC236}">
                <a16:creationId xmlns:a16="http://schemas.microsoft.com/office/drawing/2014/main" id="{A7DF985D-5C55-4B26-A36B-B0BDA4783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843" y="2950365"/>
            <a:ext cx="5375613" cy="345077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D5E322-5B2D-4BD7-9934-4B5077BF11A8}"/>
              </a:ext>
            </a:extLst>
          </p:cNvPr>
          <p:cNvSpPr txBox="1">
            <a:spLocks/>
          </p:cNvSpPr>
          <p:nvPr/>
        </p:nvSpPr>
        <p:spPr>
          <a:xfrm>
            <a:off x="595734" y="3702957"/>
            <a:ext cx="6178999" cy="257013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045" indent="-23304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TCP</a:t>
            </a:r>
            <a:endParaRPr lang="en-US"/>
          </a:p>
          <a:p>
            <a:pPr marL="576580" lvl="1" indent="-34290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alibri" pitchFamily="34" charset="0"/>
              <a:buAutoNum type="romanUcPeriod"/>
            </a:pPr>
            <a:r>
              <a:rPr lang="en-US">
                <a:latin typeface="Arial"/>
                <a:cs typeface="Arial"/>
              </a:rPr>
              <a:t>Main transport-layer protocol used on the internet</a:t>
            </a:r>
            <a:endParaRPr lang="en-US"/>
          </a:p>
          <a:p>
            <a:pPr marL="576580" lvl="1" indent="-34290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alibri" pitchFamily="34" charset="0"/>
              <a:buAutoNum type="romanUcPeriod"/>
            </a:pPr>
            <a:r>
              <a:rPr lang="en-US">
                <a:latin typeface="Arial"/>
                <a:cs typeface="Arial"/>
              </a:rPr>
              <a:t>Establishes connections to take place between devices</a:t>
            </a:r>
          </a:p>
          <a:p>
            <a:pPr marL="280670" indent="-28067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1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7166192" cy="888999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Proposed Solution 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 flipV="1">
            <a:off x="597550" y="876301"/>
            <a:ext cx="400135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504172-3B22-459F-8A8C-B4868D67C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23636"/>
            <a:ext cx="11393208" cy="3500133"/>
          </a:xfrm>
        </p:spPr>
        <p:txBody>
          <a:bodyPr vert="horz" lIns="0" tIns="45720" rIns="0" bIns="45720" rtlCol="0" anchor="t">
            <a:normAutofit/>
          </a:bodyPr>
          <a:lstStyle/>
          <a:p>
            <a:pPr marL="233045" indent="-233045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Filtered traffic is monitored via </a:t>
            </a:r>
            <a:r>
              <a:rPr lang="en-US" dirty="0" err="1">
                <a:latin typeface="Arial"/>
                <a:cs typeface="Arial"/>
              </a:rPr>
              <a:t>wireshark</a:t>
            </a:r>
            <a:r>
              <a:rPr lang="en-US" dirty="0">
                <a:latin typeface="Arial"/>
                <a:cs typeface="Arial"/>
              </a:rPr>
              <a:t>, only TCP SYN packets will show</a:t>
            </a:r>
            <a:endParaRPr lang="en-US" dirty="0"/>
          </a:p>
          <a:p>
            <a:pPr marL="233045" indent="-233045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DoS protection profile allows the firewall to block illegitimate traffic</a:t>
            </a:r>
            <a:endParaRPr lang="en-US" dirty="0"/>
          </a:p>
          <a:p>
            <a:pPr marL="233045" indent="-233045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Firewall generates SYN cookies to understand what traffic is legitimate</a:t>
            </a:r>
            <a:endParaRPr lang="en-US" dirty="0"/>
          </a:p>
          <a:p>
            <a:pPr marL="233045" indent="-233045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If a client does not return a cookie with the ACK packet, it is dropped</a:t>
            </a:r>
          </a:p>
          <a:p>
            <a:pPr marL="383540" lvl="1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9867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7166192" cy="888999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Solution Results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94736"/>
            <a:ext cx="358348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504172-3B22-459F-8A8C-B4868D67C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23636"/>
            <a:ext cx="10717242" cy="2799587"/>
          </a:xfrm>
        </p:spPr>
        <p:txBody>
          <a:bodyPr vert="horz" lIns="0" tIns="45720" rIns="0" bIns="45720" rtlCol="0" anchor="t">
            <a:normAutofit/>
          </a:bodyPr>
          <a:lstStyle/>
          <a:p>
            <a:pPr marL="233045" indent="-233045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 website is hosted on port 80 of the server to test availability during an attack</a:t>
            </a:r>
            <a:endParaRPr lang="en-US"/>
          </a:p>
          <a:p>
            <a:pPr marL="233045" indent="-233045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DoS protection profile is enabled</a:t>
            </a:r>
            <a:endParaRPr lang="en-US"/>
          </a:p>
          <a:p>
            <a:pPr marL="233045" indent="-233045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When accessing the website during an attack, it is still available</a:t>
            </a:r>
          </a:p>
          <a:p>
            <a:pPr marL="383540" lvl="1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1600"/>
          </a:p>
        </p:txBody>
      </p:sp>
      <p:pic>
        <p:nvPicPr>
          <p:cNvPr id="3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C6EEDF-10C9-4100-AD5E-FB9694015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245" y="3193982"/>
            <a:ext cx="4838699" cy="2909464"/>
          </a:xfrm>
          <a:prstGeom prst="rect">
            <a:avLst/>
          </a:prstGeom>
        </p:spPr>
      </p:pic>
      <p:pic>
        <p:nvPicPr>
          <p:cNvPr id="5" name="Picture 6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11B57F64-D217-4E16-AA9D-80397D0D1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700" y="3192782"/>
            <a:ext cx="4898036" cy="29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9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7CE7-9AFA-4477-8390-49C194E8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Analyzing SYN Packets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6BE13-874C-4F26-950E-796A3791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8C0F3-5BA0-493F-B03C-D76D13C3A457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16317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81AB895-2DF6-4931-986D-4FF86999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899453-A0C2-455F-B7E8-C4BB1E7B8F49}"/>
              </a:ext>
            </a:extLst>
          </p:cNvPr>
          <p:cNvSpPr txBox="1"/>
          <p:nvPr/>
        </p:nvSpPr>
        <p:spPr>
          <a:xfrm>
            <a:off x="1900918" y="5366203"/>
            <a:ext cx="1536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Normal Traffic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6A6F19-3877-4B1C-A090-B949A670BC02}"/>
              </a:ext>
            </a:extLst>
          </p:cNvPr>
          <p:cNvSpPr txBox="1"/>
          <p:nvPr/>
        </p:nvSpPr>
        <p:spPr>
          <a:xfrm>
            <a:off x="8266792" y="5373006"/>
            <a:ext cx="1799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SYN Attack Traffic</a:t>
            </a:r>
          </a:p>
        </p:txBody>
      </p:sp>
      <p:pic>
        <p:nvPicPr>
          <p:cNvPr id="4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AAEF89-B0C5-44F8-BC4A-547461753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4" y="1338660"/>
            <a:ext cx="5936342" cy="403553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5BB45C9-BB67-44D5-B400-FF2CB887A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186" y="1341522"/>
            <a:ext cx="6036127" cy="402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779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Widescreen</PresentationFormat>
  <Slides>10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Retrospect</vt:lpstr>
      <vt:lpstr>PowerPoint Presentation</vt:lpstr>
      <vt:lpstr>Agenda</vt:lpstr>
      <vt:lpstr>Purpose</vt:lpstr>
      <vt:lpstr>Introduction</vt:lpstr>
      <vt:lpstr>Problem Description</vt:lpstr>
      <vt:lpstr>Background Information</vt:lpstr>
      <vt:lpstr>Proposed Solution </vt:lpstr>
      <vt:lpstr>Solution Results</vt:lpstr>
      <vt:lpstr>Analyzing SYN Packets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30</cp:revision>
  <dcterms:created xsi:type="dcterms:W3CDTF">2020-04-03T21:33:21Z</dcterms:created>
  <dcterms:modified xsi:type="dcterms:W3CDTF">2021-11-22T21:51:29Z</dcterms:modified>
</cp:coreProperties>
</file>