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43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33E8ACE-3356-6AD8-DDC1-11219290C6C2}" name="Gomez, Jose" initials="GJ" userId="S::gomezgaj@email.sc.edu::af884673-c72d-4dfe-b100-de77b9392a2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4A"/>
    <a:srgbClr val="4473C5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7B80BC-0C10-460C-A782-15BAED74F818}" v="1" dt="2022-12-05T03:42:22.4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37" autoAdjust="0"/>
  </p:normalViewPr>
  <p:slideViewPr>
    <p:cSldViewPr snapToGrid="0">
      <p:cViewPr varScale="1">
        <p:scale>
          <a:sx n="75" d="100"/>
          <a:sy n="75" d="100"/>
        </p:scale>
        <p:origin x="8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583E93-7F06-4FD5-ADA4-45262C6273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925901-863E-43FB-9F23-CCCDED5D22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67944-E7CD-4CBF-B52C-CFDA3DC45EC0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3A2B97-BDDF-466E-9AE1-031669AAB6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9AFE7E-F29A-4A0A-827D-3961508E42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6D75D-FDCD-4C30-A01B-6DBB2744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0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0682D-FD54-284A-B7C8-2FCD4798133C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F9C84-074E-E141-A3FD-46DE87E4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8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84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>
            <a:normAutofit/>
          </a:bodyPr>
          <a:lstStyle>
            <a:lvl1pPr algn="l">
              <a:defRPr sz="3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39972" y="1435395"/>
            <a:ext cx="10558130" cy="329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97550" y="1028700"/>
            <a:ext cx="10984850" cy="4800599"/>
          </a:xfrm>
        </p:spPr>
        <p:txBody>
          <a:bodyPr/>
          <a:lstStyle>
            <a:lvl1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spcAft>
                <a:spcPts val="200"/>
              </a:spcAf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spcAft>
                <a:spcPts val="200"/>
              </a:spcAft>
              <a:defRPr/>
            </a:lvl3pPr>
            <a:lvl4pPr algn="just">
              <a:spcAft>
                <a:spcPts val="20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spcAft>
                <a:spcPts val="200"/>
              </a:spcAf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A268889-C088-4D9F-A378-39E724A36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5491" y="6459784"/>
            <a:ext cx="288174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64972F-81E4-47C1-8110-0800DB01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484" y="6459783"/>
            <a:ext cx="1312025" cy="365125"/>
          </a:xfrm>
        </p:spPr>
        <p:txBody>
          <a:bodyPr/>
          <a:lstStyle/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1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436" y="6459785"/>
            <a:ext cx="2927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7539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097280" y="1737845"/>
            <a:ext cx="1006321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4dZ7vheYBT4px47h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514" y="1995599"/>
            <a:ext cx="10984850" cy="888999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The organizing team and Internet2 appreciate your feedback!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B8961F-1CEA-CFF0-3938-3466B25730CE}"/>
              </a:ext>
            </a:extLst>
          </p:cNvPr>
          <p:cNvSpPr txBox="1"/>
          <p:nvPr/>
        </p:nvSpPr>
        <p:spPr>
          <a:xfrm>
            <a:off x="1524001" y="3634849"/>
            <a:ext cx="91804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https://forms.gle/4dZ7vheYBT4px47h7</a:t>
            </a:r>
            <a:r>
              <a:rPr lang="en-US" sz="3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887152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6E9BF78DBE9F44B69931E9E3B04E4C" ma:contentTypeVersion="12" ma:contentTypeDescription="Create a new document." ma:contentTypeScope="" ma:versionID="48a60e5681947284f55842ae4513c57c">
  <xsd:schema xmlns:xsd="http://www.w3.org/2001/XMLSchema" xmlns:xs="http://www.w3.org/2001/XMLSchema" xmlns:p="http://schemas.microsoft.com/office/2006/metadata/properties" xmlns:ns3="d6fbfab7-9d39-477a-9cf1-37e1ac20387c" xmlns:ns4="fa9cef89-c1df-4309-9563-128dca384625" targetNamespace="http://schemas.microsoft.com/office/2006/metadata/properties" ma:root="true" ma:fieldsID="906b2119354cc952677e4a6d0078ad36" ns3:_="" ns4:_="">
    <xsd:import namespace="d6fbfab7-9d39-477a-9cf1-37e1ac20387c"/>
    <xsd:import namespace="fa9cef89-c1df-4309-9563-128dca38462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fbfab7-9d39-477a-9cf1-37e1ac2038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9cef89-c1df-4309-9563-128dca38462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9D09DD-F8F7-4D11-A027-3AA6B90806B5}">
  <ds:schemaRefs>
    <ds:schemaRef ds:uri="http://schemas.microsoft.com/office/2006/documentManagement/types"/>
    <ds:schemaRef ds:uri="http://purl.org/dc/elements/1.1/"/>
    <ds:schemaRef ds:uri="d6fbfab7-9d39-477a-9cf1-37e1ac20387c"/>
    <ds:schemaRef ds:uri="fa9cef89-c1df-4309-9563-128dca384625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6C36BE5-0CFC-47E1-9E37-BE3E5350D4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fbfab7-9d39-477a-9cf1-37e1ac20387c"/>
    <ds:schemaRef ds:uri="fa9cef89-c1df-4309-9563-128dca3846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9E0882-A341-43E9-B916-4ECF0337B0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2328</TotalTime>
  <Words>18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Retrospect</vt:lpstr>
      <vt:lpstr>The organizing team and Internet2 appreciate your feedback!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Kfoury, Elie</cp:lastModifiedBy>
  <cp:revision>34</cp:revision>
  <dcterms:created xsi:type="dcterms:W3CDTF">2020-04-03T21:33:21Z</dcterms:created>
  <dcterms:modified xsi:type="dcterms:W3CDTF">2022-12-05T04:00:30Z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0x0101000B6E9BF78DBE9F44B69931E9E3B04E4C</vt:lpwstr>
  </property>
</Properties>
</file>