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2"/>
  </p:notesMasterIdLst>
  <p:handoutMasterIdLst>
    <p:handoutMasterId r:id="rId13"/>
  </p:handoutMasterIdLst>
  <p:sldIdLst>
    <p:sldId id="2243" r:id="rId2"/>
    <p:sldId id="2236" r:id="rId3"/>
    <p:sldId id="2241" r:id="rId4"/>
    <p:sldId id="2235" r:id="rId5"/>
    <p:sldId id="2237" r:id="rId6"/>
    <p:sldId id="2238" r:id="rId7"/>
    <p:sldId id="2239" r:id="rId8"/>
    <p:sldId id="2240" r:id="rId9"/>
    <p:sldId id="2231" r:id="rId10"/>
    <p:sldId id="20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F3FFF3"/>
    <a:srgbClr val="BDD2FB"/>
    <a:srgbClr val="98B832"/>
    <a:srgbClr val="F7FFF7"/>
    <a:srgbClr val="4473C5"/>
    <a:srgbClr val="FFEEEB"/>
    <a:srgbClr val="B3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094EA5-CADF-3D40-A25C-1FEDA77B406D}" v="1" dt="2025-12-07T17:44:30.8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43"/>
  </p:normalViewPr>
  <p:slideViewPr>
    <p:cSldViewPr snapToGrid="0">
      <p:cViewPr varScale="1">
        <p:scale>
          <a:sx n="115" d="100"/>
          <a:sy n="115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foury, Elie" userId="84109d90-edd2-4b66-aa0c-6442e64be8d1" providerId="ADAL" clId="{E1A3DB5E-400C-421D-B425-D39B4B3DBC77}"/>
    <pc:docChg chg="custSel modSld">
      <pc:chgData name="Kfoury, Elie" userId="84109d90-edd2-4b66-aa0c-6442e64be8d1" providerId="ADAL" clId="{E1A3DB5E-400C-421D-B425-D39B4B3DBC77}" dt="2025-11-14T22:32:00.310" v="65" actId="20577"/>
      <pc:docMkLst>
        <pc:docMk/>
      </pc:docMkLst>
      <pc:sldChg chg="addSp delSp modSp mod">
        <pc:chgData name="Kfoury, Elie" userId="84109d90-edd2-4b66-aa0c-6442e64be8d1" providerId="ADAL" clId="{E1A3DB5E-400C-421D-B425-D39B4B3DBC77}" dt="2025-11-14T22:32:00.310" v="65" actId="20577"/>
        <pc:sldMkLst>
          <pc:docMk/>
          <pc:sldMk cId="3138545772" sldId="2190"/>
        </pc:sldMkLst>
        <pc:spChg chg="mod">
          <ac:chgData name="Kfoury, Elie" userId="84109d90-edd2-4b66-aa0c-6442e64be8d1" providerId="ADAL" clId="{E1A3DB5E-400C-421D-B425-D39B4B3DBC77}" dt="2025-11-14T22:32:00.310" v="65" actId="20577"/>
          <ac:spMkLst>
            <pc:docMk/>
            <pc:sldMk cId="3138545772" sldId="2190"/>
            <ac:spMk id="12" creationId="{84D3AD81-3C3A-4BDD-BF30-69AC30A87C3A}"/>
          </ac:spMkLst>
        </pc:spChg>
      </pc:sldChg>
    </pc:docChg>
  </pc:docChgLst>
  <pc:docChgLst>
    <pc:chgData name="Kfoury, Elie" userId="84109d90-edd2-4b66-aa0c-6442e64be8d1" providerId="ADAL" clId="{AF094EA5-CADF-3D40-A25C-1FEDA77B406D}"/>
    <pc:docChg chg="addSld delSld modSld">
      <pc:chgData name="Kfoury, Elie" userId="84109d90-edd2-4b66-aa0c-6442e64be8d1" providerId="ADAL" clId="{AF094EA5-CADF-3D40-A25C-1FEDA77B406D}" dt="2025-12-07T17:44:40.670" v="3" actId="2696"/>
      <pc:docMkLst>
        <pc:docMk/>
      </pc:docMkLst>
      <pc:sldChg chg="del">
        <pc:chgData name="Kfoury, Elie" userId="84109d90-edd2-4b66-aa0c-6442e64be8d1" providerId="ADAL" clId="{AF094EA5-CADF-3D40-A25C-1FEDA77B406D}" dt="2025-12-07T17:44:40.670" v="3" actId="2696"/>
        <pc:sldMkLst>
          <pc:docMk/>
          <pc:sldMk cId="3138545772" sldId="2190"/>
        </pc:sldMkLst>
      </pc:sldChg>
      <pc:sldChg chg="modSp add mod">
        <pc:chgData name="Kfoury, Elie" userId="84109d90-edd2-4b66-aa0c-6442e64be8d1" providerId="ADAL" clId="{AF094EA5-CADF-3D40-A25C-1FEDA77B406D}" dt="2025-12-07T17:44:38.992" v="2" actId="20577"/>
        <pc:sldMkLst>
          <pc:docMk/>
          <pc:sldMk cId="2898276218" sldId="2243"/>
        </pc:sldMkLst>
        <pc:spChg chg="mod">
          <ac:chgData name="Kfoury, Elie" userId="84109d90-edd2-4b66-aa0c-6442e64be8d1" providerId="ADAL" clId="{AF094EA5-CADF-3D40-A25C-1FEDA77B406D}" dt="2025-12-07T17:44:38.992" v="2" actId="20577"/>
          <ac:spMkLst>
            <pc:docMk/>
            <pc:sldMk cId="2898276218" sldId="2243"/>
            <ac:spMk id="12" creationId="{84D3AD81-3C3A-4BDD-BF30-69AC30A87C3A}"/>
          </ac:spMkLst>
        </pc:spChg>
      </pc:sldChg>
    </pc:docChg>
  </pc:docChgLst>
  <pc:docChgLst>
    <pc:chgData name="Choueiri, Samia" userId="b81b9bbb-c87f-490f-9bf9-c5942ec705de" providerId="ADAL" clId="{28651051-5F40-41E7-92BC-0B48539B80E0}"/>
    <pc:docChg chg="custSel delSld modSld">
      <pc:chgData name="Choueiri, Samia" userId="b81b9bbb-c87f-490f-9bf9-c5942ec705de" providerId="ADAL" clId="{28651051-5F40-41E7-92BC-0B48539B80E0}" dt="2025-12-04T20:32:52.585" v="55" actId="20577"/>
      <pc:docMkLst>
        <pc:docMk/>
      </pc:docMkLst>
      <pc:sldChg chg="del">
        <pc:chgData name="Choueiri, Samia" userId="b81b9bbb-c87f-490f-9bf9-c5942ec705de" providerId="ADAL" clId="{28651051-5F40-41E7-92BC-0B48539B80E0}" dt="2025-12-04T20:32:33.698" v="53" actId="47"/>
        <pc:sldMkLst>
          <pc:docMk/>
          <pc:sldMk cId="1268843498" sldId="436"/>
        </pc:sldMkLst>
      </pc:sldChg>
      <pc:sldChg chg="del">
        <pc:chgData name="Choueiri, Samia" userId="b81b9bbb-c87f-490f-9bf9-c5942ec705de" providerId="ADAL" clId="{28651051-5F40-41E7-92BC-0B48539B80E0}" dt="2025-12-04T20:32:33.698" v="53" actId="47"/>
        <pc:sldMkLst>
          <pc:docMk/>
          <pc:sldMk cId="391846346" sldId="448"/>
        </pc:sldMkLst>
      </pc:sldChg>
      <pc:sldChg chg="del">
        <pc:chgData name="Choueiri, Samia" userId="b81b9bbb-c87f-490f-9bf9-c5942ec705de" providerId="ADAL" clId="{28651051-5F40-41E7-92BC-0B48539B80E0}" dt="2025-12-04T20:32:33.698" v="53" actId="47"/>
        <pc:sldMkLst>
          <pc:docMk/>
          <pc:sldMk cId="2747156009" sldId="2175"/>
        </pc:sldMkLst>
      </pc:sldChg>
      <pc:sldChg chg="del">
        <pc:chgData name="Choueiri, Samia" userId="b81b9bbb-c87f-490f-9bf9-c5942ec705de" providerId="ADAL" clId="{28651051-5F40-41E7-92BC-0B48539B80E0}" dt="2025-12-04T20:32:33.698" v="53" actId="47"/>
        <pc:sldMkLst>
          <pc:docMk/>
          <pc:sldMk cId="3391582447" sldId="2179"/>
        </pc:sldMkLst>
      </pc:sldChg>
      <pc:sldChg chg="del">
        <pc:chgData name="Choueiri, Samia" userId="b81b9bbb-c87f-490f-9bf9-c5942ec705de" providerId="ADAL" clId="{28651051-5F40-41E7-92BC-0B48539B80E0}" dt="2025-12-04T20:32:33.698" v="53" actId="47"/>
        <pc:sldMkLst>
          <pc:docMk/>
          <pc:sldMk cId="1743314589" sldId="2181"/>
        </pc:sldMkLst>
      </pc:sldChg>
      <pc:sldChg chg="del">
        <pc:chgData name="Choueiri, Samia" userId="b81b9bbb-c87f-490f-9bf9-c5942ec705de" providerId="ADAL" clId="{28651051-5F40-41E7-92BC-0B48539B80E0}" dt="2025-12-04T20:32:33.698" v="53" actId="47"/>
        <pc:sldMkLst>
          <pc:docMk/>
          <pc:sldMk cId="2355121602" sldId="2183"/>
        </pc:sldMkLst>
      </pc:sldChg>
      <pc:sldChg chg="del">
        <pc:chgData name="Choueiri, Samia" userId="b81b9bbb-c87f-490f-9bf9-c5942ec705de" providerId="ADAL" clId="{28651051-5F40-41E7-92BC-0B48539B80E0}" dt="2025-12-04T20:32:33.698" v="53" actId="47"/>
        <pc:sldMkLst>
          <pc:docMk/>
          <pc:sldMk cId="1755709299" sldId="2185"/>
        </pc:sldMkLst>
      </pc:sldChg>
      <pc:sldChg chg="del">
        <pc:chgData name="Choueiri, Samia" userId="b81b9bbb-c87f-490f-9bf9-c5942ec705de" providerId="ADAL" clId="{28651051-5F40-41E7-92BC-0B48539B80E0}" dt="2025-12-04T20:32:33.698" v="53" actId="47"/>
        <pc:sldMkLst>
          <pc:docMk/>
          <pc:sldMk cId="88900803" sldId="2189"/>
        </pc:sldMkLst>
      </pc:sldChg>
      <pc:sldChg chg="addSp delSp modSp mod">
        <pc:chgData name="Choueiri, Samia" userId="b81b9bbb-c87f-490f-9bf9-c5942ec705de" providerId="ADAL" clId="{28651051-5F40-41E7-92BC-0B48539B80E0}" dt="2025-12-04T20:32:52.585" v="55" actId="20577"/>
        <pc:sldMkLst>
          <pc:docMk/>
          <pc:sldMk cId="3138545772" sldId="2190"/>
        </pc:sldMkLst>
        <pc:spChg chg="mod">
          <ac:chgData name="Choueiri, Samia" userId="b81b9bbb-c87f-490f-9bf9-c5942ec705de" providerId="ADAL" clId="{28651051-5F40-41E7-92BC-0B48539B80E0}" dt="2025-12-04T20:32:52.585" v="55" actId="20577"/>
          <ac:spMkLst>
            <pc:docMk/>
            <pc:sldMk cId="3138545772" sldId="2190"/>
            <ac:spMk id="12" creationId="{84D3AD81-3C3A-4BDD-BF30-69AC30A87C3A}"/>
          </ac:spMkLst>
        </pc:spChg>
        <pc:picChg chg="add mod">
          <ac:chgData name="Choueiri, Samia" userId="b81b9bbb-c87f-490f-9bf9-c5942ec705de" providerId="ADAL" clId="{28651051-5F40-41E7-92BC-0B48539B80E0}" dt="2025-12-04T20:24:03.368" v="49" actId="1076"/>
          <ac:picMkLst>
            <pc:docMk/>
            <pc:sldMk cId="3138545772" sldId="2190"/>
            <ac:picMk id="2" creationId="{1E037DBE-0F18-3DF3-0E6B-9AB77FE05519}"/>
          </ac:picMkLst>
        </pc:picChg>
        <pc:picChg chg="del">
          <ac:chgData name="Choueiri, Samia" userId="b81b9bbb-c87f-490f-9bf9-c5942ec705de" providerId="ADAL" clId="{28651051-5F40-41E7-92BC-0B48539B80E0}" dt="2025-12-04T20:23:38.769" v="42" actId="478"/>
          <ac:picMkLst>
            <pc:docMk/>
            <pc:sldMk cId="3138545772" sldId="2190"/>
            <ac:picMk id="7" creationId="{60A2FBAB-0341-20AB-E532-5962A6AC497D}"/>
          </ac:picMkLst>
        </pc:picChg>
        <pc:picChg chg="del">
          <ac:chgData name="Choueiri, Samia" userId="b81b9bbb-c87f-490f-9bf9-c5942ec705de" providerId="ADAL" clId="{28651051-5F40-41E7-92BC-0B48539B80E0}" dt="2025-12-04T20:23:40.498" v="43" actId="478"/>
          <ac:picMkLst>
            <pc:docMk/>
            <pc:sldMk cId="3138545772" sldId="2190"/>
            <ac:picMk id="1026" creationId="{D3F2DB3C-1F5B-59A7-8AE3-7A9502FA703A}"/>
          </ac:picMkLst>
        </pc:picChg>
        <pc:picChg chg="add mod">
          <ac:chgData name="Choueiri, Samia" userId="b81b9bbb-c87f-490f-9bf9-c5942ec705de" providerId="ADAL" clId="{28651051-5F40-41E7-92BC-0B48539B80E0}" dt="2025-12-04T20:24:18.462" v="52" actId="1076"/>
          <ac:picMkLst>
            <pc:docMk/>
            <pc:sldMk cId="3138545772" sldId="2190"/>
            <ac:picMk id="1028" creationId="{80A9AA95-B65D-1CFC-086B-B67676294C2F}"/>
          </ac:picMkLst>
        </pc:picChg>
      </pc:sldChg>
      <pc:sldChg chg="del">
        <pc:chgData name="Choueiri, Samia" userId="b81b9bbb-c87f-490f-9bf9-c5942ec705de" providerId="ADAL" clId="{28651051-5F40-41E7-92BC-0B48539B80E0}" dt="2025-12-04T20:32:33.698" v="53" actId="47"/>
        <pc:sldMkLst>
          <pc:docMk/>
          <pc:sldMk cId="4211174844" sldId="2192"/>
        </pc:sldMkLst>
      </pc:sldChg>
      <pc:sldChg chg="del">
        <pc:chgData name="Choueiri, Samia" userId="b81b9bbb-c87f-490f-9bf9-c5942ec705de" providerId="ADAL" clId="{28651051-5F40-41E7-92BC-0B48539B80E0}" dt="2025-12-04T20:32:33.698" v="53" actId="47"/>
        <pc:sldMkLst>
          <pc:docMk/>
          <pc:sldMk cId="414482864" sldId="2193"/>
        </pc:sldMkLst>
      </pc:sldChg>
      <pc:sldChg chg="del">
        <pc:chgData name="Choueiri, Samia" userId="b81b9bbb-c87f-490f-9bf9-c5942ec705de" providerId="ADAL" clId="{28651051-5F40-41E7-92BC-0B48539B80E0}" dt="2025-12-04T20:32:33.698" v="53" actId="47"/>
        <pc:sldMkLst>
          <pc:docMk/>
          <pc:sldMk cId="1244364371" sldId="2194"/>
        </pc:sldMkLst>
      </pc:sldChg>
      <pc:sldChg chg="del">
        <pc:chgData name="Choueiri, Samia" userId="b81b9bbb-c87f-490f-9bf9-c5942ec705de" providerId="ADAL" clId="{28651051-5F40-41E7-92BC-0B48539B80E0}" dt="2025-12-04T20:32:33.698" v="53" actId="47"/>
        <pc:sldMkLst>
          <pc:docMk/>
          <pc:sldMk cId="1105019808" sldId="2195"/>
        </pc:sldMkLst>
      </pc:sldChg>
      <pc:sldChg chg="del">
        <pc:chgData name="Choueiri, Samia" userId="b81b9bbb-c87f-490f-9bf9-c5942ec705de" providerId="ADAL" clId="{28651051-5F40-41E7-92BC-0B48539B80E0}" dt="2025-12-04T20:32:33.698" v="53" actId="47"/>
        <pc:sldMkLst>
          <pc:docMk/>
          <pc:sldMk cId="2119753349" sldId="2196"/>
        </pc:sldMkLst>
      </pc:sldChg>
      <pc:sldChg chg="del">
        <pc:chgData name="Choueiri, Samia" userId="b81b9bbb-c87f-490f-9bf9-c5942ec705de" providerId="ADAL" clId="{28651051-5F40-41E7-92BC-0B48539B80E0}" dt="2025-12-04T20:32:33.698" v="53" actId="47"/>
        <pc:sldMkLst>
          <pc:docMk/>
          <pc:sldMk cId="1970882199" sldId="2197"/>
        </pc:sldMkLst>
      </pc:sldChg>
      <pc:sldChg chg="del">
        <pc:chgData name="Choueiri, Samia" userId="b81b9bbb-c87f-490f-9bf9-c5942ec705de" providerId="ADAL" clId="{28651051-5F40-41E7-92BC-0B48539B80E0}" dt="2025-12-04T20:32:33.698" v="53" actId="47"/>
        <pc:sldMkLst>
          <pc:docMk/>
          <pc:sldMk cId="3210141828" sldId="2198"/>
        </pc:sldMkLst>
      </pc:sldChg>
      <pc:sldChg chg="del">
        <pc:chgData name="Choueiri, Samia" userId="b81b9bbb-c87f-490f-9bf9-c5942ec705de" providerId="ADAL" clId="{28651051-5F40-41E7-92BC-0B48539B80E0}" dt="2025-12-04T20:32:33.698" v="53" actId="47"/>
        <pc:sldMkLst>
          <pc:docMk/>
          <pc:sldMk cId="2835680901" sldId="2200"/>
        </pc:sldMkLst>
      </pc:sldChg>
      <pc:sldChg chg="del">
        <pc:chgData name="Choueiri, Samia" userId="b81b9bbb-c87f-490f-9bf9-c5942ec705de" providerId="ADAL" clId="{28651051-5F40-41E7-92BC-0B48539B80E0}" dt="2025-12-04T20:32:33.698" v="53" actId="47"/>
        <pc:sldMkLst>
          <pc:docMk/>
          <pc:sldMk cId="3041276047" sldId="2201"/>
        </pc:sldMkLst>
      </pc:sldChg>
      <pc:sldChg chg="del">
        <pc:chgData name="Choueiri, Samia" userId="b81b9bbb-c87f-490f-9bf9-c5942ec705de" providerId="ADAL" clId="{28651051-5F40-41E7-92BC-0B48539B80E0}" dt="2025-12-04T20:32:33.698" v="53" actId="47"/>
        <pc:sldMkLst>
          <pc:docMk/>
          <pc:sldMk cId="307966319" sldId="2202"/>
        </pc:sldMkLst>
      </pc:sldChg>
      <pc:sldChg chg="del">
        <pc:chgData name="Choueiri, Samia" userId="b81b9bbb-c87f-490f-9bf9-c5942ec705de" providerId="ADAL" clId="{28651051-5F40-41E7-92BC-0B48539B80E0}" dt="2025-12-04T20:32:33.698" v="53" actId="47"/>
        <pc:sldMkLst>
          <pc:docMk/>
          <pc:sldMk cId="75404158" sldId="2203"/>
        </pc:sldMkLst>
      </pc:sldChg>
      <pc:sldChg chg="del">
        <pc:chgData name="Choueiri, Samia" userId="b81b9bbb-c87f-490f-9bf9-c5942ec705de" providerId="ADAL" clId="{28651051-5F40-41E7-92BC-0B48539B80E0}" dt="2025-12-04T20:32:33.698" v="53" actId="47"/>
        <pc:sldMkLst>
          <pc:docMk/>
          <pc:sldMk cId="662075584" sldId="2204"/>
        </pc:sldMkLst>
      </pc:sldChg>
      <pc:sldChg chg="del">
        <pc:chgData name="Choueiri, Samia" userId="b81b9bbb-c87f-490f-9bf9-c5942ec705de" providerId="ADAL" clId="{28651051-5F40-41E7-92BC-0B48539B80E0}" dt="2025-12-04T20:32:33.698" v="53" actId="47"/>
        <pc:sldMkLst>
          <pc:docMk/>
          <pc:sldMk cId="290829303" sldId="2232"/>
        </pc:sldMkLst>
      </pc:sldChg>
      <pc:sldChg chg="del">
        <pc:chgData name="Choueiri, Samia" userId="b81b9bbb-c87f-490f-9bf9-c5942ec705de" providerId="ADAL" clId="{28651051-5F40-41E7-92BC-0B48539B80E0}" dt="2025-12-04T20:32:33.698" v="53" actId="47"/>
        <pc:sldMkLst>
          <pc:docMk/>
          <pc:sldMk cId="3308352134" sldId="2233"/>
        </pc:sldMkLst>
      </pc:sldChg>
      <pc:sldChg chg="del">
        <pc:chgData name="Choueiri, Samia" userId="b81b9bbb-c87f-490f-9bf9-c5942ec705de" providerId="ADAL" clId="{28651051-5F40-41E7-92BC-0B48539B80E0}" dt="2025-12-04T20:32:33.698" v="53" actId="47"/>
        <pc:sldMkLst>
          <pc:docMk/>
          <pc:sldMk cId="1921158314" sldId="223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12/7/25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12/7/25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64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76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4B8ED-320C-EAC1-E5D3-EA9B9F96D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0A169F-3565-D3B5-AA3B-B49F770512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D3ED34-0D19-857E-B399-AFAA93EC4F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44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921CE-DEF4-F3AB-212F-DB449A594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445689-8B37-534E-F753-A2AD02B96F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270244-599E-5700-2ED9-E2510AB54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8CFFE-FE88-AD6C-615D-8B858D968B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7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6F850-765C-CF52-3599-AEDD6602D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2ED577-4F5B-62DF-B6D3-43AD90B852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F51DDF-E70F-6E28-0D3D-8752747053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FE760-09F5-6A14-50BD-C24D46BE1F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31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BB043-342E-FEE8-DDF4-73FDC582C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857E94-D049-1799-CCEA-35C665C9BC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2AC57E-BE8E-816F-D8AE-8A608C871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40D41-6FD6-B4D4-171D-37B11A9F89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97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F20D9-B88F-7AE1-3797-C68CC9618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A185C5-3E4A-57A0-1FA7-2BF5C75EDD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7C656D-FB12-FA30-BA9D-2657ADCFE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2429F-52B0-6EA6-F431-32BA82DD48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62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4EC58-DC37-A8F6-86EF-F7D9D8FD4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F63236-BB29-0753-06F4-58D56FA50D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8EDD51-C5C5-50FD-A8F1-CB73802029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AD350-4A46-9779-F4C9-18045897E8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90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C6264-0537-A500-0FE1-DEDBE5C16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0A83DE-BEC7-1B82-2621-A148CA597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9F9112-6D4F-AA4F-ECCB-988420DC0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FED5D-A71D-A85D-BE7E-E7DAA1B243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69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85E68-60B2-2BE8-6D3B-4C9F91D90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204DCC-BC78-6062-FCCE-1FA1361380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C24C6F-244D-E770-6CD8-B2B1B40D9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426E8-0944-3BAA-E60E-20E4EADB7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475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719349AC-65AB-168E-307A-1DECEBCAAE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62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8C60F48-EAB5-A54D-B834-7AA360F309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45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esearch.cec.sc.edu/cyberinfra/cybertraining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D3AD81-3C3A-4BDD-BF30-69AC30A87C3A}"/>
              </a:ext>
            </a:extLst>
          </p:cNvPr>
          <p:cNvSpPr txBox="1"/>
          <p:nvPr/>
        </p:nvSpPr>
        <p:spPr>
          <a:xfrm>
            <a:off x="1" y="1340174"/>
            <a:ext cx="1219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189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DPUs on the FABRIC Testbed</a:t>
            </a:r>
          </a:p>
          <a:p>
            <a:pPr algn="ctr" defTabSz="457189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189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Elie Kfoury*, Jennifer Kim</a:t>
            </a:r>
            <a:r>
              <a:rPr lang="en-US" sz="24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^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Jorge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Crichigno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algn="ctr" defTabSz="457189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College of Engineering and Computing, University of South Carolina</a:t>
            </a:r>
          </a:p>
          <a:p>
            <a:pPr algn="ctr" defTabSz="457189"/>
            <a:r>
              <a:rPr lang="en-US" sz="28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^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Internet2</a:t>
            </a:r>
          </a:p>
          <a:p>
            <a:pPr algn="ctr" defTabSz="457189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189"/>
            <a:endParaRPr lang="en-US" sz="2400" u="sng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189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Internet2 Technology Exchange (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TechEx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defTabSz="457189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189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8, 2025</a:t>
            </a:r>
          </a:p>
          <a:p>
            <a:pPr algn="ctr" defTabSz="457189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Denver, Colorado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D0812-3064-495A-B84F-221A6582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1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E85A39-D4AE-ADCF-E680-97ADA6E16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98" y="299807"/>
            <a:ext cx="1770378" cy="1094610"/>
          </a:xfrm>
          <a:prstGeom prst="rect">
            <a:avLst/>
          </a:prstGeom>
        </p:spPr>
      </p:pic>
      <p:pic>
        <p:nvPicPr>
          <p:cNvPr id="2" name="Picture 2" descr="i2_logo">
            <a:extLst>
              <a:ext uri="{FF2B5EF4-FFF2-40B4-BE49-F238E27FC236}">
                <a16:creationId xmlns:a16="http://schemas.microsoft.com/office/drawing/2014/main" id="{1E037DBE-0F18-3DF3-0E6B-9AB77FE05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6" y="299807"/>
            <a:ext cx="1333499" cy="99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sf_logo">
            <a:extLst>
              <a:ext uri="{FF2B5EF4-FFF2-40B4-BE49-F238E27FC236}">
                <a16:creationId xmlns:a16="http://schemas.microsoft.com/office/drawing/2014/main" id="{80A9AA95-B65D-1CFC-086B-B67676294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324" y="230368"/>
            <a:ext cx="1227906" cy="12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276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1142" y="1069592"/>
            <a:ext cx="10929716" cy="4718815"/>
          </a:xfrm>
        </p:spPr>
        <p:txBody>
          <a:bodyPr>
            <a:normAutofit/>
          </a:bodyPr>
          <a:lstStyle/>
          <a:p>
            <a:pPr marL="233357" indent="-233357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This work was supported by the U.S. National Science Foundation (NSF), under awards 2417823 and 2346726</a:t>
            </a:r>
          </a:p>
          <a:p>
            <a:pPr marL="233357" indent="-233357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The authors would also like to acknowledge the FABRIC team.</a:t>
            </a:r>
          </a:p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13C0D9-AC72-44F5-90CD-A581CECC9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600" y="3298371"/>
            <a:ext cx="2649007" cy="19367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93EB367-88D5-AFD9-1EEC-59AFFC361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75" y="1"/>
            <a:ext cx="10984850" cy="888999"/>
          </a:xfrm>
        </p:spPr>
        <p:txBody>
          <a:bodyPr/>
          <a:lstStyle/>
          <a:p>
            <a:r>
              <a:rPr lang="en-US"/>
              <a:t>Acknowledgement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B311CA-910C-D2AE-0B60-BB6381D53B3F}"/>
              </a:ext>
            </a:extLst>
          </p:cNvPr>
          <p:cNvCxnSpPr>
            <a:cxnSpLocks/>
          </p:cNvCxnSpPr>
          <p:nvPr/>
        </p:nvCxnSpPr>
        <p:spPr>
          <a:xfrm>
            <a:off x="603575" y="876301"/>
            <a:ext cx="405376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" name="Picture 2" descr="FABRIC Portal">
            <a:extLst>
              <a:ext uri="{FF2B5EF4-FFF2-40B4-BE49-F238E27FC236}">
                <a16:creationId xmlns:a16="http://schemas.microsoft.com/office/drawing/2014/main" id="{E8995AA0-C1C3-5656-C0EE-1B1BA7A3E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674" y="3861933"/>
            <a:ext cx="56578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79CE3-868A-428D-1B7E-8EC570CF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7D2D3-0C35-103C-6EB3-8CB62CA86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295D2-09F3-D323-5CE5-44D3FF08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DPUs on FABRIC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06CA4C-1B60-235C-87A1-1F367874A7AB}"/>
              </a:ext>
            </a:extLst>
          </p:cNvPr>
          <p:cNvCxnSpPr>
            <a:cxnSpLocks/>
          </p:cNvCxnSpPr>
          <p:nvPr/>
        </p:nvCxnSpPr>
        <p:spPr>
          <a:xfrm>
            <a:off x="600823" y="876301"/>
            <a:ext cx="401597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A9058-5E25-B5B4-685D-79D6F294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8">
              <a:defRPr/>
            </a:pPr>
            <a:fld id="{38C60F48-EAB5-A54D-B834-7AA360F30939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457178">
                <a:defRPr/>
              </a:pPr>
              <a:t>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55DDBB7-E025-75A9-BEB2-E9481741406B}"/>
              </a:ext>
            </a:extLst>
          </p:cNvPr>
          <p:cNvSpPr txBox="1">
            <a:spLocks/>
          </p:cNvSpPr>
          <p:nvPr/>
        </p:nvSpPr>
        <p:spPr>
          <a:xfrm>
            <a:off x="597553" y="1028702"/>
            <a:ext cx="1134220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86" indent="-292086" defTabSz="914354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BlueField-3 DPUs are installed on various FABRIC sites</a:t>
            </a:r>
          </a:p>
          <a:p>
            <a:pPr marL="292086" indent="-292086" defTabSz="914354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Currently the following sites have DPUs installed (more will be available soon):</a:t>
            </a:r>
          </a:p>
          <a:p>
            <a:pPr marL="562356" lvl="1" indent="-342900" defTabSz="914354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sv-SE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100G DPU: TACC, MICH, MASS, NCSA, DALL, FIU, LOSA, KANS, NEWY, ATLA, SEAT, PSC, RUTG, HAWI</a:t>
            </a:r>
          </a:p>
          <a:p>
            <a:pPr marL="562356" lvl="1" indent="-342900" defTabSz="914354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sv-SE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400G DPU: SALT, WASH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28DF49-32FD-44B6-DAC7-69875D32B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675" y="3078532"/>
            <a:ext cx="5779167" cy="342570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A4C19B-2578-43C4-E3F0-65D581672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634" y="3905622"/>
            <a:ext cx="485775" cy="4381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F9DC65-D16B-3775-17FC-D7B06DD1F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615" y="4029718"/>
            <a:ext cx="485775" cy="4381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8D3207-398F-77D3-4A31-36FBE30A6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255" y="4963167"/>
            <a:ext cx="485775" cy="438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7B2D40-2600-5A33-EFB7-8728FDB49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339" y="4572306"/>
            <a:ext cx="485775" cy="4381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E1C754-698E-5D72-A1BF-BDED28A02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006" y="5548659"/>
            <a:ext cx="485775" cy="4381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6858CC-1057-5FA6-879A-2EB92A659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151" y="4656509"/>
            <a:ext cx="485775" cy="438151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3F9F892-83EC-CFF9-1A74-683FDB52E9F2}"/>
              </a:ext>
            </a:extLst>
          </p:cNvPr>
          <p:cNvSpPr txBox="1">
            <a:spLocks/>
          </p:cNvSpPr>
          <p:nvPr/>
        </p:nvSpPr>
        <p:spPr>
          <a:xfrm>
            <a:off x="10856885" y="6526459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C60F48-EAB5-A54D-B834-7AA360F30939}" type="slidenum">
              <a:rPr lang="en-US" sz="1051"/>
              <a:pPr/>
              <a:t>2</a:t>
            </a:fld>
            <a:endParaRPr lang="en-US" sz="105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71B92D-740F-3DA0-9C98-87D1BE127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903" y="3756770"/>
            <a:ext cx="485775" cy="4381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C2D551-4E09-4EAF-9136-E25B91A85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526" y="5930897"/>
            <a:ext cx="485775" cy="4381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1209C0-E14C-ACC7-CBC2-D9B2E718E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840" y="3686546"/>
            <a:ext cx="485775" cy="438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DC7BE7-204B-1385-5E0C-5B466E061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589" y="4029717"/>
            <a:ext cx="485775" cy="438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14003D-D543-5B4F-2D81-FE684CFA1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814" y="4288428"/>
            <a:ext cx="485775" cy="4381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1A48029-463A-5C6E-9B59-0A87B05B6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226" y="5004414"/>
            <a:ext cx="485775" cy="4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44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93B88-5A43-C072-3464-93C56C80B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D20F3-EC14-8FE3-548F-E175BA57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93EF53D-EB1C-9021-7D68-6014910606A7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11208635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/>
              <a:t>Compression acceleration example is available on the Artifact Manager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E8BB6B-96F2-39C5-47FF-BA66132C0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/>
          <a:lstStyle/>
          <a:p>
            <a:r>
              <a:rPr lang="en-US"/>
              <a:t>DOCA Example on Artifact Manager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557DDA-C055-A872-C511-F8C3947828CF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762089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A130740-310A-38CD-7AE0-6AB64DD0D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34" y="1897977"/>
            <a:ext cx="10424532" cy="380776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683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8503B-3806-0BAE-4F75-F921054B3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58457-3D30-0665-5B1D-8DCD7FBD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8A7C95D-0C82-42E7-5229-027DF99F837D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11208635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endParaRPr lang="en-US" alt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3079390-1EE0-9E5F-DA81-F2B6E1439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/>
          <a:lstStyle/>
          <a:p>
            <a:r>
              <a:rPr lang="en-US"/>
              <a:t>P4 Example on Artifact Manager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58CDB1-5A86-03C0-7F54-DC8B8A786422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99197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DA27FD9-12C8-D302-33B2-F07D60B5A6AE}"/>
              </a:ext>
            </a:extLst>
          </p:cNvPr>
          <p:cNvSpPr txBox="1">
            <a:spLocks/>
          </p:cNvSpPr>
          <p:nvPr/>
        </p:nvSpPr>
        <p:spPr>
          <a:xfrm>
            <a:off x="749949" y="1181100"/>
            <a:ext cx="11208635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/>
              <a:t>Simple L2 forwarding example available on Artifact Manager</a:t>
            </a:r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85C8C1-66A0-EED8-05F3-2115DB03E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46" y="1866566"/>
            <a:ext cx="10409658" cy="444081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4476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A9B60-3F00-2B69-5D1B-ABF90BD91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FC536-EFB5-8CFC-4E4D-AB1BBE54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i="0">
                <a:effectLst/>
                <a:latin typeface="Arial" panose="020B0604020202020204" pitchFamily="34" charset="0"/>
              </a:rPr>
              <a:t>DPU Labs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FBFE1-5EE9-5811-7762-3E2DA8F81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BD14B71-60A6-DBBC-4D55-182FBA17B74D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10717724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>
              <a:solidFill>
                <a:srgbClr val="0070C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E43FDFF-737F-C70F-5766-483BC388008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49998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2269AD-6370-AE9E-95A4-11C590A85B9F}"/>
              </a:ext>
            </a:extLst>
          </p:cNvPr>
          <p:cNvSpPr txBox="1">
            <a:spLocks/>
          </p:cNvSpPr>
          <p:nvPr/>
        </p:nvSpPr>
        <p:spPr>
          <a:xfrm>
            <a:off x="749949" y="1181100"/>
            <a:ext cx="11208635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/>
              <a:t>DPU cybertraining is supported by NSF Cybertraining program, award #2417823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/>
              <a:t>Lab libraries available to learn about DPU programming: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 b="1"/>
              <a:t>DPU Programming using DOCA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/>
              <a:t>DPU Programming using P4 DPL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/>
              <a:t>Introduction to P4-DPDK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/>
              <a:t>P4-DPDK Security applications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E77E27-2EA3-EAB0-B735-87AFD3BF8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68" y="2239461"/>
            <a:ext cx="6289283" cy="260347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650" name="Picture 2" descr="NSF - National Science Foundation - Home">
            <a:extLst>
              <a:ext uri="{FF2B5EF4-FFF2-40B4-BE49-F238E27FC236}">
                <a16:creationId xmlns:a16="http://schemas.microsoft.com/office/drawing/2014/main" id="{F6DC9B72-F6D9-7FB5-D144-80EAC0BBB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591" y="172890"/>
            <a:ext cx="855809" cy="85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110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CB01A-A054-502C-4A5B-EE5C50849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A60C8-05DA-B2B3-6C00-FE22FC55B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i="0">
                <a:effectLst/>
                <a:latin typeface="Arial" panose="020B0604020202020204" pitchFamily="34" charset="0"/>
              </a:rPr>
              <a:t>DPU Labs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31698-2E26-1840-0E76-9374F5A2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6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E04CF36-C3BF-CCA3-21C7-79125BE7ADD5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10717724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>
              <a:solidFill>
                <a:srgbClr val="0070C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5D386AC-5F74-053B-0A3B-6068FD456652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49998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2FDB2F-21AA-CC76-357E-F7C902421546}"/>
              </a:ext>
            </a:extLst>
          </p:cNvPr>
          <p:cNvSpPr txBox="1">
            <a:spLocks/>
          </p:cNvSpPr>
          <p:nvPr/>
        </p:nvSpPr>
        <p:spPr>
          <a:xfrm>
            <a:off x="749949" y="1181100"/>
            <a:ext cx="11208635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/>
              <a:t>DPU cybertraining is supported by NSF Cybertraining program, award #2417823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/>
              <a:t>Lab libraries available to learn about DPU programming: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/>
              <a:t>DPU Programming using DOCA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 b="1"/>
              <a:t>DPU Programming using P4 DPL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/>
              <a:t>Introduction to P4-DPDK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/>
              <a:t>P4-DPDK Security applications</a:t>
            </a:r>
          </a:p>
        </p:txBody>
      </p:sp>
      <p:pic>
        <p:nvPicPr>
          <p:cNvPr id="4" name="Picture 2" descr="NSF - National Science Foundation - Home">
            <a:extLst>
              <a:ext uri="{FF2B5EF4-FFF2-40B4-BE49-F238E27FC236}">
                <a16:creationId xmlns:a16="http://schemas.microsoft.com/office/drawing/2014/main" id="{5BBA66C3-793D-809F-087F-3782848C3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591" y="172890"/>
            <a:ext cx="855809" cy="85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54838D-B5CA-A499-717C-76594D1E71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538"/>
          <a:stretch/>
        </p:blipFill>
        <p:spPr>
          <a:xfrm>
            <a:off x="5085859" y="2197785"/>
            <a:ext cx="6872725" cy="305154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2535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47059-D7C2-E02B-A5EC-4743DC74C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B2502-E35D-33FA-1DB6-0BE0CB1E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i="0">
                <a:effectLst/>
                <a:latin typeface="Arial" panose="020B0604020202020204" pitchFamily="34" charset="0"/>
              </a:rPr>
              <a:t>DPU Labs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66994-E3A6-0BFC-CA72-18C40B88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7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C8B25DCA-15E7-9EAF-EDB8-9AA997A6064D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10717724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>
              <a:solidFill>
                <a:srgbClr val="0070C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63FA13E-07A5-1614-858B-6EC549CA29D7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49998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08F020-7FCB-DA1D-01A9-6AF89634630D}"/>
              </a:ext>
            </a:extLst>
          </p:cNvPr>
          <p:cNvSpPr txBox="1">
            <a:spLocks/>
          </p:cNvSpPr>
          <p:nvPr/>
        </p:nvSpPr>
        <p:spPr>
          <a:xfrm>
            <a:off x="749949" y="1181100"/>
            <a:ext cx="11208635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/>
              <a:t>DPU cybertraining is supported by NSF Cybertraining program, award #2417823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/>
              <a:t>Lab libraries available to learn about DPU programming: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/>
              <a:t>DPU Programming using DOCA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/>
              <a:t>DPU Programming using P4 DPL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 b="1"/>
              <a:t>Introduction to P4-DPDK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/>
              <a:t>P4-DPDK Security applications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CADF08-49AA-4250-D018-23B6CB4D2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267" y="2243385"/>
            <a:ext cx="6804225" cy="319254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NSF - National Science Foundation - Home">
            <a:extLst>
              <a:ext uri="{FF2B5EF4-FFF2-40B4-BE49-F238E27FC236}">
                <a16:creationId xmlns:a16="http://schemas.microsoft.com/office/drawing/2014/main" id="{C250C788-2235-3410-7535-9633A73C4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591" y="172890"/>
            <a:ext cx="855809" cy="85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931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15DB0-F666-21B8-585F-244B4F491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68B43-907A-DE75-E32F-3C7C9524C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i="0">
                <a:effectLst/>
                <a:latin typeface="Arial" panose="020B0604020202020204" pitchFamily="34" charset="0"/>
              </a:rPr>
              <a:t>DPU Labs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291E1-F8FF-217B-F776-EFFB74346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8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B621ADA-18EB-1284-F8C4-9C3DC4EF6ABD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10717724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>
              <a:solidFill>
                <a:srgbClr val="0070C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EEC26B-5289-3171-D9D0-8DAF514677BF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49998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B530FB-272D-3616-C20A-8168D5856264}"/>
              </a:ext>
            </a:extLst>
          </p:cNvPr>
          <p:cNvSpPr txBox="1">
            <a:spLocks/>
          </p:cNvSpPr>
          <p:nvPr/>
        </p:nvSpPr>
        <p:spPr>
          <a:xfrm>
            <a:off x="749949" y="1181100"/>
            <a:ext cx="11208635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/>
              <a:t>DPU cybertraining is supported by NSF Cybertraining program, award #2417823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/>
              <a:t>Lab libraries available to learn about DPU programming: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/>
              <a:t>DPU Programming using DOCA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/>
              <a:t>DPU Programming using P4 DPL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/>
              <a:t>Introduction to P4-DPDK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 b="1"/>
              <a:t>P4-DPDK Security applications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357560-5B9C-E68E-3AD3-7B018A0936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47712" y="2289105"/>
            <a:ext cx="5815335" cy="287255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NSF - National Science Foundation - Home">
            <a:extLst>
              <a:ext uri="{FF2B5EF4-FFF2-40B4-BE49-F238E27FC236}">
                <a16:creationId xmlns:a16="http://schemas.microsoft.com/office/drawing/2014/main" id="{3149D07D-680B-AA31-747E-FADDE48EE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591" y="172890"/>
            <a:ext cx="855809" cy="85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25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C1748-2F70-A366-F8C2-2706BAE17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99FA-9375-6363-5D78-C3B91530F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Cybertraining Material Developed at USC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834F8-23B2-9F63-8668-2347031B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9</a:t>
            </a:fld>
            <a:endParaRPr lang="en-US" sz="1051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6D12135-4B6B-D4AF-0816-974EF50628EA}"/>
              </a:ext>
            </a:extLst>
          </p:cNvPr>
          <p:cNvSpPr txBox="1">
            <a:spLocks/>
          </p:cNvSpPr>
          <p:nvPr/>
        </p:nvSpPr>
        <p:spPr>
          <a:xfrm>
            <a:off x="597550" y="1646486"/>
            <a:ext cx="10984850" cy="47091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indent="-29210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1800">
              <a:ea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51E991-BC12-AE75-E5D1-0EA18EBF6E6E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872062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FE3559-C15B-5BB8-CD11-9B808002A9D0}"/>
              </a:ext>
            </a:extLst>
          </p:cNvPr>
          <p:cNvSpPr txBox="1"/>
          <p:nvPr/>
        </p:nvSpPr>
        <p:spPr>
          <a:xfrm>
            <a:off x="332033" y="1491239"/>
            <a:ext cx="5821437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600" b="1" kern="0">
                <a:solidFill>
                  <a:srgbClr val="01000B"/>
                </a:solidFill>
                <a:latin typeface="Arial"/>
                <a:cs typeface="Arial"/>
                <a:sym typeface="Arial"/>
              </a:rPr>
              <a:t>Programmable data plane devices </a:t>
            </a:r>
          </a:p>
          <a:p>
            <a:pPr marL="228600" indent="-228600" defTabSz="914400">
              <a:spcBef>
                <a:spcPts val="450"/>
              </a:spcBef>
              <a:buClr>
                <a:srgbClr val="01000B"/>
              </a:buClr>
              <a:buFont typeface="+mj-lt"/>
              <a:buAutoNum type="arabicPeriod"/>
            </a:pPr>
            <a:r>
              <a:rPr lang="en-US" sz="1600" ker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DPU Programming using P4</a:t>
            </a:r>
          </a:p>
          <a:p>
            <a:pPr marL="228600" indent="-228600" defTabSz="914400">
              <a:spcBef>
                <a:spcPts val="450"/>
              </a:spcBef>
              <a:buClr>
                <a:srgbClr val="01000B"/>
              </a:buClr>
              <a:buFont typeface="+mj-lt"/>
              <a:buAutoNum type="arabicPeriod"/>
            </a:pPr>
            <a:r>
              <a:rPr lang="en-US" sz="1600" ker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DPU Programming using DOCA</a:t>
            </a:r>
          </a:p>
          <a:p>
            <a:pPr marL="228600" indent="-228600" defTabSz="914400">
              <a:spcBef>
                <a:spcPts val="450"/>
              </a:spcBef>
              <a:buClr>
                <a:srgbClr val="01000B"/>
              </a:buClr>
              <a:buFont typeface="+mj-lt"/>
              <a:buAutoNum type="arabicPeriod"/>
            </a:pPr>
            <a:r>
              <a:rPr lang="en-US" sz="1600" ker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P4-DPDK Security</a:t>
            </a:r>
          </a:p>
          <a:p>
            <a:pPr marL="228600" indent="-228600" defTabSz="914400">
              <a:spcBef>
                <a:spcPts val="450"/>
              </a:spcBef>
              <a:buClr>
                <a:srgbClr val="01000B"/>
              </a:buClr>
              <a:buFont typeface="+mj-lt"/>
              <a:buAutoNum type="arabicPeriod"/>
            </a:pPr>
            <a:r>
              <a:rPr lang="en-US" sz="1600" ker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Introduction to P4-DPDK</a:t>
            </a:r>
          </a:p>
          <a:p>
            <a:pPr marL="228600" indent="-228600" defTabSz="914400">
              <a:spcBef>
                <a:spcPts val="450"/>
              </a:spcBef>
              <a:buClr>
                <a:srgbClr val="01000B"/>
              </a:buClr>
              <a:buFont typeface="+mj-lt"/>
              <a:buAutoNum type="arabicPeriod"/>
            </a:pPr>
            <a:r>
              <a:rPr lang="en-US" sz="1600" ker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Cybersecurity Apps with P4 Programmable Data Planes</a:t>
            </a:r>
          </a:p>
          <a:p>
            <a:pPr marL="228600" indent="-228600" defTabSz="914400">
              <a:spcBef>
                <a:spcPts val="450"/>
              </a:spcBef>
              <a:buClr>
                <a:srgbClr val="01000B"/>
              </a:buClr>
              <a:buFont typeface="+mj-lt"/>
              <a:buAutoNum type="arabicPeriod"/>
            </a:pPr>
            <a:r>
              <a:rPr lang="en-US" sz="1600" ker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P4 Programmable Data Planes: Applications, Stateful Elements, Custom Packet Processing</a:t>
            </a:r>
          </a:p>
          <a:p>
            <a:pPr marL="228600" indent="-228600" defTabSz="914400">
              <a:spcBef>
                <a:spcPts val="450"/>
              </a:spcBef>
              <a:buClr>
                <a:srgbClr val="01000B"/>
              </a:buClr>
              <a:buFont typeface="+mj-lt"/>
              <a:buAutoNum type="arabicPeriod"/>
            </a:pPr>
            <a:r>
              <a:rPr lang="en-US" sz="1600" ker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Intro to P4 Programmable Switches</a:t>
            </a:r>
          </a:p>
          <a:p>
            <a:pPr marL="228600" indent="-228600" defTabSz="914400">
              <a:spcBef>
                <a:spcPts val="450"/>
              </a:spcBef>
              <a:buClr>
                <a:srgbClr val="01000B"/>
              </a:buClr>
              <a:buFont typeface="+mj-lt"/>
              <a:buAutoNum type="arabicPeriod"/>
            </a:pPr>
            <a:r>
              <a:rPr lang="en-US" sz="1600" ker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Intro to P4 Programmable Switches with Intel’s Tofino</a:t>
            </a:r>
          </a:p>
          <a:p>
            <a:pPr marL="228600" indent="-228600" defTabSz="914400">
              <a:spcBef>
                <a:spcPts val="450"/>
              </a:spcBef>
              <a:buClr>
                <a:srgbClr val="01000B"/>
              </a:buClr>
              <a:buFont typeface="+mj-lt"/>
              <a:buAutoNum type="arabicPeriod"/>
            </a:pPr>
            <a:r>
              <a:rPr lang="en-US" sz="1600" ker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P4 Monitoring Applications</a:t>
            </a:r>
            <a:endParaRPr lang="en-US"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656FD7-B9CE-EBF3-EC1A-D55700D762C0}"/>
              </a:ext>
            </a:extLst>
          </p:cNvPr>
          <p:cNvSpPr txBox="1"/>
          <p:nvPr/>
        </p:nvSpPr>
        <p:spPr>
          <a:xfrm>
            <a:off x="6303025" y="1561794"/>
            <a:ext cx="5602362" cy="2510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600" b="1" kern="0">
                <a:solidFill>
                  <a:srgbClr val="01000B"/>
                </a:solidFill>
                <a:latin typeface="Arial"/>
                <a:cs typeface="Arial"/>
                <a:sym typeface="Arial"/>
              </a:rPr>
              <a:t>Traditional Protocols</a:t>
            </a:r>
          </a:p>
          <a:p>
            <a:pPr marL="400050" indent="-400050" defTabSz="914400">
              <a:spcBef>
                <a:spcPts val="450"/>
              </a:spcBef>
              <a:buFont typeface="+mj-lt"/>
              <a:buAutoNum type="arabicPeriod" startAt="8"/>
            </a:pPr>
            <a:r>
              <a:rPr lang="en-US" sz="1600" ker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Software-defined Networking (SDN)</a:t>
            </a:r>
          </a:p>
          <a:p>
            <a:pPr marL="400050" indent="-400050" defTabSz="914400">
              <a:spcBef>
                <a:spcPts val="450"/>
              </a:spcBef>
              <a:buFont typeface="+mj-lt"/>
              <a:buAutoNum type="arabicPeriod" startAt="8"/>
            </a:pPr>
            <a:r>
              <a:rPr lang="en-US" sz="1600" ker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Open </a:t>
            </a:r>
            <a:r>
              <a:rPr lang="en-US" sz="1600" kern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vSwitch</a:t>
            </a:r>
            <a:endParaRPr lang="en-US" sz="1600" ker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400050" indent="-400050" defTabSz="914400">
              <a:spcBef>
                <a:spcPts val="450"/>
              </a:spcBef>
              <a:buFont typeface="+mj-lt"/>
              <a:buAutoNum type="arabicPeriod" startAt="8"/>
            </a:pPr>
            <a:r>
              <a:rPr lang="en-US" sz="1600" ker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Network Tools and Protocols</a:t>
            </a:r>
          </a:p>
          <a:p>
            <a:pPr marL="400050" indent="-400050" defTabSz="914400">
              <a:spcBef>
                <a:spcPts val="450"/>
              </a:spcBef>
              <a:buFont typeface="+mj-lt"/>
              <a:buAutoNum type="arabicPeriod" startAt="8"/>
            </a:pPr>
            <a:r>
              <a:rPr lang="en-US" sz="1600" ker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Introduction to IPv6</a:t>
            </a:r>
          </a:p>
          <a:p>
            <a:pPr marL="400050" indent="-400050" defTabSz="914400">
              <a:spcBef>
                <a:spcPts val="450"/>
              </a:spcBef>
              <a:buFont typeface="+mj-lt"/>
              <a:buAutoNum type="arabicPeriod" startAt="8"/>
            </a:pPr>
            <a:r>
              <a:rPr lang="en-US" sz="1600" ker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Open Shortest Path First (OSPF)</a:t>
            </a:r>
          </a:p>
          <a:p>
            <a:pPr marL="400050" indent="-400050" defTabSz="914400">
              <a:spcBef>
                <a:spcPts val="450"/>
              </a:spcBef>
              <a:buFont typeface="+mj-lt"/>
              <a:buAutoNum type="arabicPeriod" startAt="8"/>
            </a:pPr>
            <a:r>
              <a:rPr lang="en-US" sz="1600" ker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Introduction to BGP</a:t>
            </a:r>
          </a:p>
          <a:p>
            <a:pPr marL="400050" indent="-400050" defTabSz="914400">
              <a:spcBef>
                <a:spcPts val="450"/>
              </a:spcBef>
              <a:buFont typeface="+mj-lt"/>
              <a:buAutoNum type="arabicPeriod" startAt="8"/>
            </a:pPr>
            <a:r>
              <a:rPr lang="en-US" sz="1600" ker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MPLS and Advanced BGP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C16794-9FEE-F2E3-340B-00EACB9C7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64" y="4619619"/>
            <a:ext cx="1352762" cy="202272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8CBA558-E737-E1F6-D295-E670B602200E}"/>
              </a:ext>
            </a:extLst>
          </p:cNvPr>
          <p:cNvSpPr txBox="1"/>
          <p:nvPr/>
        </p:nvSpPr>
        <p:spPr>
          <a:xfrm>
            <a:off x="6303025" y="4441743"/>
            <a:ext cx="498410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Clr>
                <a:srgbClr val="000000"/>
              </a:buClr>
              <a:buFont typeface="Arial"/>
              <a:buNone/>
            </a:pPr>
            <a:r>
              <a:rPr lang="en-US" sz="1600" b="1" kern="0">
                <a:solidFill>
                  <a:srgbClr val="01000B"/>
                </a:solidFill>
                <a:latin typeface="Arial"/>
                <a:cs typeface="Arial"/>
                <a:sym typeface="Arial"/>
              </a:rPr>
              <a:t>Cybersecurity, Management, and Science DMZs</a:t>
            </a:r>
          </a:p>
          <a:p>
            <a:pPr marL="342900" indent="-342900" defTabSz="914400">
              <a:spcBef>
                <a:spcPts val="450"/>
              </a:spcBef>
              <a:buClr>
                <a:srgbClr val="01000B"/>
              </a:buClr>
              <a:buFont typeface="+mj-lt"/>
              <a:buAutoNum type="arabicPeriod" startAt="15"/>
            </a:pPr>
            <a:r>
              <a:rPr lang="en-US" sz="1600" kern="0">
                <a:solidFill>
                  <a:srgbClr val="01000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Zeek IDS/IPS</a:t>
            </a:r>
          </a:p>
          <a:p>
            <a:pPr marL="342900" indent="-342900" defTabSz="914400">
              <a:spcBef>
                <a:spcPts val="450"/>
              </a:spcBef>
              <a:buClr>
                <a:srgbClr val="01000B"/>
              </a:buClr>
              <a:buFont typeface="+mj-lt"/>
              <a:buAutoNum type="arabicPeriod" startAt="15"/>
            </a:pPr>
            <a:r>
              <a:rPr lang="en-US" sz="1600" kern="0">
                <a:solidFill>
                  <a:srgbClr val="01000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Cybersecurity Fundamentals</a:t>
            </a:r>
          </a:p>
          <a:p>
            <a:pPr marL="342900" indent="-342900" defTabSz="914400">
              <a:spcBef>
                <a:spcPts val="450"/>
              </a:spcBef>
              <a:buClr>
                <a:srgbClr val="01000B"/>
              </a:buClr>
              <a:buFont typeface="+mj-lt"/>
              <a:buAutoNum type="arabicPeriod" startAt="15"/>
            </a:pPr>
            <a:r>
              <a:rPr lang="en-US" sz="1600" kern="0" err="1">
                <a:solidFill>
                  <a:srgbClr val="01000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perfSONAR</a:t>
            </a:r>
            <a:r>
              <a:rPr lang="en-US" sz="1600" kern="0">
                <a:solidFill>
                  <a:srgbClr val="01000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5</a:t>
            </a:r>
          </a:p>
          <a:p>
            <a:pPr marL="342900" indent="-342900" defTabSz="914400">
              <a:spcBef>
                <a:spcPts val="450"/>
              </a:spcBef>
              <a:buClr>
                <a:srgbClr val="01000B"/>
              </a:buClr>
              <a:buFont typeface="+mj-lt"/>
              <a:buAutoNum type="arabicPeriod" startAt="15"/>
            </a:pPr>
            <a:r>
              <a:rPr lang="en-US" sz="1600" kern="0">
                <a:solidFill>
                  <a:srgbClr val="01000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P4-perfSONAR</a:t>
            </a:r>
          </a:p>
          <a:p>
            <a:pPr marL="342900" indent="-342900" defTabSz="914400">
              <a:spcBef>
                <a:spcPts val="450"/>
              </a:spcBef>
              <a:buClr>
                <a:srgbClr val="01000B"/>
              </a:buClr>
              <a:buFont typeface="+mj-lt"/>
              <a:buAutoNum type="arabicPeriod" startAt="15"/>
            </a:pPr>
            <a:r>
              <a:rPr lang="en-US" sz="1600" kern="0">
                <a:solidFill>
                  <a:srgbClr val="01000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Network Management Tools</a:t>
            </a:r>
          </a:p>
          <a:p>
            <a:pPr marL="342900" indent="-342900" defTabSz="914400">
              <a:spcBef>
                <a:spcPts val="450"/>
              </a:spcBef>
              <a:buClr>
                <a:srgbClr val="01000B"/>
              </a:buClr>
              <a:buFont typeface="+mj-lt"/>
              <a:buAutoNum type="arabicPeriod" startAt="15"/>
            </a:pPr>
            <a:r>
              <a:rPr lang="en-US" sz="1600" kern="0">
                <a:solidFill>
                  <a:srgbClr val="01000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High-speed Networks: A Tutorial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0A6F0F-CB5B-4E2C-1F0F-0EB27DD02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7987" y="87858"/>
            <a:ext cx="1778077" cy="170321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7BBAE0D-6197-3E49-B7D4-0872136E9AE7}"/>
              </a:ext>
            </a:extLst>
          </p:cNvPr>
          <p:cNvSpPr txBox="1"/>
          <p:nvPr/>
        </p:nvSpPr>
        <p:spPr>
          <a:xfrm>
            <a:off x="332033" y="1069514"/>
            <a:ext cx="10055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ts val="600"/>
              </a:spcBef>
              <a:buClr>
                <a:srgbClr val="5EBCC5"/>
              </a:buClr>
              <a:buFont typeface="Arial"/>
              <a:buNone/>
            </a:pPr>
            <a:r>
              <a:rPr lang="en-US" ker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Information about lab libraries is available at: </a:t>
            </a:r>
            <a:r>
              <a:rPr lang="en-US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5"/>
              </a:rPr>
              <a:t>https://research.cec.sc.edu/cyberinfra/cybertraining</a:t>
            </a:r>
            <a:r>
              <a:rPr lang="en-US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lang="en-US" kern="0">
              <a:solidFill>
                <a:srgbClr val="000000"/>
              </a:solidFill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544848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466</Words>
  <Application>Microsoft Macintosh PowerPoint</Application>
  <PresentationFormat>Widescreen</PresentationFormat>
  <Paragraphs>99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1_Retrospect</vt:lpstr>
      <vt:lpstr>PowerPoint Presentation</vt:lpstr>
      <vt:lpstr>DPUs on FABRIC</vt:lpstr>
      <vt:lpstr>DOCA Example on Artifact Manager</vt:lpstr>
      <vt:lpstr>P4 Example on Artifact Manager</vt:lpstr>
      <vt:lpstr>DPU Labs</vt:lpstr>
      <vt:lpstr>DPU Labs</vt:lpstr>
      <vt:lpstr>DPU Labs</vt:lpstr>
      <vt:lpstr>DPU Labs</vt:lpstr>
      <vt:lpstr>Cybertraining Material Developed at USC</vt:lpstr>
      <vt:lpstr>Acknowledgement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Kfoury, Elie</cp:lastModifiedBy>
  <cp:revision>6</cp:revision>
  <dcterms:created xsi:type="dcterms:W3CDTF">2020-04-03T21:33:21Z</dcterms:created>
  <dcterms:modified xsi:type="dcterms:W3CDTF">2025-12-07T17:44:40Z</dcterms:modified>
</cp:coreProperties>
</file>