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408" r:id="rId2"/>
    <p:sldId id="2114" r:id="rId3"/>
    <p:sldId id="393" r:id="rId4"/>
    <p:sldId id="2134" r:id="rId5"/>
    <p:sldId id="394" r:id="rId6"/>
    <p:sldId id="2120" r:id="rId7"/>
    <p:sldId id="2119" r:id="rId8"/>
    <p:sldId id="2133" r:id="rId9"/>
    <p:sldId id="2131" r:id="rId10"/>
    <p:sldId id="2130" r:id="rId11"/>
    <p:sldId id="2122" r:id="rId12"/>
    <p:sldId id="2123" r:id="rId13"/>
    <p:sldId id="2124" r:id="rId14"/>
    <p:sldId id="2125" r:id="rId15"/>
    <p:sldId id="2126" r:id="rId16"/>
    <p:sldId id="2127" r:id="rId17"/>
    <p:sldId id="2128" r:id="rId18"/>
    <p:sldId id="2132" r:id="rId19"/>
    <p:sldId id="2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6ACCC-A253-4FD9-8ACD-D12622F778E6}" v="31" dt="2023-04-21T20:44:14.252"/>
    <p1510:client id="{DA475770-0520-43B2-9088-DF4B77CBA4A1}" v="370" dt="2023-04-25T19:51:57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foury, Elie" userId="84109d90-edd2-4b66-aa0c-6442e64be8d1" providerId="ADAL" clId="{B14E9E30-3BBB-4AF3-8754-8F3CB0A6FCA3}"/>
    <pc:docChg chg="modSld">
      <pc:chgData name="Kfoury, Elie" userId="84109d90-edd2-4b66-aa0c-6442e64be8d1" providerId="ADAL" clId="{B14E9E30-3BBB-4AF3-8754-8F3CB0A6FCA3}" dt="2023-04-19T00:11:09.109" v="29" actId="20577"/>
      <pc:docMkLst>
        <pc:docMk/>
      </pc:docMkLst>
      <pc:sldChg chg="modSp mod">
        <pc:chgData name="Kfoury, Elie" userId="84109d90-edd2-4b66-aa0c-6442e64be8d1" providerId="ADAL" clId="{B14E9E30-3BBB-4AF3-8754-8F3CB0A6FCA3}" dt="2023-04-19T00:09:23.511" v="10" actId="20577"/>
        <pc:sldMkLst>
          <pc:docMk/>
          <pc:sldMk cId="3421577036" sldId="316"/>
        </pc:sldMkLst>
        <pc:spChg chg="mod">
          <ac:chgData name="Kfoury, Elie" userId="84109d90-edd2-4b66-aa0c-6442e64be8d1" providerId="ADAL" clId="{B14E9E30-3BBB-4AF3-8754-8F3CB0A6FCA3}" dt="2023-04-19T00:09:23.511" v="10" actId="20577"/>
          <ac:spMkLst>
            <pc:docMk/>
            <pc:sldMk cId="3421577036" sldId="316"/>
            <ac:spMk id="3" creationId="{4BC348B2-A502-4478-977C-9683494609FC}"/>
          </ac:spMkLst>
        </pc:spChg>
      </pc:sldChg>
      <pc:sldChg chg="modSp mod">
        <pc:chgData name="Kfoury, Elie" userId="84109d90-edd2-4b66-aa0c-6442e64be8d1" providerId="ADAL" clId="{B14E9E30-3BBB-4AF3-8754-8F3CB0A6FCA3}" dt="2023-04-19T00:11:09.109" v="29" actId="20577"/>
        <pc:sldMkLst>
          <pc:docMk/>
          <pc:sldMk cId="1794598905" sldId="408"/>
        </pc:sldMkLst>
        <pc:spChg chg="mod">
          <ac:chgData name="Kfoury, Elie" userId="84109d90-edd2-4b66-aa0c-6442e64be8d1" providerId="ADAL" clId="{B14E9E30-3BBB-4AF3-8754-8F3CB0A6FCA3}" dt="2023-04-19T00:11:09.109" v="29" actId="20577"/>
          <ac:spMkLst>
            <pc:docMk/>
            <pc:sldMk cId="1794598905" sldId="408"/>
            <ac:spMk id="2" creationId="{0D1F3A99-91F5-44A2-9A29-778E2BCA2F9C}"/>
          </ac:spMkLst>
        </pc:spChg>
      </pc:sldChg>
      <pc:sldChg chg="modSp mod">
        <pc:chgData name="Kfoury, Elie" userId="84109d90-edd2-4b66-aa0c-6442e64be8d1" providerId="ADAL" clId="{B14E9E30-3BBB-4AF3-8754-8F3CB0A6FCA3}" dt="2023-04-17T22:25:59.495" v="5" actId="20577"/>
        <pc:sldMkLst>
          <pc:docMk/>
          <pc:sldMk cId="1514870052" sldId="2112"/>
        </pc:sldMkLst>
        <pc:spChg chg="mod">
          <ac:chgData name="Kfoury, Elie" userId="84109d90-edd2-4b66-aa0c-6442e64be8d1" providerId="ADAL" clId="{B14E9E30-3BBB-4AF3-8754-8F3CB0A6FCA3}" dt="2023-04-17T22:25:59.495" v="5" actId="20577"/>
          <ac:spMkLst>
            <pc:docMk/>
            <pc:sldMk cId="1514870052" sldId="2112"/>
            <ac:spMk id="3" creationId="{4BC348B2-A502-4478-977C-9683494609FC}"/>
          </ac:spMkLst>
        </pc:spChg>
      </pc:sldChg>
    </pc:docChg>
  </pc:docChgLst>
  <pc:docChgLst>
    <pc:chgData name="Kfoury, Elie" userId="84109d90-edd2-4b66-aa0c-6442e64be8d1" providerId="ADAL" clId="{DA475770-0520-43B2-9088-DF4B77CBA4A1}"/>
    <pc:docChg chg="undo redo custSel addSld delSld modSld">
      <pc:chgData name="Kfoury, Elie" userId="84109d90-edd2-4b66-aa0c-6442e64be8d1" providerId="ADAL" clId="{DA475770-0520-43B2-9088-DF4B77CBA4A1}" dt="2023-04-25T19:51:57.686" v="367" actId="47"/>
      <pc:docMkLst>
        <pc:docMk/>
      </pc:docMkLst>
      <pc:sldChg chg="modSp add mod setBg">
        <pc:chgData name="Kfoury, Elie" userId="84109d90-edd2-4b66-aa0c-6442e64be8d1" providerId="ADAL" clId="{DA475770-0520-43B2-9088-DF4B77CBA4A1}" dt="2023-04-23T02:30:38.642" v="129" actId="20577"/>
        <pc:sldMkLst>
          <pc:docMk/>
          <pc:sldMk cId="0" sldId="258"/>
        </pc:sldMkLst>
        <pc:spChg chg="mod">
          <ac:chgData name="Kfoury, Elie" userId="84109d90-edd2-4b66-aa0c-6442e64be8d1" providerId="ADAL" clId="{DA475770-0520-43B2-9088-DF4B77CBA4A1}" dt="2023-04-23T02:30:25.506" v="90" actId="1076"/>
          <ac:spMkLst>
            <pc:docMk/>
            <pc:sldMk cId="0" sldId="258"/>
            <ac:spMk id="3" creationId="{8158830D-BFEC-B0D1-EE67-ADBA4B473ED1}"/>
          </ac:spMkLst>
        </pc:spChg>
        <pc:spChg chg="mod">
          <ac:chgData name="Kfoury, Elie" userId="84109d90-edd2-4b66-aa0c-6442e64be8d1" providerId="ADAL" clId="{DA475770-0520-43B2-9088-DF4B77CBA4A1}" dt="2023-04-23T02:30:38.642" v="129" actId="20577"/>
          <ac:spMkLst>
            <pc:docMk/>
            <pc:sldMk cId="0" sldId="258"/>
            <ac:spMk id="8" creationId="{932E0F21-B6CD-C9C3-B0BD-79AAC41718E0}"/>
          </ac:spMkLst>
        </pc:spChg>
        <pc:picChg chg="mod">
          <ac:chgData name="Kfoury, Elie" userId="84109d90-edd2-4b66-aa0c-6442e64be8d1" providerId="ADAL" clId="{DA475770-0520-43B2-9088-DF4B77CBA4A1}" dt="2023-04-23T02:30:17.778" v="88" actId="1076"/>
          <ac:picMkLst>
            <pc:docMk/>
            <pc:sldMk cId="0" sldId="258"/>
            <ac:picMk id="5" creationId="{D4339AD4-267F-92B0-B423-455D7DA1EB53}"/>
          </ac:picMkLst>
        </pc:picChg>
        <pc:picChg chg="mod">
          <ac:chgData name="Kfoury, Elie" userId="84109d90-edd2-4b66-aa0c-6442e64be8d1" providerId="ADAL" clId="{DA475770-0520-43B2-9088-DF4B77CBA4A1}" dt="2023-04-23T02:30:21.515" v="89" actId="1076"/>
          <ac:picMkLst>
            <pc:docMk/>
            <pc:sldMk cId="0" sldId="258"/>
            <ac:picMk id="6" creationId="{CB74F9D7-E2EC-5C39-13AF-11F34A4B333C}"/>
          </ac:picMkLst>
        </pc:picChg>
      </pc:sldChg>
      <pc:sldChg chg="delSp modSp">
        <pc:chgData name="Kfoury, Elie" userId="84109d90-edd2-4b66-aa0c-6442e64be8d1" providerId="ADAL" clId="{DA475770-0520-43B2-9088-DF4B77CBA4A1}" dt="2023-04-25T19:47:58.489" v="366" actId="21"/>
        <pc:sldMkLst>
          <pc:docMk/>
          <pc:sldMk cId="3887432551" sldId="393"/>
        </pc:sldMkLst>
        <pc:picChg chg="mod">
          <ac:chgData name="Kfoury, Elie" userId="84109d90-edd2-4b66-aa0c-6442e64be8d1" providerId="ADAL" clId="{DA475770-0520-43B2-9088-DF4B77CBA4A1}" dt="2023-04-25T19:31:12.220" v="353" actId="1076"/>
          <ac:picMkLst>
            <pc:docMk/>
            <pc:sldMk cId="3887432551" sldId="393"/>
            <ac:picMk id="11" creationId="{79C973AF-19AC-4ECD-9A7C-E92421BFCA83}"/>
          </ac:picMkLst>
        </pc:picChg>
        <pc:picChg chg="del">
          <ac:chgData name="Kfoury, Elie" userId="84109d90-edd2-4b66-aa0c-6442e64be8d1" providerId="ADAL" clId="{DA475770-0520-43B2-9088-DF4B77CBA4A1}" dt="2023-04-25T19:30:53.386" v="341" actId="478"/>
          <ac:picMkLst>
            <pc:docMk/>
            <pc:sldMk cId="3887432551" sldId="393"/>
            <ac:picMk id="15" creationId="{1E6C1A27-992C-4B97-A79E-5082D10FA6E5}"/>
          </ac:picMkLst>
        </pc:picChg>
        <pc:picChg chg="del mod">
          <ac:chgData name="Kfoury, Elie" userId="84109d90-edd2-4b66-aa0c-6442e64be8d1" providerId="ADAL" clId="{DA475770-0520-43B2-9088-DF4B77CBA4A1}" dt="2023-04-25T19:47:58.489" v="366" actId="21"/>
          <ac:picMkLst>
            <pc:docMk/>
            <pc:sldMk cId="3887432551" sldId="393"/>
            <ac:picMk id="16" creationId="{1A7759A6-D4AB-4428-B77B-549CDA86D37B}"/>
          </ac:picMkLst>
        </pc:picChg>
      </pc:sldChg>
      <pc:sldChg chg="addSp modSp mod">
        <pc:chgData name="Kfoury, Elie" userId="84109d90-edd2-4b66-aa0c-6442e64be8d1" providerId="ADAL" clId="{DA475770-0520-43B2-9088-DF4B77CBA4A1}" dt="2023-04-25T18:56:48.125" v="340" actId="20577"/>
        <pc:sldMkLst>
          <pc:docMk/>
          <pc:sldMk cId="1794598905" sldId="408"/>
        </pc:sldMkLst>
        <pc:spChg chg="mod">
          <ac:chgData name="Kfoury, Elie" userId="84109d90-edd2-4b66-aa0c-6442e64be8d1" providerId="ADAL" clId="{DA475770-0520-43B2-9088-DF4B77CBA4A1}" dt="2023-04-25T18:56:48.125" v="340" actId="20577"/>
          <ac:spMkLst>
            <pc:docMk/>
            <pc:sldMk cId="1794598905" sldId="408"/>
            <ac:spMk id="2" creationId="{0D1F3A99-91F5-44A2-9A29-778E2BCA2F9C}"/>
          </ac:spMkLst>
        </pc:spChg>
        <pc:picChg chg="add mod">
          <ac:chgData name="Kfoury, Elie" userId="84109d90-edd2-4b66-aa0c-6442e64be8d1" providerId="ADAL" clId="{DA475770-0520-43B2-9088-DF4B77CBA4A1}" dt="2023-04-23T02:35:23.669" v="131" actId="1076"/>
          <ac:picMkLst>
            <pc:docMk/>
            <pc:sldMk cId="1794598905" sldId="408"/>
            <ac:picMk id="3" creationId="{B9DB0181-1B0E-3531-7EB0-F9BBD1500233}"/>
          </ac:picMkLst>
        </pc:picChg>
        <pc:picChg chg="add mod">
          <ac:chgData name="Kfoury, Elie" userId="84109d90-edd2-4b66-aa0c-6442e64be8d1" providerId="ADAL" clId="{DA475770-0520-43B2-9088-DF4B77CBA4A1}" dt="2023-04-23T02:35:26.152" v="132" actId="1076"/>
          <ac:picMkLst>
            <pc:docMk/>
            <pc:sldMk cId="1794598905" sldId="408"/>
            <ac:picMk id="4" creationId="{DC6EA887-857D-FE88-8F4F-E7DD78178691}"/>
          </ac:picMkLst>
        </pc:picChg>
      </pc:sldChg>
      <pc:sldChg chg="addSp delSp modSp mod">
        <pc:chgData name="Kfoury, Elie" userId="84109d90-edd2-4b66-aa0c-6442e64be8d1" providerId="ADAL" clId="{DA475770-0520-43B2-9088-DF4B77CBA4A1}" dt="2023-04-25T04:49:59.462" v="312" actId="1076"/>
        <pc:sldMkLst>
          <pc:docMk/>
          <pc:sldMk cId="2852965034" sldId="2119"/>
        </pc:sldMkLst>
        <pc:spChg chg="mod">
          <ac:chgData name="Kfoury, Elie" userId="84109d90-edd2-4b66-aa0c-6442e64be8d1" providerId="ADAL" clId="{DA475770-0520-43B2-9088-DF4B77CBA4A1}" dt="2023-04-25T04:49:51.555" v="311" actId="20577"/>
          <ac:spMkLst>
            <pc:docMk/>
            <pc:sldMk cId="2852965034" sldId="2119"/>
            <ac:spMk id="3" creationId="{4BC348B2-A502-4478-977C-9683494609FC}"/>
          </ac:spMkLst>
        </pc:spChg>
        <pc:spChg chg="del">
          <ac:chgData name="Kfoury, Elie" userId="84109d90-edd2-4b66-aa0c-6442e64be8d1" providerId="ADAL" clId="{DA475770-0520-43B2-9088-DF4B77CBA4A1}" dt="2023-04-25T04:49:17.736" v="252" actId="478"/>
          <ac:spMkLst>
            <pc:docMk/>
            <pc:sldMk cId="2852965034" sldId="2119"/>
            <ac:spMk id="7" creationId="{4B1ECE3D-43BA-765A-AE66-3B1C83D54457}"/>
          </ac:spMkLst>
        </pc:spChg>
        <pc:spChg chg="mod">
          <ac:chgData name="Kfoury, Elie" userId="84109d90-edd2-4b66-aa0c-6442e64be8d1" providerId="ADAL" clId="{DA475770-0520-43B2-9088-DF4B77CBA4A1}" dt="2023-04-25T04:47:41.891" v="164" actId="20577"/>
          <ac:spMkLst>
            <pc:docMk/>
            <pc:sldMk cId="2852965034" sldId="2119"/>
            <ac:spMk id="8" creationId="{2AADC870-B31B-47A0-F936-A85E9225B6C7}"/>
          </ac:spMkLst>
        </pc:spChg>
        <pc:spChg chg="del">
          <ac:chgData name="Kfoury, Elie" userId="84109d90-edd2-4b66-aa0c-6442e64be8d1" providerId="ADAL" clId="{DA475770-0520-43B2-9088-DF4B77CBA4A1}" dt="2023-04-25T04:49:17.736" v="252" actId="478"/>
          <ac:spMkLst>
            <pc:docMk/>
            <pc:sldMk cId="2852965034" sldId="2119"/>
            <ac:spMk id="10" creationId="{2E364F56-FB26-3238-57AE-BD713A72F3D9}"/>
          </ac:spMkLst>
        </pc:spChg>
        <pc:spChg chg="del">
          <ac:chgData name="Kfoury, Elie" userId="84109d90-edd2-4b66-aa0c-6442e64be8d1" providerId="ADAL" clId="{DA475770-0520-43B2-9088-DF4B77CBA4A1}" dt="2023-04-25T04:48:05.382" v="220" actId="478"/>
          <ac:spMkLst>
            <pc:docMk/>
            <pc:sldMk cId="2852965034" sldId="2119"/>
            <ac:spMk id="11" creationId="{41631669-8AB5-8B4A-D621-D8C1BD495522}"/>
          </ac:spMkLst>
        </pc:spChg>
        <pc:spChg chg="add mod">
          <ac:chgData name="Kfoury, Elie" userId="84109d90-edd2-4b66-aa0c-6442e64be8d1" providerId="ADAL" clId="{DA475770-0520-43B2-9088-DF4B77CBA4A1}" dt="2023-04-25T04:49:59.462" v="312" actId="1076"/>
          <ac:spMkLst>
            <pc:docMk/>
            <pc:sldMk cId="2852965034" sldId="2119"/>
            <ac:spMk id="14" creationId="{8ABC857A-474E-72B3-72A1-58768017F896}"/>
          </ac:spMkLst>
        </pc:spChg>
        <pc:picChg chg="del">
          <ac:chgData name="Kfoury, Elie" userId="84109d90-edd2-4b66-aa0c-6442e64be8d1" providerId="ADAL" clId="{DA475770-0520-43B2-9088-DF4B77CBA4A1}" dt="2023-04-25T04:48:05.382" v="220" actId="478"/>
          <ac:picMkLst>
            <pc:docMk/>
            <pc:sldMk cId="2852965034" sldId="2119"/>
            <ac:picMk id="5" creationId="{A9CECD9D-C379-80BB-957F-ACDD3C6FF6DC}"/>
          </ac:picMkLst>
        </pc:picChg>
        <pc:picChg chg="add mod">
          <ac:chgData name="Kfoury, Elie" userId="84109d90-edd2-4b66-aa0c-6442e64be8d1" providerId="ADAL" clId="{DA475770-0520-43B2-9088-DF4B77CBA4A1}" dt="2023-04-25T04:49:30.084" v="255" actId="1076"/>
          <ac:picMkLst>
            <pc:docMk/>
            <pc:sldMk cId="2852965034" sldId="2119"/>
            <ac:picMk id="12" creationId="{2C8D4FB1-CF78-86F7-24E4-82B29BABB643}"/>
          </ac:picMkLst>
        </pc:picChg>
        <pc:cxnChg chg="mod">
          <ac:chgData name="Kfoury, Elie" userId="84109d90-edd2-4b66-aa0c-6442e64be8d1" providerId="ADAL" clId="{DA475770-0520-43B2-9088-DF4B77CBA4A1}" dt="2023-04-25T04:47:46.773" v="165" actId="14100"/>
          <ac:cxnSpMkLst>
            <pc:docMk/>
            <pc:sldMk cId="2852965034" sldId="2119"/>
            <ac:cxnSpMk id="9" creationId="{2017BC7A-06BB-4046-B6F1-FFEB2B5E29DB}"/>
          </ac:cxnSpMkLst>
        </pc:cxnChg>
      </pc:sldChg>
      <pc:sldChg chg="del">
        <pc:chgData name="Kfoury, Elie" userId="84109d90-edd2-4b66-aa0c-6442e64be8d1" providerId="ADAL" clId="{DA475770-0520-43B2-9088-DF4B77CBA4A1}" dt="2023-04-25T19:51:57.686" v="367" actId="47"/>
        <pc:sldMkLst>
          <pc:docMk/>
          <pc:sldMk cId="903892389" sldId="2129"/>
        </pc:sldMkLst>
      </pc:sldChg>
      <pc:sldChg chg="modSp mod">
        <pc:chgData name="Kfoury, Elie" userId="84109d90-edd2-4b66-aa0c-6442e64be8d1" providerId="ADAL" clId="{DA475770-0520-43B2-9088-DF4B77CBA4A1}" dt="2023-04-25T19:32:30.343" v="360" actId="1076"/>
        <pc:sldMkLst>
          <pc:docMk/>
          <pc:sldMk cId="1594896151" sldId="2130"/>
        </pc:sldMkLst>
        <pc:spChg chg="mod">
          <ac:chgData name="Kfoury, Elie" userId="84109d90-edd2-4b66-aa0c-6442e64be8d1" providerId="ADAL" clId="{DA475770-0520-43B2-9088-DF4B77CBA4A1}" dt="2023-04-25T19:32:30.343" v="360" actId="1076"/>
          <ac:spMkLst>
            <pc:docMk/>
            <pc:sldMk cId="1594896151" sldId="2130"/>
            <ac:spMk id="7" creationId="{F75B6971-460C-7638-AA5F-2FBE412114C3}"/>
          </ac:spMkLst>
        </pc:spChg>
        <pc:spChg chg="mod">
          <ac:chgData name="Kfoury, Elie" userId="84109d90-edd2-4b66-aa0c-6442e64be8d1" providerId="ADAL" clId="{DA475770-0520-43B2-9088-DF4B77CBA4A1}" dt="2023-04-25T19:32:16.947" v="357" actId="1076"/>
          <ac:spMkLst>
            <pc:docMk/>
            <pc:sldMk cId="1594896151" sldId="2130"/>
            <ac:spMk id="11" creationId="{C0F396EF-6F45-9F33-517F-770BFE4898EB}"/>
          </ac:spMkLst>
        </pc:spChg>
        <pc:picChg chg="mod">
          <ac:chgData name="Kfoury, Elie" userId="84109d90-edd2-4b66-aa0c-6442e64be8d1" providerId="ADAL" clId="{DA475770-0520-43B2-9088-DF4B77CBA4A1}" dt="2023-04-25T19:32:26.361" v="359" actId="14100"/>
          <ac:picMkLst>
            <pc:docMk/>
            <pc:sldMk cId="1594896151" sldId="2130"/>
            <ac:picMk id="5" creationId="{67B00B13-8A1F-F90F-6B6A-140C33C72FE1}"/>
          </ac:picMkLst>
        </pc:picChg>
        <pc:picChg chg="mod">
          <ac:chgData name="Kfoury, Elie" userId="84109d90-edd2-4b66-aa0c-6442e64be8d1" providerId="ADAL" clId="{DA475770-0520-43B2-9088-DF4B77CBA4A1}" dt="2023-04-25T19:32:16.947" v="357" actId="1076"/>
          <ac:picMkLst>
            <pc:docMk/>
            <pc:sldMk cId="1594896151" sldId="2130"/>
            <ac:picMk id="10" creationId="{27E56DF3-9CE7-7A1E-9F03-EE1BA1CD65D6}"/>
          </ac:picMkLst>
        </pc:picChg>
        <pc:picChg chg="mod">
          <ac:chgData name="Kfoury, Elie" userId="84109d90-edd2-4b66-aa0c-6442e64be8d1" providerId="ADAL" clId="{DA475770-0520-43B2-9088-DF4B77CBA4A1}" dt="2023-04-25T19:32:16.947" v="357" actId="1076"/>
          <ac:picMkLst>
            <pc:docMk/>
            <pc:sldMk cId="1594896151" sldId="2130"/>
            <ac:picMk id="13" creationId="{CAD34080-DFED-17D9-9FCE-0E366F893ACE}"/>
          </ac:picMkLst>
        </pc:picChg>
      </pc:sldChg>
      <pc:sldChg chg="addSp modSp mod modAnim">
        <pc:chgData name="Kfoury, Elie" userId="84109d90-edd2-4b66-aa0c-6442e64be8d1" providerId="ADAL" clId="{DA475770-0520-43B2-9088-DF4B77CBA4A1}" dt="2023-04-21T20:48:49.003" v="76" actId="1036"/>
        <pc:sldMkLst>
          <pc:docMk/>
          <pc:sldMk cId="2127107935" sldId="2132"/>
        </pc:sldMkLst>
        <pc:spChg chg="mod">
          <ac:chgData name="Kfoury, Elie" userId="84109d90-edd2-4b66-aa0c-6442e64be8d1" providerId="ADAL" clId="{DA475770-0520-43B2-9088-DF4B77CBA4A1}" dt="2023-04-21T20:47:15.583" v="59" actId="20577"/>
          <ac:spMkLst>
            <pc:docMk/>
            <pc:sldMk cId="2127107935" sldId="2132"/>
            <ac:spMk id="3" creationId="{4BC348B2-A502-4478-977C-9683494609FC}"/>
          </ac:spMkLst>
        </pc:spChg>
        <pc:picChg chg="add mod">
          <ac:chgData name="Kfoury, Elie" userId="84109d90-edd2-4b66-aa0c-6442e64be8d1" providerId="ADAL" clId="{DA475770-0520-43B2-9088-DF4B77CBA4A1}" dt="2023-04-21T20:48:49.003" v="76" actId="1036"/>
          <ac:picMkLst>
            <pc:docMk/>
            <pc:sldMk cId="2127107935" sldId="2132"/>
            <ac:picMk id="2" creationId="{78D4B77D-BDC7-E9B8-6A2D-E1A2382AE519}"/>
          </ac:picMkLst>
        </pc:picChg>
      </pc:sldChg>
      <pc:sldChg chg="addSp delSp add del mod addAnim delAnim">
        <pc:chgData name="Kfoury, Elie" userId="84109d90-edd2-4b66-aa0c-6442e64be8d1" providerId="ADAL" clId="{DA475770-0520-43B2-9088-DF4B77CBA4A1}" dt="2023-04-21T20:48:27.277" v="69"/>
        <pc:sldMkLst>
          <pc:docMk/>
          <pc:sldMk cId="43156868" sldId="2133"/>
        </pc:sldMkLst>
        <pc:picChg chg="add del">
          <ac:chgData name="Kfoury, Elie" userId="84109d90-edd2-4b66-aa0c-6442e64be8d1" providerId="ADAL" clId="{DA475770-0520-43B2-9088-DF4B77CBA4A1}" dt="2023-04-21T20:48:26.169" v="68" actId="478"/>
          <ac:picMkLst>
            <pc:docMk/>
            <pc:sldMk cId="43156868" sldId="2133"/>
            <ac:picMk id="2" creationId="{78D4B77D-BDC7-E9B8-6A2D-E1A2382AE519}"/>
          </ac:picMkLst>
        </pc:picChg>
      </pc:sldChg>
      <pc:sldChg chg="add">
        <pc:chgData name="Kfoury, Elie" userId="84109d90-edd2-4b66-aa0c-6442e64be8d1" providerId="ADAL" clId="{DA475770-0520-43B2-9088-DF4B77CBA4A1}" dt="2023-04-25T04:46:48.078" v="133"/>
        <pc:sldMkLst>
          <pc:docMk/>
          <pc:sldMk cId="2404933522" sldId="2133"/>
        </pc:sldMkLst>
      </pc:sldChg>
      <pc:sldChg chg="addSp delSp add">
        <pc:chgData name="Kfoury, Elie" userId="84109d90-edd2-4b66-aa0c-6442e64be8d1" providerId="ADAL" clId="{DA475770-0520-43B2-9088-DF4B77CBA4A1}" dt="2023-04-25T19:47:57.078" v="365" actId="21"/>
        <pc:sldMkLst>
          <pc:docMk/>
          <pc:sldMk cId="3073835976" sldId="2134"/>
        </pc:sldMkLst>
        <pc:picChg chg="add del">
          <ac:chgData name="Kfoury, Elie" userId="84109d90-edd2-4b66-aa0c-6442e64be8d1" providerId="ADAL" clId="{DA475770-0520-43B2-9088-DF4B77CBA4A1}" dt="2023-04-25T19:47:57.078" v="365" actId="21"/>
          <ac:picMkLst>
            <pc:docMk/>
            <pc:sldMk cId="3073835976" sldId="2134"/>
            <ac:picMk id="16" creationId="{1A7759A6-D4AB-4428-B77B-549CDA86D37B}"/>
          </ac:picMkLst>
        </pc:picChg>
      </pc:sldChg>
      <pc:sldChg chg="new del">
        <pc:chgData name="Kfoury, Elie" userId="84109d90-edd2-4b66-aa0c-6442e64be8d1" providerId="ADAL" clId="{DA475770-0520-43B2-9088-DF4B77CBA4A1}" dt="2023-04-25T19:47:31.379" v="362" actId="680"/>
        <pc:sldMkLst>
          <pc:docMk/>
          <pc:sldMk cId="3704945326" sldId="2134"/>
        </pc:sldMkLst>
      </pc:sldChg>
    </pc:docChg>
  </pc:docChgLst>
  <pc:docChgLst>
    <pc:chgData name="Kfoury, Elie" userId="84109d90-edd2-4b66-aa0c-6442e64be8d1" providerId="ADAL" clId="{14D6ACCC-A253-4FD9-8ACD-D12622F778E6}"/>
    <pc:docChg chg="undo custSel addSld delSld modSld sldOrd">
      <pc:chgData name="Kfoury, Elie" userId="84109d90-edd2-4b66-aa0c-6442e64be8d1" providerId="ADAL" clId="{14D6ACCC-A253-4FD9-8ACD-D12622F778E6}" dt="2023-04-21T20:44:54.603" v="1163" actId="20577"/>
      <pc:docMkLst>
        <pc:docMk/>
      </pc:docMkLst>
      <pc:sldChg chg="del">
        <pc:chgData name="Kfoury, Elie" userId="84109d90-edd2-4b66-aa0c-6442e64be8d1" providerId="ADAL" clId="{14D6ACCC-A253-4FD9-8ACD-D12622F778E6}" dt="2023-04-20T18:44:05.933" v="6" actId="47"/>
        <pc:sldMkLst>
          <pc:docMk/>
          <pc:sldMk cId="3421577036" sldId="316"/>
        </pc:sldMkLst>
      </pc:sldChg>
      <pc:sldChg chg="add">
        <pc:chgData name="Kfoury, Elie" userId="84109d90-edd2-4b66-aa0c-6442e64be8d1" providerId="ADAL" clId="{14D6ACCC-A253-4FD9-8ACD-D12622F778E6}" dt="2023-04-20T18:53:15.144" v="102"/>
        <pc:sldMkLst>
          <pc:docMk/>
          <pc:sldMk cId="3887432551" sldId="393"/>
        </pc:sldMkLst>
      </pc:sldChg>
      <pc:sldChg chg="add">
        <pc:chgData name="Kfoury, Elie" userId="84109d90-edd2-4b66-aa0c-6442e64be8d1" providerId="ADAL" clId="{14D6ACCC-A253-4FD9-8ACD-D12622F778E6}" dt="2023-04-20T18:53:15.144" v="102"/>
        <pc:sldMkLst>
          <pc:docMk/>
          <pc:sldMk cId="119901890" sldId="394"/>
        </pc:sldMkLst>
      </pc:sldChg>
      <pc:sldChg chg="delSp modSp mod">
        <pc:chgData name="Kfoury, Elie" userId="84109d90-edd2-4b66-aa0c-6442e64be8d1" providerId="ADAL" clId="{14D6ACCC-A253-4FD9-8ACD-D12622F778E6}" dt="2023-04-20T18:43:59.768" v="5" actId="6549"/>
        <pc:sldMkLst>
          <pc:docMk/>
          <pc:sldMk cId="1794598905" sldId="408"/>
        </pc:sldMkLst>
        <pc:spChg chg="mod">
          <ac:chgData name="Kfoury, Elie" userId="84109d90-edd2-4b66-aa0c-6442e64be8d1" providerId="ADAL" clId="{14D6ACCC-A253-4FD9-8ACD-D12622F778E6}" dt="2023-04-20T18:43:59.768" v="5" actId="6549"/>
          <ac:spMkLst>
            <pc:docMk/>
            <pc:sldMk cId="1794598905" sldId="408"/>
            <ac:spMk id="2" creationId="{0D1F3A99-91F5-44A2-9A29-778E2BCA2F9C}"/>
          </ac:spMkLst>
        </pc:spChg>
        <pc:picChg chg="del">
          <ac:chgData name="Kfoury, Elie" userId="84109d90-edd2-4b66-aa0c-6442e64be8d1" providerId="ADAL" clId="{14D6ACCC-A253-4FD9-8ACD-D12622F778E6}" dt="2023-04-20T18:43:39.561" v="0" actId="478"/>
          <ac:picMkLst>
            <pc:docMk/>
            <pc:sldMk cId="1794598905" sldId="408"/>
            <ac:picMk id="4" creationId="{AA7CE82E-25BC-3281-3F8B-BD6D184CABF6}"/>
          </ac:picMkLst>
        </pc:picChg>
        <pc:picChg chg="del">
          <ac:chgData name="Kfoury, Elie" userId="84109d90-edd2-4b66-aa0c-6442e64be8d1" providerId="ADAL" clId="{14D6ACCC-A253-4FD9-8ACD-D12622F778E6}" dt="2023-04-20T18:43:39.561" v="0" actId="478"/>
          <ac:picMkLst>
            <pc:docMk/>
            <pc:sldMk cId="1794598905" sldId="408"/>
            <ac:picMk id="7" creationId="{39FDFD71-6C4B-430D-0A7D-F7BC9239C196}"/>
          </ac:picMkLst>
        </pc:picChg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1740816855" sldId="1220"/>
        </pc:sldMkLst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997689633" sldId="1221"/>
        </pc:sldMkLst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3496747480" sldId="1226"/>
        </pc:sldMkLst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38347239" sldId="1227"/>
        </pc:sldMkLst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2252496928" sldId="1252"/>
        </pc:sldMkLst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680012567" sldId="2111"/>
        </pc:sldMkLst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1514870052" sldId="2112"/>
        </pc:sldMkLst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3556545555" sldId="2113"/>
        </pc:sldMkLst>
      </pc:sldChg>
      <pc:sldChg chg="delSp modSp mod">
        <pc:chgData name="Kfoury, Elie" userId="84109d90-edd2-4b66-aa0c-6442e64be8d1" providerId="ADAL" clId="{14D6ACCC-A253-4FD9-8ACD-D12622F778E6}" dt="2023-04-20T18:53:35.287" v="157" actId="20577"/>
        <pc:sldMkLst>
          <pc:docMk/>
          <pc:sldMk cId="1034507523" sldId="2114"/>
        </pc:sldMkLst>
        <pc:spChg chg="mod">
          <ac:chgData name="Kfoury, Elie" userId="84109d90-edd2-4b66-aa0c-6442e64be8d1" providerId="ADAL" clId="{14D6ACCC-A253-4FD9-8ACD-D12622F778E6}" dt="2023-04-20T18:53:35.287" v="157" actId="20577"/>
          <ac:spMkLst>
            <pc:docMk/>
            <pc:sldMk cId="1034507523" sldId="2114"/>
            <ac:spMk id="3" creationId="{4BC348B2-A502-4478-977C-9683494609FC}"/>
          </ac:spMkLst>
        </pc:spChg>
        <pc:spChg chg="mod">
          <ac:chgData name="Kfoury, Elie" userId="84109d90-edd2-4b66-aa0c-6442e64be8d1" providerId="ADAL" clId="{14D6ACCC-A253-4FD9-8ACD-D12622F778E6}" dt="2023-04-20T18:44:19.723" v="10"/>
          <ac:spMkLst>
            <pc:docMk/>
            <pc:sldMk cId="1034507523" sldId="2114"/>
            <ac:spMk id="8" creationId="{2AADC870-B31B-47A0-F936-A85E9225B6C7}"/>
          </ac:spMkLst>
        </pc:spChg>
        <pc:picChg chg="del">
          <ac:chgData name="Kfoury, Elie" userId="84109d90-edd2-4b66-aa0c-6442e64be8d1" providerId="ADAL" clId="{14D6ACCC-A253-4FD9-8ACD-D12622F778E6}" dt="2023-04-20T18:44:27.291" v="13" actId="478"/>
          <ac:picMkLst>
            <pc:docMk/>
            <pc:sldMk cId="1034507523" sldId="2114"/>
            <ac:picMk id="4" creationId="{CE40B4CF-EE6D-40F5-B8A2-2A4886C36551}"/>
          </ac:picMkLst>
        </pc:picChg>
        <pc:cxnChg chg="mod">
          <ac:chgData name="Kfoury, Elie" userId="84109d90-edd2-4b66-aa0c-6442e64be8d1" providerId="ADAL" clId="{14D6ACCC-A253-4FD9-8ACD-D12622F778E6}" dt="2023-04-20T18:44:22.381" v="11" actId="14100"/>
          <ac:cxnSpMkLst>
            <pc:docMk/>
            <pc:sldMk cId="1034507523" sldId="2114"/>
            <ac:cxnSpMk id="9" creationId="{2017BC7A-06BB-4046-B6F1-FFEB2B5E29DB}"/>
          </ac:cxnSpMkLst>
        </pc:cxnChg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1322014394" sldId="2115"/>
        </pc:sldMkLst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49568133" sldId="2116"/>
        </pc:sldMkLst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2616921691" sldId="2117"/>
        </pc:sldMkLst>
      </pc:sldChg>
      <pc:sldChg chg="del">
        <pc:chgData name="Kfoury, Elie" userId="84109d90-edd2-4b66-aa0c-6442e64be8d1" providerId="ADAL" clId="{14D6ACCC-A253-4FD9-8ACD-D12622F778E6}" dt="2023-04-20T18:46:47.617" v="38" actId="47"/>
        <pc:sldMkLst>
          <pc:docMk/>
          <pc:sldMk cId="2476304090" sldId="2118"/>
        </pc:sldMkLst>
      </pc:sldChg>
      <pc:sldChg chg="addSp delSp modSp add mod ord">
        <pc:chgData name="Kfoury, Elie" userId="84109d90-edd2-4b66-aa0c-6442e64be8d1" providerId="ADAL" clId="{14D6ACCC-A253-4FD9-8ACD-D12622F778E6}" dt="2023-04-20T18:53:12.961" v="101"/>
        <pc:sldMkLst>
          <pc:docMk/>
          <pc:sldMk cId="2852965034" sldId="2119"/>
        </pc:sldMkLst>
        <pc:spChg chg="mod">
          <ac:chgData name="Kfoury, Elie" userId="84109d90-edd2-4b66-aa0c-6442e64be8d1" providerId="ADAL" clId="{14D6ACCC-A253-4FD9-8ACD-D12622F778E6}" dt="2023-04-20T18:44:39.931" v="16"/>
          <ac:spMkLst>
            <pc:docMk/>
            <pc:sldMk cId="2852965034" sldId="2119"/>
            <ac:spMk id="3" creationId="{4BC348B2-A502-4478-977C-9683494609FC}"/>
          </ac:spMkLst>
        </pc:spChg>
        <pc:spChg chg="add mod">
          <ac:chgData name="Kfoury, Elie" userId="84109d90-edd2-4b66-aa0c-6442e64be8d1" providerId="ADAL" clId="{14D6ACCC-A253-4FD9-8ACD-D12622F778E6}" dt="2023-04-20T18:44:49.470" v="19" actId="1076"/>
          <ac:spMkLst>
            <pc:docMk/>
            <pc:sldMk cId="2852965034" sldId="2119"/>
            <ac:spMk id="7" creationId="{4B1ECE3D-43BA-765A-AE66-3B1C83D54457}"/>
          </ac:spMkLst>
        </pc:spChg>
        <pc:spChg chg="mod">
          <ac:chgData name="Kfoury, Elie" userId="84109d90-edd2-4b66-aa0c-6442e64be8d1" providerId="ADAL" clId="{14D6ACCC-A253-4FD9-8ACD-D12622F778E6}" dt="2023-04-20T18:44:33.051" v="14"/>
          <ac:spMkLst>
            <pc:docMk/>
            <pc:sldMk cId="2852965034" sldId="2119"/>
            <ac:spMk id="8" creationId="{2AADC870-B31B-47A0-F936-A85E9225B6C7}"/>
          </ac:spMkLst>
        </pc:spChg>
        <pc:spChg chg="add mod">
          <ac:chgData name="Kfoury, Elie" userId="84109d90-edd2-4b66-aa0c-6442e64be8d1" providerId="ADAL" clId="{14D6ACCC-A253-4FD9-8ACD-D12622F778E6}" dt="2023-04-20T18:44:49.470" v="19" actId="1076"/>
          <ac:spMkLst>
            <pc:docMk/>
            <pc:sldMk cId="2852965034" sldId="2119"/>
            <ac:spMk id="10" creationId="{2E364F56-FB26-3238-57AE-BD713A72F3D9}"/>
          </ac:spMkLst>
        </pc:spChg>
        <pc:spChg chg="add mod">
          <ac:chgData name="Kfoury, Elie" userId="84109d90-edd2-4b66-aa0c-6442e64be8d1" providerId="ADAL" clId="{14D6ACCC-A253-4FD9-8ACD-D12622F778E6}" dt="2023-04-20T18:44:49.470" v="19" actId="1076"/>
          <ac:spMkLst>
            <pc:docMk/>
            <pc:sldMk cId="2852965034" sldId="2119"/>
            <ac:spMk id="11" creationId="{41631669-8AB5-8B4A-D621-D8C1BD495522}"/>
          </ac:spMkLst>
        </pc:spChg>
        <pc:picChg chg="del">
          <ac:chgData name="Kfoury, Elie" userId="84109d90-edd2-4b66-aa0c-6442e64be8d1" providerId="ADAL" clId="{14D6ACCC-A253-4FD9-8ACD-D12622F778E6}" dt="2023-04-20T18:44:41.193" v="17" actId="478"/>
          <ac:picMkLst>
            <pc:docMk/>
            <pc:sldMk cId="2852965034" sldId="2119"/>
            <ac:picMk id="4" creationId="{CE40B4CF-EE6D-40F5-B8A2-2A4886C36551}"/>
          </ac:picMkLst>
        </pc:picChg>
        <pc:picChg chg="add mod">
          <ac:chgData name="Kfoury, Elie" userId="84109d90-edd2-4b66-aa0c-6442e64be8d1" providerId="ADAL" clId="{14D6ACCC-A253-4FD9-8ACD-D12622F778E6}" dt="2023-04-20T18:44:49.470" v="19" actId="1076"/>
          <ac:picMkLst>
            <pc:docMk/>
            <pc:sldMk cId="2852965034" sldId="2119"/>
            <ac:picMk id="5" creationId="{A9CECD9D-C379-80BB-957F-ACDD3C6FF6DC}"/>
          </ac:picMkLst>
        </pc:picChg>
        <pc:cxnChg chg="mod">
          <ac:chgData name="Kfoury, Elie" userId="84109d90-edd2-4b66-aa0c-6442e64be8d1" providerId="ADAL" clId="{14D6ACCC-A253-4FD9-8ACD-D12622F778E6}" dt="2023-04-20T18:44:36.036" v="15" actId="14100"/>
          <ac:cxnSpMkLst>
            <pc:docMk/>
            <pc:sldMk cId="2852965034" sldId="2119"/>
            <ac:cxnSpMk id="9" creationId="{2017BC7A-06BB-4046-B6F1-FFEB2B5E29DB}"/>
          </ac:cxnSpMkLst>
        </pc:cxnChg>
      </pc:sldChg>
      <pc:sldChg chg="addSp delSp modSp add mod">
        <pc:chgData name="Kfoury, Elie" userId="84109d90-edd2-4b66-aa0c-6442e64be8d1" providerId="ADAL" clId="{14D6ACCC-A253-4FD9-8ACD-D12622F778E6}" dt="2023-04-20T18:56:57.649" v="178" actId="14100"/>
        <pc:sldMkLst>
          <pc:docMk/>
          <pc:sldMk cId="3131337085" sldId="2120"/>
        </pc:sldMkLst>
        <pc:spChg chg="mod">
          <ac:chgData name="Kfoury, Elie" userId="84109d90-edd2-4b66-aa0c-6442e64be8d1" providerId="ADAL" clId="{14D6ACCC-A253-4FD9-8ACD-D12622F778E6}" dt="2023-04-20T18:56:20.131" v="170" actId="6549"/>
          <ac:spMkLst>
            <pc:docMk/>
            <pc:sldMk cId="3131337085" sldId="2120"/>
            <ac:spMk id="3" creationId="{4BC348B2-A502-4478-977C-9683494609FC}"/>
          </ac:spMkLst>
        </pc:spChg>
        <pc:spChg chg="del">
          <ac:chgData name="Kfoury, Elie" userId="84109d90-edd2-4b66-aa0c-6442e64be8d1" providerId="ADAL" clId="{14D6ACCC-A253-4FD9-8ACD-D12622F778E6}" dt="2023-04-20T18:45:25" v="30" actId="478"/>
          <ac:spMkLst>
            <pc:docMk/>
            <pc:sldMk cId="3131337085" sldId="2120"/>
            <ac:spMk id="7" creationId="{4B1ECE3D-43BA-765A-AE66-3B1C83D54457}"/>
          </ac:spMkLst>
        </pc:spChg>
        <pc:spChg chg="mod">
          <ac:chgData name="Kfoury, Elie" userId="84109d90-edd2-4b66-aa0c-6442e64be8d1" providerId="ADAL" clId="{14D6ACCC-A253-4FD9-8ACD-D12622F778E6}" dt="2023-04-20T18:56:53.800" v="177" actId="20577"/>
          <ac:spMkLst>
            <pc:docMk/>
            <pc:sldMk cId="3131337085" sldId="2120"/>
            <ac:spMk id="8" creationId="{2AADC870-B31B-47A0-F936-A85E9225B6C7}"/>
          </ac:spMkLst>
        </pc:spChg>
        <pc:spChg chg="del">
          <ac:chgData name="Kfoury, Elie" userId="84109d90-edd2-4b66-aa0c-6442e64be8d1" providerId="ADAL" clId="{14D6ACCC-A253-4FD9-8ACD-D12622F778E6}" dt="2023-04-20T18:45:25" v="30" actId="478"/>
          <ac:spMkLst>
            <pc:docMk/>
            <pc:sldMk cId="3131337085" sldId="2120"/>
            <ac:spMk id="10" creationId="{2E364F56-FB26-3238-57AE-BD713A72F3D9}"/>
          </ac:spMkLst>
        </pc:spChg>
        <pc:spChg chg="del">
          <ac:chgData name="Kfoury, Elie" userId="84109d90-edd2-4b66-aa0c-6442e64be8d1" providerId="ADAL" clId="{14D6ACCC-A253-4FD9-8ACD-D12622F778E6}" dt="2023-04-20T18:45:25" v="30" actId="478"/>
          <ac:spMkLst>
            <pc:docMk/>
            <pc:sldMk cId="3131337085" sldId="2120"/>
            <ac:spMk id="11" creationId="{41631669-8AB5-8B4A-D621-D8C1BD495522}"/>
          </ac:spMkLst>
        </pc:spChg>
        <pc:picChg chg="add mod">
          <ac:chgData name="Kfoury, Elie" userId="84109d90-edd2-4b66-aa0c-6442e64be8d1" providerId="ADAL" clId="{14D6ACCC-A253-4FD9-8ACD-D12622F778E6}" dt="2023-04-20T18:56:16.111" v="169" actId="1076"/>
          <ac:picMkLst>
            <pc:docMk/>
            <pc:sldMk cId="3131337085" sldId="2120"/>
            <ac:picMk id="4" creationId="{4ED97DFC-73FA-8EFB-0B50-288180C41D8A}"/>
          </ac:picMkLst>
        </pc:picChg>
        <pc:picChg chg="del">
          <ac:chgData name="Kfoury, Elie" userId="84109d90-edd2-4b66-aa0c-6442e64be8d1" providerId="ADAL" clId="{14D6ACCC-A253-4FD9-8ACD-D12622F778E6}" dt="2023-04-20T18:45:25" v="30" actId="478"/>
          <ac:picMkLst>
            <pc:docMk/>
            <pc:sldMk cId="3131337085" sldId="2120"/>
            <ac:picMk id="5" creationId="{A9CECD9D-C379-80BB-957F-ACDD3C6FF6DC}"/>
          </ac:picMkLst>
        </pc:picChg>
        <pc:cxnChg chg="mod">
          <ac:chgData name="Kfoury, Elie" userId="84109d90-edd2-4b66-aa0c-6442e64be8d1" providerId="ADAL" clId="{14D6ACCC-A253-4FD9-8ACD-D12622F778E6}" dt="2023-04-20T18:56:57.649" v="178" actId="14100"/>
          <ac:cxnSpMkLst>
            <pc:docMk/>
            <pc:sldMk cId="3131337085" sldId="2120"/>
            <ac:cxnSpMk id="9" creationId="{2017BC7A-06BB-4046-B6F1-FFEB2B5E29DB}"/>
          </ac:cxnSpMkLst>
        </pc:cxnChg>
      </pc:sldChg>
      <pc:sldChg chg="addSp delSp modSp add del mod">
        <pc:chgData name="Kfoury, Elie" userId="84109d90-edd2-4b66-aa0c-6442e64be8d1" providerId="ADAL" clId="{14D6ACCC-A253-4FD9-8ACD-D12622F778E6}" dt="2023-04-20T19:06:46.013" v="209" actId="47"/>
        <pc:sldMkLst>
          <pc:docMk/>
          <pc:sldMk cId="4131223512" sldId="2121"/>
        </pc:sldMkLst>
        <pc:spChg chg="mod">
          <ac:chgData name="Kfoury, Elie" userId="84109d90-edd2-4b66-aa0c-6442e64be8d1" providerId="ADAL" clId="{14D6ACCC-A253-4FD9-8ACD-D12622F778E6}" dt="2023-04-20T19:05:54.514" v="205" actId="20577"/>
          <ac:spMkLst>
            <pc:docMk/>
            <pc:sldMk cId="4131223512" sldId="2121"/>
            <ac:spMk id="3" creationId="{4BC348B2-A502-4478-977C-9683494609FC}"/>
          </ac:spMkLst>
        </pc:spChg>
        <pc:spChg chg="add mod">
          <ac:chgData name="Kfoury, Elie" userId="84109d90-edd2-4b66-aa0c-6442e64be8d1" providerId="ADAL" clId="{14D6ACCC-A253-4FD9-8ACD-D12622F778E6}" dt="2023-04-20T18:47:12.392" v="44" actId="1076"/>
          <ac:spMkLst>
            <pc:docMk/>
            <pc:sldMk cId="4131223512" sldId="2121"/>
            <ac:spMk id="7" creationId="{F75B6971-460C-7638-AA5F-2FBE412114C3}"/>
          </ac:spMkLst>
        </pc:spChg>
        <pc:spChg chg="mod">
          <ac:chgData name="Kfoury, Elie" userId="84109d90-edd2-4b66-aa0c-6442e64be8d1" providerId="ADAL" clId="{14D6ACCC-A253-4FD9-8ACD-D12622F778E6}" dt="2023-04-20T18:46:55.551" v="39"/>
          <ac:spMkLst>
            <pc:docMk/>
            <pc:sldMk cId="4131223512" sldId="2121"/>
            <ac:spMk id="8" creationId="{2AADC870-B31B-47A0-F936-A85E9225B6C7}"/>
          </ac:spMkLst>
        </pc:spChg>
        <pc:spChg chg="add mod">
          <ac:chgData name="Kfoury, Elie" userId="84109d90-edd2-4b66-aa0c-6442e64be8d1" providerId="ADAL" clId="{14D6ACCC-A253-4FD9-8ACD-D12622F778E6}" dt="2023-04-20T19:04:48.103" v="185" actId="1076"/>
          <ac:spMkLst>
            <pc:docMk/>
            <pc:sldMk cId="4131223512" sldId="2121"/>
            <ac:spMk id="11" creationId="{C0F396EF-6F45-9F33-517F-770BFE4898EB}"/>
          </ac:spMkLst>
        </pc:spChg>
        <pc:picChg chg="del">
          <ac:chgData name="Kfoury, Elie" userId="84109d90-edd2-4b66-aa0c-6442e64be8d1" providerId="ADAL" clId="{14D6ACCC-A253-4FD9-8ACD-D12622F778E6}" dt="2023-04-20T18:47:06.295" v="42" actId="478"/>
          <ac:picMkLst>
            <pc:docMk/>
            <pc:sldMk cId="4131223512" sldId="2121"/>
            <ac:picMk id="4" creationId="{4ED97DFC-73FA-8EFB-0B50-288180C41D8A}"/>
          </ac:picMkLst>
        </pc:picChg>
        <pc:picChg chg="add mod">
          <ac:chgData name="Kfoury, Elie" userId="84109d90-edd2-4b66-aa0c-6442e64be8d1" providerId="ADAL" clId="{14D6ACCC-A253-4FD9-8ACD-D12622F778E6}" dt="2023-04-20T18:47:12.392" v="44" actId="1076"/>
          <ac:picMkLst>
            <pc:docMk/>
            <pc:sldMk cId="4131223512" sldId="2121"/>
            <ac:picMk id="5" creationId="{67B00B13-8A1F-F90F-6B6A-140C33C72FE1}"/>
          </ac:picMkLst>
        </pc:picChg>
        <pc:picChg chg="add mod">
          <ac:chgData name="Kfoury, Elie" userId="84109d90-edd2-4b66-aa0c-6442e64be8d1" providerId="ADAL" clId="{14D6ACCC-A253-4FD9-8ACD-D12622F778E6}" dt="2023-04-20T19:04:21.736" v="179" actId="1076"/>
          <ac:picMkLst>
            <pc:docMk/>
            <pc:sldMk cId="4131223512" sldId="2121"/>
            <ac:picMk id="10" creationId="{27E56DF3-9CE7-7A1E-9F03-EE1BA1CD65D6}"/>
          </ac:picMkLst>
        </pc:picChg>
        <pc:picChg chg="add mod">
          <ac:chgData name="Kfoury, Elie" userId="84109d90-edd2-4b66-aa0c-6442e64be8d1" providerId="ADAL" clId="{14D6ACCC-A253-4FD9-8ACD-D12622F778E6}" dt="2023-04-20T19:05:05.058" v="203" actId="1036"/>
          <ac:picMkLst>
            <pc:docMk/>
            <pc:sldMk cId="4131223512" sldId="2121"/>
            <ac:picMk id="13" creationId="{CAD34080-DFED-17D9-9FCE-0E366F893ACE}"/>
          </ac:picMkLst>
        </pc:picChg>
        <pc:cxnChg chg="mod">
          <ac:chgData name="Kfoury, Elie" userId="84109d90-edd2-4b66-aa0c-6442e64be8d1" providerId="ADAL" clId="{14D6ACCC-A253-4FD9-8ACD-D12622F778E6}" dt="2023-04-20T18:47:02.048" v="40" actId="14100"/>
          <ac:cxnSpMkLst>
            <pc:docMk/>
            <pc:sldMk cId="4131223512" sldId="2121"/>
            <ac:cxnSpMk id="9" creationId="{2017BC7A-06BB-4046-B6F1-FFEB2B5E29DB}"/>
          </ac:cxnSpMkLst>
        </pc:cxnChg>
      </pc:sldChg>
      <pc:sldChg chg="addSp delSp modSp add mod">
        <pc:chgData name="Kfoury, Elie" userId="84109d90-edd2-4b66-aa0c-6442e64be8d1" providerId="ADAL" clId="{14D6ACCC-A253-4FD9-8ACD-D12622F778E6}" dt="2023-04-20T19:17:25.953" v="716" actId="20577"/>
        <pc:sldMkLst>
          <pc:docMk/>
          <pc:sldMk cId="3751767470" sldId="2122"/>
        </pc:sldMkLst>
        <pc:spChg chg="mod">
          <ac:chgData name="Kfoury, Elie" userId="84109d90-edd2-4b66-aa0c-6442e64be8d1" providerId="ADAL" clId="{14D6ACCC-A253-4FD9-8ACD-D12622F778E6}" dt="2023-04-20T19:17:25.953" v="716" actId="20577"/>
          <ac:spMkLst>
            <pc:docMk/>
            <pc:sldMk cId="3751767470" sldId="2122"/>
            <ac:spMk id="3" creationId="{4BC348B2-A502-4478-977C-9683494609FC}"/>
          </ac:spMkLst>
        </pc:spChg>
        <pc:spChg chg="add mod">
          <ac:chgData name="Kfoury, Elie" userId="84109d90-edd2-4b66-aa0c-6442e64be8d1" providerId="ADAL" clId="{14D6ACCC-A253-4FD9-8ACD-D12622F778E6}" dt="2023-04-20T19:08:13.891" v="266" actId="1076"/>
          <ac:spMkLst>
            <pc:docMk/>
            <pc:sldMk cId="3751767470" sldId="2122"/>
            <ac:spMk id="4" creationId="{6ADF2AEC-84AD-CA74-C5DF-059D13AE673F}"/>
          </ac:spMkLst>
        </pc:spChg>
        <pc:spChg chg="del">
          <ac:chgData name="Kfoury, Elie" userId="84109d90-edd2-4b66-aa0c-6442e64be8d1" providerId="ADAL" clId="{14D6ACCC-A253-4FD9-8ACD-D12622F778E6}" dt="2023-04-20T18:47:25.781" v="47" actId="478"/>
          <ac:spMkLst>
            <pc:docMk/>
            <pc:sldMk cId="3751767470" sldId="2122"/>
            <ac:spMk id="7" creationId="{F75B6971-460C-7638-AA5F-2FBE412114C3}"/>
          </ac:spMkLst>
        </pc:spChg>
        <pc:spChg chg="del">
          <ac:chgData name="Kfoury, Elie" userId="84109d90-edd2-4b66-aa0c-6442e64be8d1" providerId="ADAL" clId="{14D6ACCC-A253-4FD9-8ACD-D12622F778E6}" dt="2023-04-20T18:47:25.781" v="47" actId="478"/>
          <ac:spMkLst>
            <pc:docMk/>
            <pc:sldMk cId="3751767470" sldId="2122"/>
            <ac:spMk id="11" creationId="{C0F396EF-6F45-9F33-517F-770BFE4898EB}"/>
          </ac:spMkLst>
        </pc:spChg>
        <pc:picChg chg="add mod">
          <ac:chgData name="Kfoury, Elie" userId="84109d90-edd2-4b66-aa0c-6442e64be8d1" providerId="ADAL" clId="{14D6ACCC-A253-4FD9-8ACD-D12622F778E6}" dt="2023-04-20T19:08:13.891" v="266" actId="1076"/>
          <ac:picMkLst>
            <pc:docMk/>
            <pc:sldMk cId="3751767470" sldId="2122"/>
            <ac:picMk id="2" creationId="{8106E30C-5E72-2268-B352-80F99B734639}"/>
          </ac:picMkLst>
        </pc:picChg>
        <pc:picChg chg="del">
          <ac:chgData name="Kfoury, Elie" userId="84109d90-edd2-4b66-aa0c-6442e64be8d1" providerId="ADAL" clId="{14D6ACCC-A253-4FD9-8ACD-D12622F778E6}" dt="2023-04-20T18:47:25.781" v="47" actId="478"/>
          <ac:picMkLst>
            <pc:docMk/>
            <pc:sldMk cId="3751767470" sldId="2122"/>
            <ac:picMk id="5" creationId="{67B00B13-8A1F-F90F-6B6A-140C33C72FE1}"/>
          </ac:picMkLst>
        </pc:picChg>
        <pc:picChg chg="del">
          <ac:chgData name="Kfoury, Elie" userId="84109d90-edd2-4b66-aa0c-6442e64be8d1" providerId="ADAL" clId="{14D6ACCC-A253-4FD9-8ACD-D12622F778E6}" dt="2023-04-20T18:47:26.945" v="48" actId="478"/>
          <ac:picMkLst>
            <pc:docMk/>
            <pc:sldMk cId="3751767470" sldId="2122"/>
            <ac:picMk id="10" creationId="{27E56DF3-9CE7-7A1E-9F03-EE1BA1CD65D6}"/>
          </ac:picMkLst>
        </pc:picChg>
      </pc:sldChg>
      <pc:sldChg chg="addSp delSp modSp add mod">
        <pc:chgData name="Kfoury, Elie" userId="84109d90-edd2-4b66-aa0c-6442e64be8d1" providerId="ADAL" clId="{14D6ACCC-A253-4FD9-8ACD-D12622F778E6}" dt="2023-04-20T18:47:50.325" v="56"/>
        <pc:sldMkLst>
          <pc:docMk/>
          <pc:sldMk cId="2783032921" sldId="2123"/>
        </pc:sldMkLst>
        <pc:spChg chg="mod">
          <ac:chgData name="Kfoury, Elie" userId="84109d90-edd2-4b66-aa0c-6442e64be8d1" providerId="ADAL" clId="{14D6ACCC-A253-4FD9-8ACD-D12622F778E6}" dt="2023-04-20T18:47:34.069" v="51"/>
          <ac:spMkLst>
            <pc:docMk/>
            <pc:sldMk cId="2783032921" sldId="2123"/>
            <ac:spMk id="3" creationId="{4BC348B2-A502-4478-977C-9683494609FC}"/>
          </ac:spMkLst>
        </pc:spChg>
        <pc:spChg chg="del">
          <ac:chgData name="Kfoury, Elie" userId="84109d90-edd2-4b66-aa0c-6442e64be8d1" providerId="ADAL" clId="{14D6ACCC-A253-4FD9-8ACD-D12622F778E6}" dt="2023-04-20T18:47:41.549" v="52" actId="478"/>
          <ac:spMkLst>
            <pc:docMk/>
            <pc:sldMk cId="2783032921" sldId="2123"/>
            <ac:spMk id="4" creationId="{6ADF2AEC-84AD-CA74-C5DF-059D13AE673F}"/>
          </ac:spMkLst>
        </pc:spChg>
        <pc:spChg chg="add mod">
          <ac:chgData name="Kfoury, Elie" userId="84109d90-edd2-4b66-aa0c-6442e64be8d1" providerId="ADAL" clId="{14D6ACCC-A253-4FD9-8ACD-D12622F778E6}" dt="2023-04-20T18:47:44.256" v="54" actId="1076"/>
          <ac:spMkLst>
            <pc:docMk/>
            <pc:sldMk cId="2783032921" sldId="2123"/>
            <ac:spMk id="7" creationId="{2F921F16-7C91-1D7B-AAD9-59E6ED515461}"/>
          </ac:spMkLst>
        </pc:spChg>
        <pc:spChg chg="add mod">
          <ac:chgData name="Kfoury, Elie" userId="84109d90-edd2-4b66-aa0c-6442e64be8d1" providerId="ADAL" clId="{14D6ACCC-A253-4FD9-8ACD-D12622F778E6}" dt="2023-04-20T18:47:44.256" v="54" actId="1076"/>
          <ac:spMkLst>
            <pc:docMk/>
            <pc:sldMk cId="2783032921" sldId="2123"/>
            <ac:spMk id="11" creationId="{45D7C113-2AC4-6B5E-59AB-553336B64C91}"/>
          </ac:spMkLst>
        </pc:spChg>
        <pc:spChg chg="add del mod">
          <ac:chgData name="Kfoury, Elie" userId="84109d90-edd2-4b66-aa0c-6442e64be8d1" providerId="ADAL" clId="{14D6ACCC-A253-4FD9-8ACD-D12622F778E6}" dt="2023-04-20T18:47:50.325" v="56"/>
          <ac:spMkLst>
            <pc:docMk/>
            <pc:sldMk cId="2783032921" sldId="2123"/>
            <ac:spMk id="13" creationId="{B7EDBD44-FB77-0B68-CADA-44F3D6B9EB7A}"/>
          </ac:spMkLst>
        </pc:spChg>
        <pc:spChg chg="add del mod">
          <ac:chgData name="Kfoury, Elie" userId="84109d90-edd2-4b66-aa0c-6442e64be8d1" providerId="ADAL" clId="{14D6ACCC-A253-4FD9-8ACD-D12622F778E6}" dt="2023-04-20T18:47:50.325" v="56"/>
          <ac:spMkLst>
            <pc:docMk/>
            <pc:sldMk cId="2783032921" sldId="2123"/>
            <ac:spMk id="15" creationId="{E48BE0DD-FAFD-C092-5633-73736F1D60B0}"/>
          </ac:spMkLst>
        </pc:spChg>
        <pc:picChg chg="del">
          <ac:chgData name="Kfoury, Elie" userId="84109d90-edd2-4b66-aa0c-6442e64be8d1" providerId="ADAL" clId="{14D6ACCC-A253-4FD9-8ACD-D12622F778E6}" dt="2023-04-20T18:47:41.549" v="52" actId="478"/>
          <ac:picMkLst>
            <pc:docMk/>
            <pc:sldMk cId="2783032921" sldId="2123"/>
            <ac:picMk id="2" creationId="{8106E30C-5E72-2268-B352-80F99B734639}"/>
          </ac:picMkLst>
        </pc:picChg>
        <pc:picChg chg="add mod">
          <ac:chgData name="Kfoury, Elie" userId="84109d90-edd2-4b66-aa0c-6442e64be8d1" providerId="ADAL" clId="{14D6ACCC-A253-4FD9-8ACD-D12622F778E6}" dt="2023-04-20T18:47:44.256" v="54" actId="1076"/>
          <ac:picMkLst>
            <pc:docMk/>
            <pc:sldMk cId="2783032921" sldId="2123"/>
            <ac:picMk id="5" creationId="{1BE05828-758E-35B3-1CC9-A4D8332EFB0B}"/>
          </ac:picMkLst>
        </pc:picChg>
        <pc:picChg chg="add mod">
          <ac:chgData name="Kfoury, Elie" userId="84109d90-edd2-4b66-aa0c-6442e64be8d1" providerId="ADAL" clId="{14D6ACCC-A253-4FD9-8ACD-D12622F778E6}" dt="2023-04-20T18:47:44.256" v="54" actId="1076"/>
          <ac:picMkLst>
            <pc:docMk/>
            <pc:sldMk cId="2783032921" sldId="2123"/>
            <ac:picMk id="10" creationId="{7E8E4C16-0624-6C58-0A82-25E07AC0024F}"/>
          </ac:picMkLst>
        </pc:picChg>
        <pc:picChg chg="add del mod">
          <ac:chgData name="Kfoury, Elie" userId="84109d90-edd2-4b66-aa0c-6442e64be8d1" providerId="ADAL" clId="{14D6ACCC-A253-4FD9-8ACD-D12622F778E6}" dt="2023-04-20T18:47:50.325" v="56"/>
          <ac:picMkLst>
            <pc:docMk/>
            <pc:sldMk cId="2783032921" sldId="2123"/>
            <ac:picMk id="12" creationId="{E185D7BA-E0B4-30FC-2A54-F656A207EF8F}"/>
          </ac:picMkLst>
        </pc:picChg>
        <pc:picChg chg="add del mod">
          <ac:chgData name="Kfoury, Elie" userId="84109d90-edd2-4b66-aa0c-6442e64be8d1" providerId="ADAL" clId="{14D6ACCC-A253-4FD9-8ACD-D12622F778E6}" dt="2023-04-20T18:47:50.325" v="56"/>
          <ac:picMkLst>
            <pc:docMk/>
            <pc:sldMk cId="2783032921" sldId="2123"/>
            <ac:picMk id="14" creationId="{021122FF-5BF1-44A1-447F-A3C0858D8D2B}"/>
          </ac:picMkLst>
        </pc:picChg>
      </pc:sldChg>
      <pc:sldChg chg="addSp delSp modSp add mod">
        <pc:chgData name="Kfoury, Elie" userId="84109d90-edd2-4b66-aa0c-6442e64be8d1" providerId="ADAL" clId="{14D6ACCC-A253-4FD9-8ACD-D12622F778E6}" dt="2023-04-20T19:17:05.442" v="700" actId="20577"/>
        <pc:sldMkLst>
          <pc:docMk/>
          <pc:sldMk cId="4278980242" sldId="2124"/>
        </pc:sldMkLst>
        <pc:spChg chg="mod">
          <ac:chgData name="Kfoury, Elie" userId="84109d90-edd2-4b66-aa0c-6442e64be8d1" providerId="ADAL" clId="{14D6ACCC-A253-4FD9-8ACD-D12622F778E6}" dt="2023-04-20T19:17:05.442" v="700" actId="20577"/>
          <ac:spMkLst>
            <pc:docMk/>
            <pc:sldMk cId="4278980242" sldId="2124"/>
            <ac:spMk id="3" creationId="{4BC348B2-A502-4478-977C-9683494609FC}"/>
          </ac:spMkLst>
        </pc:spChg>
        <pc:spChg chg="add mod">
          <ac:chgData name="Kfoury, Elie" userId="84109d90-edd2-4b66-aa0c-6442e64be8d1" providerId="ADAL" clId="{14D6ACCC-A253-4FD9-8ACD-D12622F778E6}" dt="2023-04-20T19:14:55.735" v="661" actId="1076"/>
          <ac:spMkLst>
            <pc:docMk/>
            <pc:sldMk cId="4278980242" sldId="2124"/>
            <ac:spMk id="4" creationId="{64B59264-0B4B-61BB-8BF0-3BDC98E04673}"/>
          </ac:spMkLst>
        </pc:spChg>
        <pc:spChg chg="del">
          <ac:chgData name="Kfoury, Elie" userId="84109d90-edd2-4b66-aa0c-6442e64be8d1" providerId="ADAL" clId="{14D6ACCC-A253-4FD9-8ACD-D12622F778E6}" dt="2023-04-20T18:48:00.480" v="59" actId="478"/>
          <ac:spMkLst>
            <pc:docMk/>
            <pc:sldMk cId="4278980242" sldId="2124"/>
            <ac:spMk id="7" creationId="{2F921F16-7C91-1D7B-AAD9-59E6ED515461}"/>
          </ac:spMkLst>
        </pc:spChg>
        <pc:spChg chg="del">
          <ac:chgData name="Kfoury, Elie" userId="84109d90-edd2-4b66-aa0c-6442e64be8d1" providerId="ADAL" clId="{14D6ACCC-A253-4FD9-8ACD-D12622F778E6}" dt="2023-04-20T18:48:00.480" v="59" actId="478"/>
          <ac:spMkLst>
            <pc:docMk/>
            <pc:sldMk cId="4278980242" sldId="2124"/>
            <ac:spMk id="11" creationId="{45D7C113-2AC4-6B5E-59AB-553336B64C91}"/>
          </ac:spMkLst>
        </pc:spChg>
        <pc:picChg chg="add mod">
          <ac:chgData name="Kfoury, Elie" userId="84109d90-edd2-4b66-aa0c-6442e64be8d1" providerId="ADAL" clId="{14D6ACCC-A253-4FD9-8ACD-D12622F778E6}" dt="2023-04-20T19:14:55.735" v="661" actId="1076"/>
          <ac:picMkLst>
            <pc:docMk/>
            <pc:sldMk cId="4278980242" sldId="2124"/>
            <ac:picMk id="2" creationId="{0FA1772C-F420-1591-8127-9BBD401BDB67}"/>
          </ac:picMkLst>
        </pc:picChg>
        <pc:picChg chg="del">
          <ac:chgData name="Kfoury, Elie" userId="84109d90-edd2-4b66-aa0c-6442e64be8d1" providerId="ADAL" clId="{14D6ACCC-A253-4FD9-8ACD-D12622F778E6}" dt="2023-04-20T18:48:00.480" v="59" actId="478"/>
          <ac:picMkLst>
            <pc:docMk/>
            <pc:sldMk cId="4278980242" sldId="2124"/>
            <ac:picMk id="5" creationId="{1BE05828-758E-35B3-1CC9-A4D8332EFB0B}"/>
          </ac:picMkLst>
        </pc:picChg>
        <pc:picChg chg="del">
          <ac:chgData name="Kfoury, Elie" userId="84109d90-edd2-4b66-aa0c-6442e64be8d1" providerId="ADAL" clId="{14D6ACCC-A253-4FD9-8ACD-D12622F778E6}" dt="2023-04-20T18:48:00.480" v="59" actId="478"/>
          <ac:picMkLst>
            <pc:docMk/>
            <pc:sldMk cId="4278980242" sldId="2124"/>
            <ac:picMk id="10" creationId="{7E8E4C16-0624-6C58-0A82-25E07AC0024F}"/>
          </ac:picMkLst>
        </pc:picChg>
      </pc:sldChg>
      <pc:sldChg chg="addSp delSp modSp add mod">
        <pc:chgData name="Kfoury, Elie" userId="84109d90-edd2-4b66-aa0c-6442e64be8d1" providerId="ADAL" clId="{14D6ACCC-A253-4FD9-8ACD-D12622F778E6}" dt="2023-04-20T19:18:22.506" v="795" actId="1076"/>
        <pc:sldMkLst>
          <pc:docMk/>
          <pc:sldMk cId="4249923177" sldId="2125"/>
        </pc:sldMkLst>
        <pc:spChg chg="mod">
          <ac:chgData name="Kfoury, Elie" userId="84109d90-edd2-4b66-aa0c-6442e64be8d1" providerId="ADAL" clId="{14D6ACCC-A253-4FD9-8ACD-D12622F778E6}" dt="2023-04-20T19:18:16.090" v="793" actId="20577"/>
          <ac:spMkLst>
            <pc:docMk/>
            <pc:sldMk cId="4249923177" sldId="2125"/>
            <ac:spMk id="3" creationId="{4BC348B2-A502-4478-977C-9683494609FC}"/>
          </ac:spMkLst>
        </pc:spChg>
        <pc:spChg chg="del">
          <ac:chgData name="Kfoury, Elie" userId="84109d90-edd2-4b66-aa0c-6442e64be8d1" providerId="ADAL" clId="{14D6ACCC-A253-4FD9-8ACD-D12622F778E6}" dt="2023-04-20T18:48:13.982" v="64" actId="478"/>
          <ac:spMkLst>
            <pc:docMk/>
            <pc:sldMk cId="4249923177" sldId="2125"/>
            <ac:spMk id="4" creationId="{64B59264-0B4B-61BB-8BF0-3BDC98E04673}"/>
          </ac:spMkLst>
        </pc:spChg>
        <pc:spChg chg="add del mod">
          <ac:chgData name="Kfoury, Elie" userId="84109d90-edd2-4b66-aa0c-6442e64be8d1" providerId="ADAL" clId="{14D6ACCC-A253-4FD9-8ACD-D12622F778E6}" dt="2023-04-20T19:18:20.407" v="794" actId="478"/>
          <ac:spMkLst>
            <pc:docMk/>
            <pc:sldMk cId="4249923177" sldId="2125"/>
            <ac:spMk id="5" creationId="{63C709EB-6E9B-62EE-73A4-C993651A05DA}"/>
          </ac:spMkLst>
        </pc:spChg>
        <pc:picChg chg="del">
          <ac:chgData name="Kfoury, Elie" userId="84109d90-edd2-4b66-aa0c-6442e64be8d1" providerId="ADAL" clId="{14D6ACCC-A253-4FD9-8ACD-D12622F778E6}" dt="2023-04-20T18:48:13.982" v="64" actId="478"/>
          <ac:picMkLst>
            <pc:docMk/>
            <pc:sldMk cId="4249923177" sldId="2125"/>
            <ac:picMk id="2" creationId="{0FA1772C-F420-1591-8127-9BBD401BDB67}"/>
          </ac:picMkLst>
        </pc:picChg>
        <pc:picChg chg="add mod">
          <ac:chgData name="Kfoury, Elie" userId="84109d90-edd2-4b66-aa0c-6442e64be8d1" providerId="ADAL" clId="{14D6ACCC-A253-4FD9-8ACD-D12622F778E6}" dt="2023-04-20T19:18:22.506" v="795" actId="1076"/>
          <ac:picMkLst>
            <pc:docMk/>
            <pc:sldMk cId="4249923177" sldId="2125"/>
            <ac:picMk id="7" creationId="{C0F0C6E2-22AC-BCC3-6C40-97EAAF024625}"/>
          </ac:picMkLst>
        </pc:picChg>
      </pc:sldChg>
      <pc:sldChg chg="addSp delSp modSp add mod">
        <pc:chgData name="Kfoury, Elie" userId="84109d90-edd2-4b66-aa0c-6442e64be8d1" providerId="ADAL" clId="{14D6ACCC-A253-4FD9-8ACD-D12622F778E6}" dt="2023-04-20T19:22:06.503" v="963" actId="20577"/>
        <pc:sldMkLst>
          <pc:docMk/>
          <pc:sldMk cId="1368730261" sldId="2126"/>
        </pc:sldMkLst>
        <pc:spChg chg="add del mod">
          <ac:chgData name="Kfoury, Elie" userId="84109d90-edd2-4b66-aa0c-6442e64be8d1" providerId="ADAL" clId="{14D6ACCC-A253-4FD9-8ACD-D12622F778E6}" dt="2023-04-20T19:21:22.264" v="918" actId="478"/>
          <ac:spMkLst>
            <pc:docMk/>
            <pc:sldMk cId="1368730261" sldId="2126"/>
            <ac:spMk id="2" creationId="{B945F256-90ED-17E5-A7B9-FEF1495F7578}"/>
          </ac:spMkLst>
        </pc:spChg>
        <pc:spChg chg="mod">
          <ac:chgData name="Kfoury, Elie" userId="84109d90-edd2-4b66-aa0c-6442e64be8d1" providerId="ADAL" clId="{14D6ACCC-A253-4FD9-8ACD-D12622F778E6}" dt="2023-04-20T19:22:06.503" v="963" actId="20577"/>
          <ac:spMkLst>
            <pc:docMk/>
            <pc:sldMk cId="1368730261" sldId="2126"/>
            <ac:spMk id="3" creationId="{4BC348B2-A502-4478-977C-9683494609FC}"/>
          </ac:spMkLst>
        </pc:spChg>
        <pc:spChg chg="del">
          <ac:chgData name="Kfoury, Elie" userId="84109d90-edd2-4b66-aa0c-6442e64be8d1" providerId="ADAL" clId="{14D6ACCC-A253-4FD9-8ACD-D12622F778E6}" dt="2023-04-20T18:48:28.892" v="69" actId="478"/>
          <ac:spMkLst>
            <pc:docMk/>
            <pc:sldMk cId="1368730261" sldId="2126"/>
            <ac:spMk id="5" creationId="{63C709EB-6E9B-62EE-73A4-C993651A05DA}"/>
          </ac:spMkLst>
        </pc:spChg>
        <pc:picChg chg="add mod">
          <ac:chgData name="Kfoury, Elie" userId="84109d90-edd2-4b66-aa0c-6442e64be8d1" providerId="ADAL" clId="{14D6ACCC-A253-4FD9-8ACD-D12622F778E6}" dt="2023-04-20T19:21:48.561" v="929" actId="14100"/>
          <ac:picMkLst>
            <pc:docMk/>
            <pc:sldMk cId="1368730261" sldId="2126"/>
            <ac:picMk id="4" creationId="{73F4258B-5263-E253-5C90-154E9D78C622}"/>
          </ac:picMkLst>
        </pc:picChg>
        <pc:picChg chg="del">
          <ac:chgData name="Kfoury, Elie" userId="84109d90-edd2-4b66-aa0c-6442e64be8d1" providerId="ADAL" clId="{14D6ACCC-A253-4FD9-8ACD-D12622F778E6}" dt="2023-04-20T18:48:28.892" v="69" actId="478"/>
          <ac:picMkLst>
            <pc:docMk/>
            <pc:sldMk cId="1368730261" sldId="2126"/>
            <ac:picMk id="7" creationId="{C0F0C6E2-22AC-BCC3-6C40-97EAAF024625}"/>
          </ac:picMkLst>
        </pc:picChg>
      </pc:sldChg>
      <pc:sldChg chg="delSp modSp add mod">
        <pc:chgData name="Kfoury, Elie" userId="84109d90-edd2-4b66-aa0c-6442e64be8d1" providerId="ADAL" clId="{14D6ACCC-A253-4FD9-8ACD-D12622F778E6}" dt="2023-04-20T19:23:24.808" v="1042" actId="6549"/>
        <pc:sldMkLst>
          <pc:docMk/>
          <pc:sldMk cId="1124734411" sldId="2127"/>
        </pc:sldMkLst>
        <pc:spChg chg="del">
          <ac:chgData name="Kfoury, Elie" userId="84109d90-edd2-4b66-aa0c-6442e64be8d1" providerId="ADAL" clId="{14D6ACCC-A253-4FD9-8ACD-D12622F778E6}" dt="2023-04-20T18:48:44.516" v="74" actId="478"/>
          <ac:spMkLst>
            <pc:docMk/>
            <pc:sldMk cId="1124734411" sldId="2127"/>
            <ac:spMk id="2" creationId="{B945F256-90ED-17E5-A7B9-FEF1495F7578}"/>
          </ac:spMkLst>
        </pc:spChg>
        <pc:spChg chg="mod">
          <ac:chgData name="Kfoury, Elie" userId="84109d90-edd2-4b66-aa0c-6442e64be8d1" providerId="ADAL" clId="{14D6ACCC-A253-4FD9-8ACD-D12622F778E6}" dt="2023-04-20T19:23:24.808" v="1042" actId="6549"/>
          <ac:spMkLst>
            <pc:docMk/>
            <pc:sldMk cId="1124734411" sldId="2127"/>
            <ac:spMk id="3" creationId="{4BC348B2-A502-4478-977C-9683494609FC}"/>
          </ac:spMkLst>
        </pc:spChg>
        <pc:spChg chg="mod">
          <ac:chgData name="Kfoury, Elie" userId="84109d90-edd2-4b66-aa0c-6442e64be8d1" providerId="ADAL" clId="{14D6ACCC-A253-4FD9-8ACD-D12622F778E6}" dt="2023-04-20T18:48:49.959" v="77"/>
          <ac:spMkLst>
            <pc:docMk/>
            <pc:sldMk cId="1124734411" sldId="2127"/>
            <ac:spMk id="8" creationId="{2AADC870-B31B-47A0-F936-A85E9225B6C7}"/>
          </ac:spMkLst>
        </pc:spChg>
        <pc:picChg chg="del">
          <ac:chgData name="Kfoury, Elie" userId="84109d90-edd2-4b66-aa0c-6442e64be8d1" providerId="ADAL" clId="{14D6ACCC-A253-4FD9-8ACD-D12622F778E6}" dt="2023-04-20T18:48:42.638" v="73" actId="478"/>
          <ac:picMkLst>
            <pc:docMk/>
            <pc:sldMk cId="1124734411" sldId="2127"/>
            <ac:picMk id="4" creationId="{73F4258B-5263-E253-5C90-154E9D78C622}"/>
          </ac:picMkLst>
        </pc:picChg>
        <pc:cxnChg chg="mod">
          <ac:chgData name="Kfoury, Elie" userId="84109d90-edd2-4b66-aa0c-6442e64be8d1" providerId="ADAL" clId="{14D6ACCC-A253-4FD9-8ACD-D12622F778E6}" dt="2023-04-20T18:48:52.832" v="78" actId="14100"/>
          <ac:cxnSpMkLst>
            <pc:docMk/>
            <pc:sldMk cId="1124734411" sldId="2127"/>
            <ac:cxnSpMk id="9" creationId="{2017BC7A-06BB-4046-B6F1-FFEB2B5E29DB}"/>
          </ac:cxnSpMkLst>
        </pc:cxnChg>
      </pc:sldChg>
      <pc:sldChg chg="addSp delSp modSp add mod">
        <pc:chgData name="Kfoury, Elie" userId="84109d90-edd2-4b66-aa0c-6442e64be8d1" providerId="ADAL" clId="{14D6ACCC-A253-4FD9-8ACD-D12622F778E6}" dt="2023-04-20T18:50:53.748" v="87" actId="14100"/>
        <pc:sldMkLst>
          <pc:docMk/>
          <pc:sldMk cId="2812069800" sldId="2128"/>
        </pc:sldMkLst>
        <pc:spChg chg="mod">
          <ac:chgData name="Kfoury, Elie" userId="84109d90-edd2-4b66-aa0c-6442e64be8d1" providerId="ADAL" clId="{14D6ACCC-A253-4FD9-8ACD-D12622F778E6}" dt="2023-04-20T18:50:44.774" v="85"/>
          <ac:spMkLst>
            <pc:docMk/>
            <pc:sldMk cId="2812069800" sldId="2128"/>
            <ac:spMk id="3" creationId="{4BC348B2-A502-4478-977C-9683494609FC}"/>
          </ac:spMkLst>
        </pc:spChg>
        <pc:spChg chg="add del">
          <ac:chgData name="Kfoury, Elie" userId="84109d90-edd2-4b66-aa0c-6442e64be8d1" providerId="ADAL" clId="{14D6ACCC-A253-4FD9-8ACD-D12622F778E6}" dt="2023-04-20T18:50:44.024" v="84" actId="22"/>
          <ac:spMkLst>
            <pc:docMk/>
            <pc:sldMk cId="2812069800" sldId="2128"/>
            <ac:spMk id="4" creationId="{8FAB762D-6315-81E2-C075-2ACD5DAAB1AD}"/>
          </ac:spMkLst>
        </pc:spChg>
        <pc:spChg chg="mod">
          <ac:chgData name="Kfoury, Elie" userId="84109d90-edd2-4b66-aa0c-6442e64be8d1" providerId="ADAL" clId="{14D6ACCC-A253-4FD9-8ACD-D12622F778E6}" dt="2023-04-20T18:50:50.608" v="86"/>
          <ac:spMkLst>
            <pc:docMk/>
            <pc:sldMk cId="2812069800" sldId="2128"/>
            <ac:spMk id="8" creationId="{2AADC870-B31B-47A0-F936-A85E9225B6C7}"/>
          </ac:spMkLst>
        </pc:spChg>
        <pc:cxnChg chg="mod">
          <ac:chgData name="Kfoury, Elie" userId="84109d90-edd2-4b66-aa0c-6442e64be8d1" providerId="ADAL" clId="{14D6ACCC-A253-4FD9-8ACD-D12622F778E6}" dt="2023-04-20T18:50:53.748" v="87" actId="14100"/>
          <ac:cxnSpMkLst>
            <pc:docMk/>
            <pc:sldMk cId="2812069800" sldId="2128"/>
            <ac:cxnSpMk id="9" creationId="{2017BC7A-06BB-4046-B6F1-FFEB2B5E29DB}"/>
          </ac:cxnSpMkLst>
        </pc:cxnChg>
      </pc:sldChg>
      <pc:sldChg chg="addSp delSp modSp add mod">
        <pc:chgData name="Kfoury, Elie" userId="84109d90-edd2-4b66-aa0c-6442e64be8d1" providerId="ADAL" clId="{14D6ACCC-A253-4FD9-8ACD-D12622F778E6}" dt="2023-04-20T18:51:47.539" v="99" actId="1076"/>
        <pc:sldMkLst>
          <pc:docMk/>
          <pc:sldMk cId="903892389" sldId="2129"/>
        </pc:sldMkLst>
        <pc:spChg chg="del">
          <ac:chgData name="Kfoury, Elie" userId="84109d90-edd2-4b66-aa0c-6442e64be8d1" providerId="ADAL" clId="{14D6ACCC-A253-4FD9-8ACD-D12622F778E6}" dt="2023-04-20T18:51:42.177" v="97" actId="478"/>
          <ac:spMkLst>
            <pc:docMk/>
            <pc:sldMk cId="903892389" sldId="2129"/>
            <ac:spMk id="2" creationId="{B945F256-90ED-17E5-A7B9-FEF1495F7578}"/>
          </ac:spMkLst>
        </pc:spChg>
        <pc:spChg chg="mod">
          <ac:chgData name="Kfoury, Elie" userId="84109d90-edd2-4b66-aa0c-6442e64be8d1" providerId="ADAL" clId="{14D6ACCC-A253-4FD9-8ACD-D12622F778E6}" dt="2023-04-20T18:51:39.482" v="96"/>
          <ac:spMkLst>
            <pc:docMk/>
            <pc:sldMk cId="903892389" sldId="2129"/>
            <ac:spMk id="3" creationId="{4BC348B2-A502-4478-977C-9683494609FC}"/>
          </ac:spMkLst>
        </pc:spChg>
        <pc:spChg chg="mod">
          <ac:chgData name="Kfoury, Elie" userId="84109d90-edd2-4b66-aa0c-6442e64be8d1" providerId="ADAL" clId="{14D6ACCC-A253-4FD9-8ACD-D12622F778E6}" dt="2023-04-20T18:51:31.023" v="94" actId="20577"/>
          <ac:spMkLst>
            <pc:docMk/>
            <pc:sldMk cId="903892389" sldId="2129"/>
            <ac:spMk id="8" creationId="{2AADC870-B31B-47A0-F936-A85E9225B6C7}"/>
          </ac:spMkLst>
        </pc:spChg>
        <pc:picChg chg="del">
          <ac:chgData name="Kfoury, Elie" userId="84109d90-edd2-4b66-aa0c-6442e64be8d1" providerId="ADAL" clId="{14D6ACCC-A253-4FD9-8ACD-D12622F778E6}" dt="2023-04-20T18:51:42.177" v="97" actId="478"/>
          <ac:picMkLst>
            <pc:docMk/>
            <pc:sldMk cId="903892389" sldId="2129"/>
            <ac:picMk id="4" creationId="{73F4258B-5263-E253-5C90-154E9D78C622}"/>
          </ac:picMkLst>
        </pc:picChg>
        <pc:picChg chg="add mod">
          <ac:chgData name="Kfoury, Elie" userId="84109d90-edd2-4b66-aa0c-6442e64be8d1" providerId="ADAL" clId="{14D6ACCC-A253-4FD9-8ACD-D12622F778E6}" dt="2023-04-20T18:51:47.539" v="99" actId="1076"/>
          <ac:picMkLst>
            <pc:docMk/>
            <pc:sldMk cId="903892389" sldId="2129"/>
            <ac:picMk id="7" creationId="{44E62930-9EB3-5741-CC19-86DDD60A6BDA}"/>
          </ac:picMkLst>
        </pc:picChg>
        <pc:cxnChg chg="mod">
          <ac:chgData name="Kfoury, Elie" userId="84109d90-edd2-4b66-aa0c-6442e64be8d1" providerId="ADAL" clId="{14D6ACCC-A253-4FD9-8ACD-D12622F778E6}" dt="2023-04-20T18:51:36.260" v="95" actId="14100"/>
          <ac:cxnSpMkLst>
            <pc:docMk/>
            <pc:sldMk cId="903892389" sldId="2129"/>
            <ac:cxnSpMk id="9" creationId="{2017BC7A-06BB-4046-B6F1-FFEB2B5E29DB}"/>
          </ac:cxnSpMkLst>
        </pc:cxnChg>
      </pc:sldChg>
      <pc:sldChg chg="add del">
        <pc:chgData name="Kfoury, Elie" userId="84109d90-edd2-4b66-aa0c-6442e64be8d1" providerId="ADAL" clId="{14D6ACCC-A253-4FD9-8ACD-D12622F778E6}" dt="2023-04-20T18:51:26.474" v="89" actId="2696"/>
        <pc:sldMkLst>
          <pc:docMk/>
          <pc:sldMk cId="3922958930" sldId="2129"/>
        </pc:sldMkLst>
      </pc:sldChg>
      <pc:sldChg chg="modSp add mod">
        <pc:chgData name="Kfoury, Elie" userId="84109d90-edd2-4b66-aa0c-6442e64be8d1" providerId="ADAL" clId="{14D6ACCC-A253-4FD9-8ACD-D12622F778E6}" dt="2023-04-20T19:11:57.113" v="577" actId="20577"/>
        <pc:sldMkLst>
          <pc:docMk/>
          <pc:sldMk cId="1594896151" sldId="2130"/>
        </pc:sldMkLst>
        <pc:spChg chg="mod">
          <ac:chgData name="Kfoury, Elie" userId="84109d90-edd2-4b66-aa0c-6442e64be8d1" providerId="ADAL" clId="{14D6ACCC-A253-4FD9-8ACD-D12622F778E6}" dt="2023-04-20T19:11:57.113" v="577" actId="20577"/>
          <ac:spMkLst>
            <pc:docMk/>
            <pc:sldMk cId="1594896151" sldId="2130"/>
            <ac:spMk id="3" creationId="{4BC348B2-A502-4478-977C-9683494609FC}"/>
          </ac:spMkLst>
        </pc:spChg>
      </pc:sldChg>
      <pc:sldChg chg="addSp delSp modSp add mod ord">
        <pc:chgData name="Kfoury, Elie" userId="84109d90-edd2-4b66-aa0c-6442e64be8d1" providerId="ADAL" clId="{14D6ACCC-A253-4FD9-8ACD-D12622F778E6}" dt="2023-04-20T19:11:29.654" v="521" actId="164"/>
        <pc:sldMkLst>
          <pc:docMk/>
          <pc:sldMk cId="2415263505" sldId="2131"/>
        </pc:sldMkLst>
        <pc:spChg chg="mod">
          <ac:chgData name="Kfoury, Elie" userId="84109d90-edd2-4b66-aa0c-6442e64be8d1" providerId="ADAL" clId="{14D6ACCC-A253-4FD9-8ACD-D12622F778E6}" dt="2023-04-20T19:11:11.611" v="517" actId="6549"/>
          <ac:spMkLst>
            <pc:docMk/>
            <pc:sldMk cId="2415263505" sldId="2131"/>
            <ac:spMk id="3" creationId="{4BC348B2-A502-4478-977C-9683494609FC}"/>
          </ac:spMkLst>
        </pc:spChg>
        <pc:spChg chg="add mod">
          <ac:chgData name="Kfoury, Elie" userId="84109d90-edd2-4b66-aa0c-6442e64be8d1" providerId="ADAL" clId="{14D6ACCC-A253-4FD9-8ACD-D12622F778E6}" dt="2023-04-20T19:11:29.654" v="521" actId="164"/>
          <ac:spMkLst>
            <pc:docMk/>
            <pc:sldMk cId="2415263505" sldId="2131"/>
            <ac:spMk id="4" creationId="{0919FA5E-8B42-B051-6BBD-A3FE396A609F}"/>
          </ac:spMkLst>
        </pc:spChg>
        <pc:spChg chg="del">
          <ac:chgData name="Kfoury, Elie" userId="84109d90-edd2-4b66-aa0c-6442e64be8d1" providerId="ADAL" clId="{14D6ACCC-A253-4FD9-8ACD-D12622F778E6}" dt="2023-04-20T19:09:39.646" v="395" actId="478"/>
          <ac:spMkLst>
            <pc:docMk/>
            <pc:sldMk cId="2415263505" sldId="2131"/>
            <ac:spMk id="7" creationId="{F75B6971-460C-7638-AA5F-2FBE412114C3}"/>
          </ac:spMkLst>
        </pc:spChg>
        <pc:spChg chg="mod">
          <ac:chgData name="Kfoury, Elie" userId="84109d90-edd2-4b66-aa0c-6442e64be8d1" providerId="ADAL" clId="{14D6ACCC-A253-4FD9-8ACD-D12622F778E6}" dt="2023-04-20T19:08:37.505" v="287" actId="20577"/>
          <ac:spMkLst>
            <pc:docMk/>
            <pc:sldMk cId="2415263505" sldId="2131"/>
            <ac:spMk id="8" creationId="{2AADC870-B31B-47A0-F936-A85E9225B6C7}"/>
          </ac:spMkLst>
        </pc:spChg>
        <pc:spChg chg="del">
          <ac:chgData name="Kfoury, Elie" userId="84109d90-edd2-4b66-aa0c-6442e64be8d1" providerId="ADAL" clId="{14D6ACCC-A253-4FD9-8ACD-D12622F778E6}" dt="2023-04-20T19:09:39.646" v="395" actId="478"/>
          <ac:spMkLst>
            <pc:docMk/>
            <pc:sldMk cId="2415263505" sldId="2131"/>
            <ac:spMk id="11" creationId="{C0F396EF-6F45-9F33-517F-770BFE4898EB}"/>
          </ac:spMkLst>
        </pc:spChg>
        <pc:grpChg chg="add mod">
          <ac:chgData name="Kfoury, Elie" userId="84109d90-edd2-4b66-aa0c-6442e64be8d1" providerId="ADAL" clId="{14D6ACCC-A253-4FD9-8ACD-D12622F778E6}" dt="2023-04-20T19:11:29.654" v="521" actId="164"/>
          <ac:grpSpMkLst>
            <pc:docMk/>
            <pc:sldMk cId="2415263505" sldId="2131"/>
            <ac:grpSpMk id="12" creationId="{5C1E0A70-8AF1-4D02-4BC8-3F407C590929}"/>
          </ac:grpSpMkLst>
        </pc:grpChg>
        <pc:picChg chg="del">
          <ac:chgData name="Kfoury, Elie" userId="84109d90-edd2-4b66-aa0c-6442e64be8d1" providerId="ADAL" clId="{14D6ACCC-A253-4FD9-8ACD-D12622F778E6}" dt="2023-04-20T19:09:39.646" v="395" actId="478"/>
          <ac:picMkLst>
            <pc:docMk/>
            <pc:sldMk cId="2415263505" sldId="2131"/>
            <ac:picMk id="5" creationId="{67B00B13-8A1F-F90F-6B6A-140C33C72FE1}"/>
          </ac:picMkLst>
        </pc:picChg>
        <pc:picChg chg="mod">
          <ac:chgData name="Kfoury, Elie" userId="84109d90-edd2-4b66-aa0c-6442e64be8d1" providerId="ADAL" clId="{14D6ACCC-A253-4FD9-8ACD-D12622F778E6}" dt="2023-04-20T19:11:29.654" v="521" actId="164"/>
          <ac:picMkLst>
            <pc:docMk/>
            <pc:sldMk cId="2415263505" sldId="2131"/>
            <ac:picMk id="10" creationId="{27E56DF3-9CE7-7A1E-9F03-EE1BA1CD65D6}"/>
          </ac:picMkLst>
        </pc:picChg>
        <pc:picChg chg="del">
          <ac:chgData name="Kfoury, Elie" userId="84109d90-edd2-4b66-aa0c-6442e64be8d1" providerId="ADAL" clId="{14D6ACCC-A253-4FD9-8ACD-D12622F778E6}" dt="2023-04-20T19:09:39.646" v="395" actId="478"/>
          <ac:picMkLst>
            <pc:docMk/>
            <pc:sldMk cId="2415263505" sldId="2131"/>
            <ac:picMk id="13" creationId="{CAD34080-DFED-17D9-9FCE-0E366F893ACE}"/>
          </ac:picMkLst>
        </pc:picChg>
        <pc:cxnChg chg="mod">
          <ac:chgData name="Kfoury, Elie" userId="84109d90-edd2-4b66-aa0c-6442e64be8d1" providerId="ADAL" clId="{14D6ACCC-A253-4FD9-8ACD-D12622F778E6}" dt="2023-04-20T19:08:42.227" v="288" actId="14100"/>
          <ac:cxnSpMkLst>
            <pc:docMk/>
            <pc:sldMk cId="2415263505" sldId="2131"/>
            <ac:cxnSpMk id="9" creationId="{2017BC7A-06BB-4046-B6F1-FFEB2B5E29DB}"/>
          </ac:cxnSpMkLst>
        </pc:cxnChg>
      </pc:sldChg>
      <pc:sldChg chg="modSp add mod">
        <pc:chgData name="Kfoury, Elie" userId="84109d90-edd2-4b66-aa0c-6442e64be8d1" providerId="ADAL" clId="{14D6ACCC-A253-4FD9-8ACD-D12622F778E6}" dt="2023-04-21T20:44:54.603" v="1163" actId="20577"/>
        <pc:sldMkLst>
          <pc:docMk/>
          <pc:sldMk cId="2127107935" sldId="2132"/>
        </pc:sldMkLst>
        <pc:spChg chg="mod">
          <ac:chgData name="Kfoury, Elie" userId="84109d90-edd2-4b66-aa0c-6442e64be8d1" providerId="ADAL" clId="{14D6ACCC-A253-4FD9-8ACD-D12622F778E6}" dt="2023-04-21T20:44:54.603" v="1163" actId="20577"/>
          <ac:spMkLst>
            <pc:docMk/>
            <pc:sldMk cId="2127107935" sldId="2132"/>
            <ac:spMk id="3" creationId="{4BC348B2-A502-4478-977C-9683494609FC}"/>
          </ac:spMkLst>
        </pc:spChg>
        <pc:spChg chg="mod">
          <ac:chgData name="Kfoury, Elie" userId="84109d90-edd2-4b66-aa0c-6442e64be8d1" providerId="ADAL" clId="{14D6ACCC-A253-4FD9-8ACD-D12622F778E6}" dt="2023-04-21T20:44:19.039" v="1055" actId="20577"/>
          <ac:spMkLst>
            <pc:docMk/>
            <pc:sldMk cId="2127107935" sldId="2132"/>
            <ac:spMk id="8" creationId="{2AADC870-B31B-47A0-F936-A85E9225B6C7}"/>
          </ac:spMkLst>
        </pc:spChg>
        <pc:cxnChg chg="mod">
          <ac:chgData name="Kfoury, Elie" userId="84109d90-edd2-4b66-aa0c-6442e64be8d1" providerId="ADAL" clId="{14D6ACCC-A253-4FD9-8ACD-D12622F778E6}" dt="2023-04-21T20:44:23.268" v="1056" actId="14100"/>
          <ac:cxnSpMkLst>
            <pc:docMk/>
            <pc:sldMk cId="2127107935" sldId="2132"/>
            <ac:cxnSpMk id="9" creationId="{2017BC7A-06BB-4046-B6F1-FFEB2B5E29DB}"/>
          </ac:cxnSpMkLst>
        </pc:cxnChg>
      </pc:sldChg>
      <pc:sldChg chg="add del">
        <pc:chgData name="Kfoury, Elie" userId="84109d90-edd2-4b66-aa0c-6442e64be8d1" providerId="ADAL" clId="{14D6ACCC-A253-4FD9-8ACD-D12622F778E6}" dt="2023-04-20T19:16:57.811" v="683"/>
        <pc:sldMkLst>
          <pc:docMk/>
          <pc:sldMk cId="2418398670" sldId="21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9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0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53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ekfoury@email.sc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crichigno@cec.sc.edu" TargetMode="External"/><Relationship Id="rId5" Type="http://schemas.openxmlformats.org/officeDocument/2006/relationships/hyperlink" Target="http://ce.sc.edu/cyberinfra/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504497"/>
            <a:ext cx="8239665" cy="6320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KNIT 6: A FABRIC Community Workshop</a:t>
            </a:r>
          </a:p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Unconference Sessions</a:t>
            </a:r>
          </a:p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Understanding the Performance of TCP BBRv2</a:t>
            </a:r>
          </a:p>
          <a:p>
            <a:pPr algn="ctr"/>
            <a:r>
              <a:rPr lang="en-US" sz="24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FABRIC</a:t>
            </a:r>
          </a:p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 Gomez, Elie Kfoury, Ali Mazloum, Jorge </a:t>
            </a:r>
            <a:r>
              <a:rPr lang="en-US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Advanced Computing Center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Austin, TX</a:t>
            </a:r>
          </a:p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25</a:t>
            </a:r>
            <a:r>
              <a:rPr lang="en-US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970EB8-104A-3741-948B-6648B1EA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5" y="359592"/>
            <a:ext cx="1433625" cy="8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DB0181-1B0E-3531-7EB0-F9BBD1500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56" y="1412004"/>
            <a:ext cx="2452005" cy="57964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C6EA887-857D-FE88-8F4F-E7DD7817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037" y="295924"/>
            <a:ext cx="1170459" cy="11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Experiment 1: Performance in a WAN with packet losses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rate is limited to 10Gbps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emulated packet loss rate is 0.0046% (i.e., 1/22,000)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Results and Evaluations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519778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00B13-8A1F-F90F-6B6A-140C33C7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90" y="2564458"/>
            <a:ext cx="6609569" cy="3112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5B6971-460C-7638-AA5F-2FBE412114C3}"/>
              </a:ext>
            </a:extLst>
          </p:cNvPr>
          <p:cNvSpPr txBox="1"/>
          <p:nvPr/>
        </p:nvSpPr>
        <p:spPr>
          <a:xfrm>
            <a:off x="5796005" y="5676900"/>
            <a:ext cx="5660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Performance of CUBIC, Reno, HTCP, BBRv1, and BBRv2 as a function of the RTT. (a) Throughput. (b) Retransmissions.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E56DF3-9CE7-7A1E-9F03-EE1BA1CD6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17" y="2799080"/>
            <a:ext cx="4732366" cy="1312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F396EF-6F45-9F33-517F-770BFE4898EB}"/>
              </a:ext>
            </a:extLst>
          </p:cNvPr>
          <p:cNvSpPr txBox="1"/>
          <p:nvPr/>
        </p:nvSpPr>
        <p:spPr>
          <a:xfrm>
            <a:off x="277117" y="5977901"/>
            <a:ext cx="476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Topology used for the evaluations</a:t>
            </a:r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CAD34080-DFED-17D9-9FCE-0E366F893A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303" y="4034848"/>
            <a:ext cx="2933700" cy="20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9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Experiment 2: Retransmissions as a function of the buffer size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RTT between the hosts is 45 milliseconds (SALT, FIU)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BBRv2 presents lower packet loss rates than BBRv1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Results and Evaluations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519778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106E30C-5E72-2268-B352-80F99B73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46" y="2796125"/>
            <a:ext cx="7610629" cy="3520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DF2AEC-84AD-CA74-C5DF-059D13AE673F}"/>
              </a:ext>
            </a:extLst>
          </p:cNvPr>
          <p:cNvSpPr txBox="1"/>
          <p:nvPr/>
        </p:nvSpPr>
        <p:spPr>
          <a:xfrm>
            <a:off x="2080667" y="6273799"/>
            <a:ext cx="8143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Performance test as a function of the BDP. (a) Throughput. (b) Retransmissions.</a:t>
            </a:r>
          </a:p>
        </p:txBody>
      </p:sp>
    </p:spTree>
    <p:extLst>
      <p:ext uri="{BB962C8B-B14F-4D97-AF65-F5344CB8AC3E}">
        <p14:creationId xmlns:p14="http://schemas.microsoft.com/office/powerpoint/2010/main" val="375176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Experiment 3: RTT unfairness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RTT unfairness occurs when flows with smaller RTTs obtain a higher throughput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BBRv1 flows present the opposite behavior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BBRv2 reduces the RTT unfairness of competing flows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Results and Evaluations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519778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BE05828-758E-35B3-1CC9-A4D8332E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72" y="3267071"/>
            <a:ext cx="4551046" cy="2409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921F16-7C91-1D7B-AAD9-59E6ED515461}"/>
              </a:ext>
            </a:extLst>
          </p:cNvPr>
          <p:cNvSpPr txBox="1"/>
          <p:nvPr/>
        </p:nvSpPr>
        <p:spPr>
          <a:xfrm>
            <a:off x="985018" y="5779060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Topology used for running the RTT unfairness experiment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8E4C16-0624-6C58-0A82-25E07AC0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786" y="3044230"/>
            <a:ext cx="5581650" cy="2771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D7C113-2AC4-6B5E-59AB-553336B64C91}"/>
              </a:ext>
            </a:extLst>
          </p:cNvPr>
          <p:cNvSpPr txBox="1"/>
          <p:nvPr/>
        </p:nvSpPr>
        <p:spPr>
          <a:xfrm>
            <a:off x="6065786" y="5779060"/>
            <a:ext cx="578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Fairness index and throughput as functions of the buffer size for two competing flows. (a) BBRv1. (b) BBRv2.</a:t>
            </a:r>
          </a:p>
        </p:txBody>
      </p:sp>
    </p:spTree>
    <p:extLst>
      <p:ext uri="{BB962C8B-B14F-4D97-AF65-F5344CB8AC3E}">
        <p14:creationId xmlns:p14="http://schemas.microsoft.com/office/powerpoint/2010/main" val="278303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Experiment 4: Parallel streams and different MTUs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rate is not limited (i.e., 100Gbps)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RTT between the sites is 26 milliseconds (DALL, SALT)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BBRv1 and BBRv2 achieve throughputs over 70Gbps with eight streams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Results and Evaluations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519778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FA1772C-F420-1591-8127-9BBD401B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40" y="3191294"/>
            <a:ext cx="9330038" cy="2887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B59264-0B4B-61BB-8BF0-3BDC98E04673}"/>
              </a:ext>
            </a:extLst>
          </p:cNvPr>
          <p:cNvSpPr txBox="1"/>
          <p:nvPr/>
        </p:nvSpPr>
        <p:spPr>
          <a:xfrm>
            <a:off x="853439" y="6256019"/>
            <a:ext cx="1026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Average throughput belonging to different CCAs as a function of the number of streams and the MTU.</a:t>
            </a:r>
          </a:p>
        </p:txBody>
      </p:sp>
    </p:spTree>
    <p:extLst>
      <p:ext uri="{BB962C8B-B14F-4D97-AF65-F5344CB8AC3E}">
        <p14:creationId xmlns:p14="http://schemas.microsoft.com/office/powerpoint/2010/main" val="427898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Experiment 5: Throughput as a function of packet losses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performance of BBRv2 is close to that of BBRv1 for loss rates less than 1%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(a) RTT = 26ms (DALL, SALT)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(b) RTT = 57ms (UCSD, UMASS)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Results and Evaluations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519778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0F0C6E2-22AC-BCC3-6C40-97EAAF024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3240333"/>
            <a:ext cx="67913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2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116931" cy="4800599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Experiment 6: Queue occupancy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Link is limited to 10Gbps, the RTT is 50ms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Bandwidth-delay Product = 10Gbps * 50ms = 62.5MB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BBRv2 keeps the queue occupancy around BDP, even with bloated buffers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Results and Evaluations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519778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3F4258B-5263-E253-5C90-154E9D78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060" y="3041370"/>
            <a:ext cx="3952599" cy="34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3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342900" indent="-3429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Configuration of the intermediary devices (e.g., routers and switches)</a:t>
            </a:r>
          </a:p>
          <a:p>
            <a:pPr marL="635508" lvl="1" indent="-342900" algn="l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/>
              <a:t>Link capacity</a:t>
            </a:r>
          </a:p>
          <a:p>
            <a:pPr marL="635508" lvl="1" indent="-342900" algn="l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/>
              <a:t>Router buffer size</a:t>
            </a:r>
          </a:p>
          <a:p>
            <a:pPr marL="635508" lvl="1" indent="-342900" algn="l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/>
              <a:t>Queue allocation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experiments modified the buffer size of a software switch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Shared Network Interface Cards (NICs)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Performance isolation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Limitations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246474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2473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FABRIC can be used to test protocols and applications under WAN conditions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testbed can support a wide variety of experiments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Its programmable infrastructure allows defining customized network environments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BBRv2 provides improved fairness compared to BBRv1, particularly when dealing with flows that have different RTTs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BBRv2 can achieve comparable throughput to BBRv1, while also exhibiting a lower retransmission rate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Lessons Learned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38058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1206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Leveraging programmable data plane switches for fine-grained measurements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Replicating the results in FABRIC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Future Work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277970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" name="P4BS Demo Video">
            <a:hlinkClick r:id="" action="ppaction://media"/>
            <a:extLst>
              <a:ext uri="{FF2B5EF4-FFF2-40B4-BE49-F238E27FC236}">
                <a16:creationId xmlns:a16="http://schemas.microsoft.com/office/drawing/2014/main" id="{78D4B77D-BDC7-E9B8-6A2D-E1A2382AE5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2356" y="2099734"/>
            <a:ext cx="8252176" cy="4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58830D-BFEC-B0D1-EE67-ADBA4B473ED1}"/>
              </a:ext>
            </a:extLst>
          </p:cNvPr>
          <p:cNvSpPr txBox="1"/>
          <p:nvPr/>
        </p:nvSpPr>
        <p:spPr>
          <a:xfrm>
            <a:off x="2888173" y="4159662"/>
            <a:ext cx="680547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This work is supported by NSF award number 2118311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FCD89A-BC70-F13C-A0AC-69DF76E992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39AD4-267F-92B0-B423-455D7DA1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233" y="547878"/>
            <a:ext cx="3891534" cy="919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74F9D7-E2EC-5C39-13AF-11F34A4B3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120" y="2147704"/>
            <a:ext cx="1881759" cy="1587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E0F21-B6CD-C9C3-B0BD-79AAC41718E0}"/>
              </a:ext>
            </a:extLst>
          </p:cNvPr>
          <p:cNvSpPr txBox="1"/>
          <p:nvPr/>
        </p:nvSpPr>
        <p:spPr>
          <a:xfrm>
            <a:off x="3046476" y="5295625"/>
            <a:ext cx="60990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For additional information, please refer to </a:t>
            </a:r>
          </a:p>
          <a:p>
            <a:pPr algn="ctr"/>
            <a:r>
              <a:rPr lang="en-US" sz="1600">
                <a:latin typeface="Calibri"/>
                <a:ea typeface="Calibri"/>
                <a:cs typeface="Calibri"/>
                <a:sym typeface="Calibri"/>
                <a:hlinkClick r:id="rId5"/>
              </a:rPr>
              <a:t>http://ce.sc.edu/cyberinfra/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/>
            <a:endParaRPr lang="en-US" sz="160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  <a:hlinkClick r:id="rId6"/>
              </a:rPr>
              <a:t>jcrichigno@cec.sc.edu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  <a:hlinkClick r:id="rId7"/>
              </a:rPr>
              <a:t>ekfoury@email.sc.edu</a:t>
            </a:r>
            <a:endParaRPr lang="en-US" sz="140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US"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TCP Traditional Congestion Control Algorithms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BBR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Motivation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Results and Evaluations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Demo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Limitations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Lessons Learned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8002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3450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Traditional Congestion Control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55493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/>
              <a:t>The principles of window-based CC were described in the 1980s</a:t>
            </a:r>
            <a:r>
              <a:rPr lang="en-US" baseline="30000"/>
              <a:t>1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/>
              <a:t>Traditional CC algorithms follow the additive-increase multiplicative-decrease (AIMD) form of congestion control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9C973AF-19AC-4ECD-9A7C-E92421BF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6" y="3374013"/>
            <a:ext cx="4102032" cy="186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FB3E57-A5C4-4BD3-94F9-C10D434AD9AE}"/>
              </a:ext>
            </a:extLst>
          </p:cNvPr>
          <p:cNvSpPr txBox="1"/>
          <p:nvPr/>
        </p:nvSpPr>
        <p:spPr>
          <a:xfrm>
            <a:off x="684635" y="6285502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1. V. Jacobson, M. 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Karels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, Congestion avoidance and control, ACM SIGCOMM Computer Communication Review 18 (4) (1988).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769B64-5913-4B33-9CD0-4809D99BDD8D}"/>
              </a:ext>
            </a:extLst>
          </p:cNvPr>
          <p:cNvCxnSpPr>
            <a:cxnSpLocks/>
          </p:cNvCxnSpPr>
          <p:nvPr/>
        </p:nvCxnSpPr>
        <p:spPr>
          <a:xfrm>
            <a:off x="684636" y="6270508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43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Traditional Congestion Control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55493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/>
              <a:t>The principles of window-based CC were described in the 1980s</a:t>
            </a:r>
            <a:r>
              <a:rPr lang="en-US" baseline="30000"/>
              <a:t>1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/>
              <a:t>Traditional CC algorithms follow the additive-increase multiplicative-decrease (AIMD) form of congestion control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9C973AF-19AC-4ECD-9A7C-E92421BF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6" y="3374013"/>
            <a:ext cx="4102032" cy="186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A7759A6-D4AB-4428-B77B-549CDA86D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94" y="2371410"/>
            <a:ext cx="6350856" cy="351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FB3E57-A5C4-4BD3-94F9-C10D434AD9AE}"/>
              </a:ext>
            </a:extLst>
          </p:cNvPr>
          <p:cNvSpPr txBox="1"/>
          <p:nvPr/>
        </p:nvSpPr>
        <p:spPr>
          <a:xfrm>
            <a:off x="684635" y="6285502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1. V. Jacobson, M. 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Karels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, Congestion avoidance and control, ACM SIGCOMM Computer Communication Review 18 (4) (1988).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769B64-5913-4B33-9CD0-4809D99BDD8D}"/>
              </a:ext>
            </a:extLst>
          </p:cNvPr>
          <p:cNvCxnSpPr>
            <a:cxnSpLocks/>
          </p:cNvCxnSpPr>
          <p:nvPr/>
        </p:nvCxnSpPr>
        <p:spPr>
          <a:xfrm>
            <a:off x="684636" y="6270508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3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BBR: Model-based CC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05410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/>
              <a:t>TCP Bottleneck Bandwidth and RTT (BBR) is a rate-based congestion-control algorithm</a:t>
            </a:r>
            <a:r>
              <a:rPr lang="en-US" baseline="30000"/>
              <a:t>1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/>
              <a:t>BBR represented a disruption to the traditional CC algorithms:</a:t>
            </a:r>
          </a:p>
          <a:p>
            <a:pPr marL="682625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/>
              <a:t>is not governed by AIMD control law</a:t>
            </a:r>
          </a:p>
          <a:p>
            <a:pPr marL="682625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/>
              <a:t>does not the use packet loss as a signal of congestion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/>
              <a:t>At any time, a TCP connection has one slowest link bottleneck bandwidth (</a:t>
            </a:r>
            <a:r>
              <a:rPr lang="en-US" err="1"/>
              <a:t>btlbw</a:t>
            </a:r>
            <a:r>
              <a:rPr lang="en-US"/>
              <a:t>)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8B44F1-41A8-4ED5-8FAE-4E2F094CBF79}"/>
              </a:ext>
            </a:extLst>
          </p:cNvPr>
          <p:cNvSpPr txBox="1"/>
          <p:nvPr/>
        </p:nvSpPr>
        <p:spPr>
          <a:xfrm>
            <a:off x="597551" y="6432427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1. N. Cardwell et al. "BBR v2, A Model-based Congestion Control." IETF 104, March 2019.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35549A-ABAA-47D2-A77E-AE2112313469}"/>
              </a:ext>
            </a:extLst>
          </p:cNvPr>
          <p:cNvCxnSpPr>
            <a:cxnSpLocks/>
          </p:cNvCxnSpPr>
          <p:nvPr/>
        </p:nvCxnSpPr>
        <p:spPr>
          <a:xfrm>
            <a:off x="597552" y="6417433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5907A22D-2BFF-4A8F-A606-5E3FFC84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52" y="3579570"/>
            <a:ext cx="36480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3B7CDCE3-E276-486C-BF7F-68ED0169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65" y="4162182"/>
            <a:ext cx="41179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BBRv2 overcomes the shortcomings of BBRv1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BBRv2 measures the bandwidth, the RTT, the packet loss rate, and the ECN mark rate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measurements are used to estimate the bandwidth-delay product (BDP)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BBRv2 does not always apply a multiplicative decrease for every round trip where packet loss occurs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BBRv2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16316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ED97DFC-73FA-8EFB-0B50-288180C41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676" y="3439899"/>
            <a:ext cx="5774647" cy="27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3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0827427" cy="4800599"/>
          </a:xfrm>
        </p:spPr>
        <p:txBody>
          <a:bodyPr/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err="1">
                <a:effectLst/>
                <a:latin typeface="Arial" panose="020B0604020202020204" pitchFamily="34" charset="0"/>
              </a:rPr>
              <a:t>ESnet</a:t>
            </a:r>
            <a:r>
              <a:rPr lang="en-US">
                <a:effectLst/>
                <a:latin typeface="Arial" panose="020B0604020202020204" pitchFamily="34" charset="0"/>
              </a:rPr>
              <a:t> vs emulated network, 10 Gbps links, 70 msec RTT (NETEM </a:t>
            </a:r>
            <a:r>
              <a:rPr lang="en-US"/>
              <a:t>emulates delays)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err="1"/>
              <a:t>ESnet</a:t>
            </a:r>
            <a:r>
              <a:rPr lang="en-US"/>
              <a:t> vs Emulated Network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0444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8D4FB1-CF78-86F7-24E4-82B29BAB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434" y="1722787"/>
            <a:ext cx="8197345" cy="4551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BC857A-474E-72B3-72A1-58768017F896}"/>
              </a:ext>
            </a:extLst>
          </p:cNvPr>
          <p:cNvSpPr txBox="1"/>
          <p:nvPr/>
        </p:nvSpPr>
        <p:spPr>
          <a:xfrm>
            <a:off x="597549" y="6408106"/>
            <a:ext cx="109848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effectLst/>
                <a:latin typeface="Arial" panose="020B0604020202020204" pitchFamily="34" charset="0"/>
              </a:rPr>
              <a:t>M. </a:t>
            </a:r>
            <a:r>
              <a:rPr lang="en-US" sz="1000" err="1">
                <a:effectLst/>
                <a:latin typeface="Arial" panose="020B0604020202020204" pitchFamily="34" charset="0"/>
              </a:rPr>
              <a:t>Smitasin</a:t>
            </a:r>
            <a:r>
              <a:rPr lang="en-US" sz="1000">
                <a:effectLst/>
                <a:latin typeface="Arial" panose="020B0604020202020204" pitchFamily="34" charset="0"/>
              </a:rPr>
              <a:t> and B. Tierney, “Evaluating network buffer size requirements,” Proc. Technol. Exchange Workshop, Oct. 2015. Online:</a:t>
            </a:r>
            <a:br>
              <a:rPr lang="en-US" sz="1000"/>
            </a:br>
            <a:r>
              <a:rPr lang="en-US" sz="1000">
                <a:effectLst/>
                <a:latin typeface="Arial" panose="020B0604020202020204" pitchFamily="34" charset="0"/>
              </a:rPr>
              <a:t>https://meetings.internet2.edu/media/medialibrary/2015/10/05/20151005-smitasin-buffersize.pdf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5296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Understanding the behavior of BBRv2 in a testbed with real propagation delay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Observing the dynamics of BBRv2 in a Wide Area Network (WAN)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Analyzing the differences between an emulated environment and a real testbed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This work leverage the distributed architecture of the FABRIC testbed to reproduce WAN conditions and test the performance of BBRv2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/>
              <a:t>Motivation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3386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9CECD9D-C379-80BB-957F-ACDD3C6FF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282" y="3429000"/>
            <a:ext cx="6958109" cy="2264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1ECE3D-43BA-765A-AE66-3B1C83D54457}"/>
              </a:ext>
            </a:extLst>
          </p:cNvPr>
          <p:cNvSpPr txBox="1"/>
          <p:nvPr/>
        </p:nvSpPr>
        <p:spPr>
          <a:xfrm>
            <a:off x="3053232" y="5688612"/>
            <a:ext cx="281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64F56-FB26-3238-57AE-BD713A72F3D9}"/>
              </a:ext>
            </a:extLst>
          </p:cNvPr>
          <p:cNvSpPr txBox="1"/>
          <p:nvPr/>
        </p:nvSpPr>
        <p:spPr>
          <a:xfrm>
            <a:off x="6544577" y="5701787"/>
            <a:ext cx="281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31669-8AB5-8B4A-D621-D8C1BD495522}"/>
              </a:ext>
            </a:extLst>
          </p:cNvPr>
          <p:cNvSpPr txBox="1"/>
          <p:nvPr/>
        </p:nvSpPr>
        <p:spPr>
          <a:xfrm>
            <a:off x="2865605" y="5979259"/>
            <a:ext cx="639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CDF of the bottleneck bandwidth estimation of BBRv1 and BBRv2. (a) with 45ms emulated delay. (b) with 45ms propagation delay.</a:t>
            </a:r>
          </a:p>
        </p:txBody>
      </p:sp>
    </p:spTree>
    <p:extLst>
      <p:ext uri="{BB962C8B-B14F-4D97-AF65-F5344CB8AC3E}">
        <p14:creationId xmlns:p14="http://schemas.microsoft.com/office/powerpoint/2010/main" val="240493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342900" indent="-3429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experiments used a software switch to limit the rate and emulate packet losses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rate is limited using the Token Bucket Filter (TBF) in Linux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Packet losses are emulated using NETEM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The sites are selected based on the experiment</a:t>
            </a:r>
          </a:p>
          <a:p>
            <a:pPr marL="342900" indent="-342900" algn="l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ADC870-B31B-47A0-F936-A85E9225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Experimental Setup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7BC7A-06BB-4046-B6F1-FFEB2B5E29DB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42732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1E0A70-8AF1-4D02-4BC8-3F407C590929}"/>
              </a:ext>
            </a:extLst>
          </p:cNvPr>
          <p:cNvGrpSpPr/>
          <p:nvPr/>
        </p:nvGrpSpPr>
        <p:grpSpPr>
          <a:xfrm>
            <a:off x="3156891" y="3821264"/>
            <a:ext cx="5306389" cy="1472095"/>
            <a:chOff x="3156891" y="3821264"/>
            <a:chExt cx="5306389" cy="14720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E56DF3-9CE7-7A1E-9F03-EE1BA1CD6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6891" y="3821264"/>
              <a:ext cx="5306389" cy="147209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19FA5E-8B42-B051-6BBD-A3FE396A609F}"/>
                </a:ext>
              </a:extLst>
            </p:cNvPr>
            <p:cNvSpPr/>
            <p:nvPr/>
          </p:nvSpPr>
          <p:spPr>
            <a:xfrm>
              <a:off x="6522720" y="4373880"/>
              <a:ext cx="1082040" cy="220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52635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19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Retrospect</vt:lpstr>
      <vt:lpstr>PowerPoint Presentation</vt:lpstr>
      <vt:lpstr>Agenda</vt:lpstr>
      <vt:lpstr>TCP Traditional Congestion Control</vt:lpstr>
      <vt:lpstr>TCP Traditional Congestion Control</vt:lpstr>
      <vt:lpstr>BBR: Model-based CC</vt:lpstr>
      <vt:lpstr>BBRv2</vt:lpstr>
      <vt:lpstr>ESnet vs Emulated Network</vt:lpstr>
      <vt:lpstr>Motivation</vt:lpstr>
      <vt:lpstr>Experimental Setup</vt:lpstr>
      <vt:lpstr>Results and Evaluations</vt:lpstr>
      <vt:lpstr>Results and Evaluations</vt:lpstr>
      <vt:lpstr>Results and Evaluations</vt:lpstr>
      <vt:lpstr>Results and Evaluations</vt:lpstr>
      <vt:lpstr>Results and Evaluations</vt:lpstr>
      <vt:lpstr>Results and Evaluations</vt:lpstr>
      <vt:lpstr>Limitations</vt:lpstr>
      <vt:lpstr>Lessons Learned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1</cp:revision>
  <dcterms:created xsi:type="dcterms:W3CDTF">2020-04-03T21:33:21Z</dcterms:created>
  <dcterms:modified xsi:type="dcterms:W3CDTF">2023-04-25T19:52:00Z</dcterms:modified>
</cp:coreProperties>
</file>