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43891200" cy="32918400"/>
  <p:notesSz cx="9239250" cy="11982450"/>
  <p:embeddedFontLst>
    <p:embeddedFont>
      <p:font typeface="Quattrocento" panose="02020502030000000404" pitchFamily="18" charset="0"/>
      <p:regular r:id="rId8"/>
      <p:bold r:id="rId9"/>
    </p:embeddedFont>
    <p:embeddedFont>
      <p:font typeface="Quattrocento Sans" panose="020B0502050000020003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88">
          <p15:clr>
            <a:srgbClr val="A4A3A4"/>
          </p15:clr>
        </p15:guide>
        <p15:guide id="2" pos="13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774">
          <p15:clr>
            <a:srgbClr val="A4A3A4"/>
          </p15:clr>
        </p15:guide>
        <p15:guide id="2" pos="29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4F93"/>
    <a:srgbClr val="8E0000"/>
    <a:srgbClr val="A80000"/>
    <a:srgbClr val="3684A0"/>
    <a:srgbClr val="5B4D7F"/>
    <a:srgbClr val="604884"/>
    <a:srgbClr val="7C5393"/>
    <a:srgbClr val="506796"/>
    <a:srgbClr val="378B9F"/>
    <a:srgbClr val="3A7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4C3F76-81E7-462A-8AC5-561CC01EB4F2}" v="41" dt="2023-04-20T23:29:46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3654" autoAdjust="0"/>
  </p:normalViewPr>
  <p:slideViewPr>
    <p:cSldViewPr>
      <p:cViewPr>
        <p:scale>
          <a:sx n="66" d="100"/>
          <a:sy n="66" d="100"/>
        </p:scale>
        <p:origin x="-2610" y="-5208"/>
      </p:cViewPr>
      <p:guideLst>
        <p:guide orient="horz" pos="11088"/>
        <p:guide pos="13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3984" y="72"/>
      </p:cViewPr>
      <p:guideLst>
        <p:guide orient="horz" pos="3774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foury, Elie" userId="84109d90-edd2-4b66-aa0c-6442e64be8d1" providerId="ADAL" clId="{774C3F76-81E7-462A-8AC5-561CC01EB4F2}"/>
    <pc:docChg chg="undo custSel modSld">
      <pc:chgData name="Kfoury, Elie" userId="84109d90-edd2-4b66-aa0c-6442e64be8d1" providerId="ADAL" clId="{774C3F76-81E7-462A-8AC5-561CC01EB4F2}" dt="2023-04-20T23:32:36.863" v="1402" actId="1076"/>
      <pc:docMkLst>
        <pc:docMk/>
      </pc:docMkLst>
      <pc:sldChg chg="addSp delSp modSp mod">
        <pc:chgData name="Kfoury, Elie" userId="84109d90-edd2-4b66-aa0c-6442e64be8d1" providerId="ADAL" clId="{774C3F76-81E7-462A-8AC5-561CC01EB4F2}" dt="2023-04-20T23:32:36.863" v="1402" actId="1076"/>
        <pc:sldMkLst>
          <pc:docMk/>
          <pc:sldMk cId="0" sldId="256"/>
        </pc:sldMkLst>
        <pc:spChg chg="mod">
          <ac:chgData name="Kfoury, Elie" userId="84109d90-edd2-4b66-aa0c-6442e64be8d1" providerId="ADAL" clId="{774C3F76-81E7-462A-8AC5-561CC01EB4F2}" dt="2023-04-20T23:10:58.554" v="467" actId="14100"/>
          <ac:spMkLst>
            <pc:docMk/>
            <pc:sldMk cId="0" sldId="256"/>
            <ac:spMk id="2" creationId="{61CA9484-B221-26B0-ABD6-E2F318450947}"/>
          </ac:spMkLst>
        </pc:spChg>
        <pc:spChg chg="mod">
          <ac:chgData name="Kfoury, Elie" userId="84109d90-edd2-4b66-aa0c-6442e64be8d1" providerId="ADAL" clId="{774C3F76-81E7-462A-8AC5-561CC01EB4F2}" dt="2023-04-20T23:04:08.711" v="162" actId="20577"/>
          <ac:spMkLst>
            <pc:docMk/>
            <pc:sldMk cId="0" sldId="256"/>
            <ac:spMk id="4" creationId="{81E6DA4C-48A8-8E7D-EECD-60B18D256669}"/>
          </ac:spMkLst>
        </pc:spChg>
        <pc:spChg chg="add mod">
          <ac:chgData name="Kfoury, Elie" userId="84109d90-edd2-4b66-aa0c-6442e64be8d1" providerId="ADAL" clId="{774C3F76-81E7-462A-8AC5-561CC01EB4F2}" dt="2023-04-20T23:15:58.188" v="644" actId="20577"/>
          <ac:spMkLst>
            <pc:docMk/>
            <pc:sldMk cId="0" sldId="256"/>
            <ac:spMk id="5" creationId="{DBC076EF-A1E4-444A-8A82-AD8CE1BC5372}"/>
          </ac:spMkLst>
        </pc:spChg>
        <pc:spChg chg="mod">
          <ac:chgData name="Kfoury, Elie" userId="84109d90-edd2-4b66-aa0c-6442e64be8d1" providerId="ADAL" clId="{774C3F76-81E7-462A-8AC5-561CC01EB4F2}" dt="2023-04-20T23:13:38.168" v="578"/>
          <ac:spMkLst>
            <pc:docMk/>
            <pc:sldMk cId="0" sldId="256"/>
            <ac:spMk id="10" creationId="{BF1E3E13-ED7E-E9DD-DE3E-BA964303501C}"/>
          </ac:spMkLst>
        </pc:spChg>
        <pc:spChg chg="mod">
          <ac:chgData name="Kfoury, Elie" userId="84109d90-edd2-4b66-aa0c-6442e64be8d1" providerId="ADAL" clId="{774C3F76-81E7-462A-8AC5-561CC01EB4F2}" dt="2023-04-20T23:26:34.685" v="1132" actId="14100"/>
          <ac:spMkLst>
            <pc:docMk/>
            <pc:sldMk cId="0" sldId="256"/>
            <ac:spMk id="11" creationId="{A8B12420-DD78-A038-6381-126EA3E34DD0}"/>
          </ac:spMkLst>
        </pc:spChg>
        <pc:spChg chg="mod">
          <ac:chgData name="Kfoury, Elie" userId="84109d90-edd2-4b66-aa0c-6442e64be8d1" providerId="ADAL" clId="{774C3F76-81E7-462A-8AC5-561CC01EB4F2}" dt="2023-04-20T23:23:39.768" v="1059" actId="6549"/>
          <ac:spMkLst>
            <pc:docMk/>
            <pc:sldMk cId="0" sldId="256"/>
            <ac:spMk id="12" creationId="{79BD2F3D-8ED9-7926-8A0E-D8D6A30051E5}"/>
          </ac:spMkLst>
        </pc:spChg>
        <pc:spChg chg="mod">
          <ac:chgData name="Kfoury, Elie" userId="84109d90-edd2-4b66-aa0c-6442e64be8d1" providerId="ADAL" clId="{774C3F76-81E7-462A-8AC5-561CC01EB4F2}" dt="2023-04-20T23:10:55.868" v="466" actId="255"/>
          <ac:spMkLst>
            <pc:docMk/>
            <pc:sldMk cId="0" sldId="256"/>
            <ac:spMk id="16" creationId="{A988A786-F2E3-89C6-E4EC-47CEA59C53B6}"/>
          </ac:spMkLst>
        </pc:spChg>
        <pc:spChg chg="add mod">
          <ac:chgData name="Kfoury, Elie" userId="84109d90-edd2-4b66-aa0c-6442e64be8d1" providerId="ADAL" clId="{774C3F76-81E7-462A-8AC5-561CC01EB4F2}" dt="2023-04-20T23:17:02.312" v="664" actId="571"/>
          <ac:spMkLst>
            <pc:docMk/>
            <pc:sldMk cId="0" sldId="256"/>
            <ac:spMk id="18" creationId="{18C0422E-A6FF-D249-83B9-5EE3C9452F1B}"/>
          </ac:spMkLst>
        </pc:spChg>
        <pc:spChg chg="mod">
          <ac:chgData name="Kfoury, Elie" userId="84109d90-edd2-4b66-aa0c-6442e64be8d1" providerId="ADAL" clId="{774C3F76-81E7-462A-8AC5-561CC01EB4F2}" dt="2023-04-20T23:28:10.622" v="1188" actId="14100"/>
          <ac:spMkLst>
            <pc:docMk/>
            <pc:sldMk cId="0" sldId="256"/>
            <ac:spMk id="19" creationId="{0210D22A-7611-FBF8-7995-BF8054DD737A}"/>
          </ac:spMkLst>
        </pc:spChg>
        <pc:spChg chg="mod">
          <ac:chgData name="Kfoury, Elie" userId="84109d90-edd2-4b66-aa0c-6442e64be8d1" providerId="ADAL" clId="{774C3F76-81E7-462A-8AC5-561CC01EB4F2}" dt="2023-04-20T23:27:47.532" v="1178" actId="20577"/>
          <ac:spMkLst>
            <pc:docMk/>
            <pc:sldMk cId="0" sldId="256"/>
            <ac:spMk id="20" creationId="{26022CAB-6687-7014-1CC5-98077B1D9EA3}"/>
          </ac:spMkLst>
        </pc:spChg>
        <pc:spChg chg="mod">
          <ac:chgData name="Kfoury, Elie" userId="84109d90-edd2-4b66-aa0c-6442e64be8d1" providerId="ADAL" clId="{774C3F76-81E7-462A-8AC5-561CC01EB4F2}" dt="2023-04-20T23:27:52.490" v="1179"/>
          <ac:spMkLst>
            <pc:docMk/>
            <pc:sldMk cId="0" sldId="256"/>
            <ac:spMk id="21" creationId="{DA2D168B-9183-5794-706E-B24C63B250F7}"/>
          </ac:spMkLst>
        </pc:spChg>
        <pc:spChg chg="mod">
          <ac:chgData name="Kfoury, Elie" userId="84109d90-edd2-4b66-aa0c-6442e64be8d1" providerId="ADAL" clId="{774C3F76-81E7-462A-8AC5-561CC01EB4F2}" dt="2023-04-20T23:17:02.312" v="664" actId="571"/>
          <ac:spMkLst>
            <pc:docMk/>
            <pc:sldMk cId="0" sldId="256"/>
            <ac:spMk id="24" creationId="{1E7BFD83-DD06-9EC3-9230-2AE863B37D3E}"/>
          </ac:spMkLst>
        </pc:spChg>
        <pc:spChg chg="add mod">
          <ac:chgData name="Kfoury, Elie" userId="84109d90-edd2-4b66-aa0c-6442e64be8d1" providerId="ADAL" clId="{774C3F76-81E7-462A-8AC5-561CC01EB4F2}" dt="2023-04-20T23:21:32.999" v="979" actId="20577"/>
          <ac:spMkLst>
            <pc:docMk/>
            <pc:sldMk cId="0" sldId="256"/>
            <ac:spMk id="25" creationId="{7607B342-C65E-F4DD-FF0E-5FA8C4FAE12C}"/>
          </ac:spMkLst>
        </pc:spChg>
        <pc:spChg chg="add mod">
          <ac:chgData name="Kfoury, Elie" userId="84109d90-edd2-4b66-aa0c-6442e64be8d1" providerId="ADAL" clId="{774C3F76-81E7-462A-8AC5-561CC01EB4F2}" dt="2023-04-20T23:18:54.060" v="734"/>
          <ac:spMkLst>
            <pc:docMk/>
            <pc:sldMk cId="0" sldId="256"/>
            <ac:spMk id="27" creationId="{B7536D94-0A79-68D9-5377-07BA4480D54E}"/>
          </ac:spMkLst>
        </pc:spChg>
        <pc:spChg chg="mod">
          <ac:chgData name="Kfoury, Elie" userId="84109d90-edd2-4b66-aa0c-6442e64be8d1" providerId="ADAL" clId="{774C3F76-81E7-462A-8AC5-561CC01EB4F2}" dt="2023-04-20T23:13:05.945" v="552" actId="5793"/>
          <ac:spMkLst>
            <pc:docMk/>
            <pc:sldMk cId="0" sldId="256"/>
            <ac:spMk id="30" creationId="{41EE0C0A-F7EF-6AF2-0004-9A0D8EEF779D}"/>
          </ac:spMkLst>
        </pc:spChg>
        <pc:spChg chg="mod">
          <ac:chgData name="Kfoury, Elie" userId="84109d90-edd2-4b66-aa0c-6442e64be8d1" providerId="ADAL" clId="{774C3F76-81E7-462A-8AC5-561CC01EB4F2}" dt="2023-04-20T23:18:46.479" v="733" actId="20577"/>
          <ac:spMkLst>
            <pc:docMk/>
            <pc:sldMk cId="0" sldId="256"/>
            <ac:spMk id="34" creationId="{9E710D93-06E2-1D9D-A600-17E16259B82E}"/>
          </ac:spMkLst>
        </pc:spChg>
        <pc:spChg chg="add mod">
          <ac:chgData name="Kfoury, Elie" userId="84109d90-edd2-4b66-aa0c-6442e64be8d1" providerId="ADAL" clId="{774C3F76-81E7-462A-8AC5-561CC01EB4F2}" dt="2023-04-20T23:23:08.080" v="1050" actId="20577"/>
          <ac:spMkLst>
            <pc:docMk/>
            <pc:sldMk cId="0" sldId="256"/>
            <ac:spMk id="36" creationId="{1A94BA6F-B223-2C7B-6878-13C7ACF7E982}"/>
          </ac:spMkLst>
        </pc:spChg>
        <pc:spChg chg="mod">
          <ac:chgData name="Kfoury, Elie" userId="84109d90-edd2-4b66-aa0c-6442e64be8d1" providerId="ADAL" clId="{774C3F76-81E7-462A-8AC5-561CC01EB4F2}" dt="2023-04-20T23:27:12.175" v="1156" actId="14100"/>
          <ac:spMkLst>
            <pc:docMk/>
            <pc:sldMk cId="0" sldId="256"/>
            <ac:spMk id="38" creationId="{42840E07-26EB-4E1D-B651-E439ECC78699}"/>
          </ac:spMkLst>
        </pc:spChg>
        <pc:spChg chg="mod">
          <ac:chgData name="Kfoury, Elie" userId="84109d90-edd2-4b66-aa0c-6442e64be8d1" providerId="ADAL" clId="{774C3F76-81E7-462A-8AC5-561CC01EB4F2}" dt="2023-04-20T23:27:12.175" v="1156" actId="14100"/>
          <ac:spMkLst>
            <pc:docMk/>
            <pc:sldMk cId="0" sldId="256"/>
            <ac:spMk id="39" creationId="{FCB36AFA-7261-4BD0-BAAA-5D5F78E44742}"/>
          </ac:spMkLst>
        </pc:spChg>
        <pc:spChg chg="mod">
          <ac:chgData name="Kfoury, Elie" userId="84109d90-edd2-4b66-aa0c-6442e64be8d1" providerId="ADAL" clId="{774C3F76-81E7-462A-8AC5-561CC01EB4F2}" dt="2023-04-20T23:27:33.012" v="1157"/>
          <ac:spMkLst>
            <pc:docMk/>
            <pc:sldMk cId="0" sldId="256"/>
            <ac:spMk id="42" creationId="{A2B780AA-1835-403D-9431-C77CA5DD4AFE}"/>
          </ac:spMkLst>
        </pc:spChg>
        <pc:spChg chg="add mod">
          <ac:chgData name="Kfoury, Elie" userId="84109d90-edd2-4b66-aa0c-6442e64be8d1" providerId="ADAL" clId="{774C3F76-81E7-462A-8AC5-561CC01EB4F2}" dt="2023-04-20T23:25:15.337" v="1091"/>
          <ac:spMkLst>
            <pc:docMk/>
            <pc:sldMk cId="0" sldId="256"/>
            <ac:spMk id="45" creationId="{C2768E9B-ABCA-7743-E5B1-E77AE8736061}"/>
          </ac:spMkLst>
        </pc:spChg>
        <pc:spChg chg="mod">
          <ac:chgData name="Kfoury, Elie" userId="84109d90-edd2-4b66-aa0c-6442e64be8d1" providerId="ADAL" clId="{774C3F76-81E7-462A-8AC5-561CC01EB4F2}" dt="2023-04-20T23:23:31.378" v="1055" actId="20577"/>
          <ac:spMkLst>
            <pc:docMk/>
            <pc:sldMk cId="0" sldId="256"/>
            <ac:spMk id="50" creationId="{6631CFE9-9143-EF5E-4986-A7A35497699D}"/>
          </ac:spMkLst>
        </pc:spChg>
        <pc:spChg chg="add mod">
          <ac:chgData name="Kfoury, Elie" userId="84109d90-edd2-4b66-aa0c-6442e64be8d1" providerId="ADAL" clId="{774C3F76-81E7-462A-8AC5-561CC01EB4F2}" dt="2023-04-20T23:29:44.568" v="1226" actId="1076"/>
          <ac:spMkLst>
            <pc:docMk/>
            <pc:sldMk cId="0" sldId="256"/>
            <ac:spMk id="52" creationId="{69611A1F-163E-ACBF-8250-DFEA3EFAD181}"/>
          </ac:spMkLst>
        </pc:spChg>
        <pc:spChg chg="add mod">
          <ac:chgData name="Kfoury, Elie" userId="84109d90-edd2-4b66-aa0c-6442e64be8d1" providerId="ADAL" clId="{774C3F76-81E7-462A-8AC5-561CC01EB4F2}" dt="2023-04-20T23:29:44.568" v="1226" actId="1076"/>
          <ac:spMkLst>
            <pc:docMk/>
            <pc:sldMk cId="0" sldId="256"/>
            <ac:spMk id="54" creationId="{2F8C13D0-CD08-9531-A1F8-43D4133A106C}"/>
          </ac:spMkLst>
        </pc:spChg>
        <pc:spChg chg="add mod">
          <ac:chgData name="Kfoury, Elie" userId="84109d90-edd2-4b66-aa0c-6442e64be8d1" providerId="ADAL" clId="{774C3F76-81E7-462A-8AC5-561CC01EB4F2}" dt="2023-04-20T23:29:44.568" v="1226" actId="1076"/>
          <ac:spMkLst>
            <pc:docMk/>
            <pc:sldMk cId="0" sldId="256"/>
            <ac:spMk id="55" creationId="{4B8A6C1B-27F6-6C55-8FCA-FD4E017BACDD}"/>
          </ac:spMkLst>
        </pc:spChg>
        <pc:spChg chg="add mod">
          <ac:chgData name="Kfoury, Elie" userId="84109d90-edd2-4b66-aa0c-6442e64be8d1" providerId="ADAL" clId="{774C3F76-81E7-462A-8AC5-561CC01EB4F2}" dt="2023-04-20T23:29:46.816" v="1227" actId="571"/>
          <ac:spMkLst>
            <pc:docMk/>
            <pc:sldMk cId="0" sldId="256"/>
            <ac:spMk id="56" creationId="{FBCCF973-0211-7EEA-C8E5-5C0E4AFFB4DD}"/>
          </ac:spMkLst>
        </pc:spChg>
        <pc:spChg chg="add mod">
          <ac:chgData name="Kfoury, Elie" userId="84109d90-edd2-4b66-aa0c-6442e64be8d1" providerId="ADAL" clId="{774C3F76-81E7-462A-8AC5-561CC01EB4F2}" dt="2023-04-20T23:30:08.480" v="1253" actId="20577"/>
          <ac:spMkLst>
            <pc:docMk/>
            <pc:sldMk cId="0" sldId="256"/>
            <ac:spMk id="57" creationId="{E908C956-9B5C-8B89-1922-043FBD857E5E}"/>
          </ac:spMkLst>
        </pc:spChg>
        <pc:spChg chg="add mod">
          <ac:chgData name="Kfoury, Elie" userId="84109d90-edd2-4b66-aa0c-6442e64be8d1" providerId="ADAL" clId="{774C3F76-81E7-462A-8AC5-561CC01EB4F2}" dt="2023-04-20T23:31:09.941" v="1386" actId="20577"/>
          <ac:spMkLst>
            <pc:docMk/>
            <pc:sldMk cId="0" sldId="256"/>
            <ac:spMk id="59" creationId="{9AAA9CA8-5FE7-DAD6-E3A4-2225CD2AFA54}"/>
          </ac:spMkLst>
        </pc:spChg>
        <pc:spChg chg="mod">
          <ac:chgData name="Kfoury, Elie" userId="84109d90-edd2-4b66-aa0c-6442e64be8d1" providerId="ADAL" clId="{774C3F76-81E7-462A-8AC5-561CC01EB4F2}" dt="2023-04-20T22:58:20.627" v="2"/>
          <ac:spMkLst>
            <pc:docMk/>
            <pc:sldMk cId="0" sldId="256"/>
            <ac:spMk id="70" creationId="{425621FB-070F-446E-BA36-4A66EBF8DEF2}"/>
          </ac:spMkLst>
        </pc:spChg>
        <pc:spChg chg="mod">
          <ac:chgData name="Kfoury, Elie" userId="84109d90-edd2-4b66-aa0c-6442e64be8d1" providerId="ADAL" clId="{774C3F76-81E7-462A-8AC5-561CC01EB4F2}" dt="2023-04-20T22:58:30.377" v="6" actId="20577"/>
          <ac:spMkLst>
            <pc:docMk/>
            <pc:sldMk cId="0" sldId="256"/>
            <ac:spMk id="71" creationId="{3A3E55C8-5130-4258-80B1-064CE3FDB621}"/>
          </ac:spMkLst>
        </pc:spChg>
        <pc:spChg chg="mod">
          <ac:chgData name="Kfoury, Elie" userId="84109d90-edd2-4b66-aa0c-6442e64be8d1" providerId="ADAL" clId="{774C3F76-81E7-462A-8AC5-561CC01EB4F2}" dt="2023-04-20T23:32:08.305" v="1397" actId="20577"/>
          <ac:spMkLst>
            <pc:docMk/>
            <pc:sldMk cId="0" sldId="256"/>
            <ac:spMk id="73" creationId="{D5A32123-7974-4A0F-B8DF-6C82FB22F596}"/>
          </ac:spMkLst>
        </pc:spChg>
        <pc:spChg chg="mod">
          <ac:chgData name="Kfoury, Elie" userId="84109d90-edd2-4b66-aa0c-6442e64be8d1" providerId="ADAL" clId="{774C3F76-81E7-462A-8AC5-561CC01EB4F2}" dt="2023-04-20T23:03:47.807" v="147" actId="14100"/>
          <ac:spMkLst>
            <pc:docMk/>
            <pc:sldMk cId="0" sldId="256"/>
            <ac:spMk id="75" creationId="{C24D4BC5-5256-4C2E-B3FB-87EA69B63AF3}"/>
          </ac:spMkLst>
        </pc:spChg>
        <pc:spChg chg="mod">
          <ac:chgData name="Kfoury, Elie" userId="84109d90-edd2-4b66-aa0c-6442e64be8d1" providerId="ADAL" clId="{774C3F76-81E7-462A-8AC5-561CC01EB4F2}" dt="2023-04-20T23:16:30.746" v="654" actId="14100"/>
          <ac:spMkLst>
            <pc:docMk/>
            <pc:sldMk cId="0" sldId="256"/>
            <ac:spMk id="79" creationId="{0F831EE1-8866-4A3E-8CAB-8624A11FF145}"/>
          </ac:spMkLst>
        </pc:spChg>
        <pc:spChg chg="mod">
          <ac:chgData name="Kfoury, Elie" userId="84109d90-edd2-4b66-aa0c-6442e64be8d1" providerId="ADAL" clId="{774C3F76-81E7-462A-8AC5-561CC01EB4F2}" dt="2023-04-20T23:15:17.225" v="620" actId="14100"/>
          <ac:spMkLst>
            <pc:docMk/>
            <pc:sldMk cId="0" sldId="256"/>
            <ac:spMk id="81" creationId="{868B6862-5CC5-4906-AC03-EA9661AD1346}"/>
          </ac:spMkLst>
        </pc:spChg>
        <pc:spChg chg="mod">
          <ac:chgData name="Kfoury, Elie" userId="84109d90-edd2-4b66-aa0c-6442e64be8d1" providerId="ADAL" clId="{774C3F76-81E7-462A-8AC5-561CC01EB4F2}" dt="2023-04-20T23:19:34.147" v="741" actId="14100"/>
          <ac:spMkLst>
            <pc:docMk/>
            <pc:sldMk cId="0" sldId="256"/>
            <ac:spMk id="82" creationId="{D026A6A3-D6D2-4951-8B04-EF51015D25DB}"/>
          </ac:spMkLst>
        </pc:spChg>
        <pc:spChg chg="mod">
          <ac:chgData name="Kfoury, Elie" userId="84109d90-edd2-4b66-aa0c-6442e64be8d1" providerId="ADAL" clId="{774C3F76-81E7-462A-8AC5-561CC01EB4F2}" dt="2023-04-20T23:18:38.167" v="713" actId="20577"/>
          <ac:spMkLst>
            <pc:docMk/>
            <pc:sldMk cId="0" sldId="256"/>
            <ac:spMk id="84" creationId="{3D96BB99-3F6E-4E73-BA6B-A122D83B12A2}"/>
          </ac:spMkLst>
        </pc:spChg>
        <pc:spChg chg="mod">
          <ac:chgData name="Kfoury, Elie" userId="84109d90-edd2-4b66-aa0c-6442e64be8d1" providerId="ADAL" clId="{774C3F76-81E7-462A-8AC5-561CC01EB4F2}" dt="2023-04-20T23:12:21.548" v="489" actId="14100"/>
          <ac:spMkLst>
            <pc:docMk/>
            <pc:sldMk cId="0" sldId="256"/>
            <ac:spMk id="88" creationId="{236036AE-C83F-4AC9-800C-C6574727635F}"/>
          </ac:spMkLst>
        </pc:spChg>
        <pc:spChg chg="mod">
          <ac:chgData name="Kfoury, Elie" userId="84109d90-edd2-4b66-aa0c-6442e64be8d1" providerId="ADAL" clId="{774C3F76-81E7-462A-8AC5-561CC01EB4F2}" dt="2023-04-20T23:11:28.618" v="478" actId="1076"/>
          <ac:spMkLst>
            <pc:docMk/>
            <pc:sldMk cId="0" sldId="256"/>
            <ac:spMk id="90" creationId="{8C463412-CC68-4A0F-AE72-68EF99EB2F46}"/>
          </ac:spMkLst>
        </pc:spChg>
        <pc:spChg chg="mod">
          <ac:chgData name="Kfoury, Elie" userId="84109d90-edd2-4b66-aa0c-6442e64be8d1" providerId="ADAL" clId="{774C3F76-81E7-462A-8AC5-561CC01EB4F2}" dt="2023-04-20T23:27:03.213" v="1154" actId="14100"/>
          <ac:spMkLst>
            <pc:docMk/>
            <pc:sldMk cId="0" sldId="256"/>
            <ac:spMk id="100" creationId="{05B28FAE-CEEF-E0F4-9B92-8D17FA64B4AE}"/>
          </ac:spMkLst>
        </pc:spChg>
        <pc:spChg chg="mod">
          <ac:chgData name="Kfoury, Elie" userId="84109d90-edd2-4b66-aa0c-6442e64be8d1" providerId="ADAL" clId="{774C3F76-81E7-462A-8AC5-561CC01EB4F2}" dt="2023-04-20T23:26:38.886" v="1133" actId="1076"/>
          <ac:spMkLst>
            <pc:docMk/>
            <pc:sldMk cId="0" sldId="256"/>
            <ac:spMk id="101" creationId="{754096CC-901A-149B-796D-6BFE38856A73}"/>
          </ac:spMkLst>
        </pc:spChg>
        <pc:spChg chg="mod">
          <ac:chgData name="Kfoury, Elie" userId="84109d90-edd2-4b66-aa0c-6442e64be8d1" providerId="ADAL" clId="{774C3F76-81E7-462A-8AC5-561CC01EB4F2}" dt="2023-04-20T23:26:52.151" v="1152" actId="20577"/>
          <ac:spMkLst>
            <pc:docMk/>
            <pc:sldMk cId="0" sldId="256"/>
            <ac:spMk id="106" creationId="{8F5FB135-4F45-660F-304B-6A82F02E3C88}"/>
          </ac:spMkLst>
        </pc:spChg>
        <pc:spChg chg="mod">
          <ac:chgData name="Kfoury, Elie" userId="84109d90-edd2-4b66-aa0c-6442e64be8d1" providerId="ADAL" clId="{774C3F76-81E7-462A-8AC5-561CC01EB4F2}" dt="2023-04-20T23:28:44.806" v="1205" actId="14100"/>
          <ac:spMkLst>
            <pc:docMk/>
            <pc:sldMk cId="0" sldId="256"/>
            <ac:spMk id="111" creationId="{5F7123C0-FE82-9E84-ADF5-961F5DDA4771}"/>
          </ac:spMkLst>
        </pc:spChg>
        <pc:spChg chg="mod">
          <ac:chgData name="Kfoury, Elie" userId="84109d90-edd2-4b66-aa0c-6442e64be8d1" providerId="ADAL" clId="{774C3F76-81E7-462A-8AC5-561CC01EB4F2}" dt="2023-04-20T23:28:39.711" v="1204" actId="1076"/>
          <ac:spMkLst>
            <pc:docMk/>
            <pc:sldMk cId="0" sldId="256"/>
            <ac:spMk id="112" creationId="{33B5DD38-D286-61AF-E282-28C3E784A620}"/>
          </ac:spMkLst>
        </pc:spChg>
        <pc:spChg chg="mod">
          <ac:chgData name="Kfoury, Elie" userId="84109d90-edd2-4b66-aa0c-6442e64be8d1" providerId="ADAL" clId="{774C3F76-81E7-462A-8AC5-561CC01EB4F2}" dt="2023-04-20T23:29:16.406" v="1224" actId="12"/>
          <ac:spMkLst>
            <pc:docMk/>
            <pc:sldMk cId="0" sldId="256"/>
            <ac:spMk id="113" creationId="{ECBB9B66-9105-8013-2DBC-D7DB9AA3F91F}"/>
          </ac:spMkLst>
        </pc:spChg>
        <pc:grpChg chg="add mod">
          <ac:chgData name="Kfoury, Elie" userId="84109d90-edd2-4b66-aa0c-6442e64be8d1" providerId="ADAL" clId="{774C3F76-81E7-462A-8AC5-561CC01EB4F2}" dt="2023-04-20T23:31:22.624" v="1388" actId="1076"/>
          <ac:grpSpMkLst>
            <pc:docMk/>
            <pc:sldMk cId="0" sldId="256"/>
            <ac:grpSpMk id="6" creationId="{C9AEACB2-2F1F-C7CF-CC01-228ECD2169B3}"/>
          </ac:grpSpMkLst>
        </pc:grpChg>
        <pc:grpChg chg="add mod">
          <ac:chgData name="Kfoury, Elie" userId="84109d90-edd2-4b66-aa0c-6442e64be8d1" providerId="ADAL" clId="{774C3F76-81E7-462A-8AC5-561CC01EB4F2}" dt="2023-04-20T23:17:02.312" v="664" actId="571"/>
          <ac:grpSpMkLst>
            <pc:docMk/>
            <pc:sldMk cId="0" sldId="256"/>
            <ac:grpSpMk id="22" creationId="{CCBA9DAD-EEFE-B072-D840-891590B8A947}"/>
          </ac:grpSpMkLst>
        </pc:grpChg>
        <pc:grpChg chg="add mod">
          <ac:chgData name="Kfoury, Elie" userId="84109d90-edd2-4b66-aa0c-6442e64be8d1" providerId="ADAL" clId="{774C3F76-81E7-462A-8AC5-561CC01EB4F2}" dt="2023-04-20T23:26:31.982" v="1131" actId="1076"/>
          <ac:grpSpMkLst>
            <pc:docMk/>
            <pc:sldMk cId="0" sldId="256"/>
            <ac:grpSpMk id="44" creationId="{C6CFCB14-CB35-FD02-E40F-0A3EFB2959B6}"/>
          </ac:grpSpMkLst>
        </pc:grpChg>
        <pc:picChg chg="add mod">
          <ac:chgData name="Kfoury, Elie" userId="84109d90-edd2-4b66-aa0c-6442e64be8d1" providerId="ADAL" clId="{774C3F76-81E7-462A-8AC5-561CC01EB4F2}" dt="2023-04-20T23:13:08.843" v="555" actId="1036"/>
          <ac:picMkLst>
            <pc:docMk/>
            <pc:sldMk cId="0" sldId="256"/>
            <ac:picMk id="3" creationId="{05A24CE5-6106-5E70-666F-FA2BA7834A78}"/>
          </ac:picMkLst>
        </pc:picChg>
        <pc:picChg chg="del mod">
          <ac:chgData name="Kfoury, Elie" userId="84109d90-edd2-4b66-aa0c-6442e64be8d1" providerId="ADAL" clId="{774C3F76-81E7-462A-8AC5-561CC01EB4F2}" dt="2023-04-20T23:06:17" v="294" actId="478"/>
          <ac:picMkLst>
            <pc:docMk/>
            <pc:sldMk cId="0" sldId="256"/>
            <ac:picMk id="8" creationId="{EFEC6118-5EE8-6F01-A455-536824D2A9D0}"/>
          </ac:picMkLst>
        </pc:picChg>
        <pc:picChg chg="mod">
          <ac:chgData name="Kfoury, Elie" userId="84109d90-edd2-4b66-aa0c-6442e64be8d1" providerId="ADAL" clId="{774C3F76-81E7-462A-8AC5-561CC01EB4F2}" dt="2023-04-20T23:13:38.168" v="578"/>
          <ac:picMkLst>
            <pc:docMk/>
            <pc:sldMk cId="0" sldId="256"/>
            <ac:picMk id="9" creationId="{9DFECAFE-2C28-9ADE-70A5-0234C5653B91}"/>
          </ac:picMkLst>
        </pc:picChg>
        <pc:picChg chg="del mod">
          <ac:chgData name="Kfoury, Elie" userId="84109d90-edd2-4b66-aa0c-6442e64be8d1" providerId="ADAL" clId="{774C3F76-81E7-462A-8AC5-561CC01EB4F2}" dt="2023-04-20T23:06:43.393" v="307" actId="478"/>
          <ac:picMkLst>
            <pc:docMk/>
            <pc:sldMk cId="0" sldId="256"/>
            <ac:picMk id="13" creationId="{20020EC3-48DD-81EC-7352-9C0C95EFBC83}"/>
          </ac:picMkLst>
        </pc:picChg>
        <pc:picChg chg="add del mod">
          <ac:chgData name="Kfoury, Elie" userId="84109d90-edd2-4b66-aa0c-6442e64be8d1" providerId="ADAL" clId="{774C3F76-81E7-462A-8AC5-561CC01EB4F2}" dt="2023-04-20T23:14:09.652" v="605"/>
          <ac:picMkLst>
            <pc:docMk/>
            <pc:sldMk cId="0" sldId="256"/>
            <ac:picMk id="14" creationId="{8DE8150E-B17E-7F88-9B5C-EACF3261AD03}"/>
          </ac:picMkLst>
        </pc:picChg>
        <pc:picChg chg="add mod">
          <ac:chgData name="Kfoury, Elie" userId="84109d90-edd2-4b66-aa0c-6442e64be8d1" providerId="ADAL" clId="{774C3F76-81E7-462A-8AC5-561CC01EB4F2}" dt="2023-04-20T23:32:36.863" v="1402" actId="1076"/>
          <ac:picMkLst>
            <pc:docMk/>
            <pc:sldMk cId="0" sldId="256"/>
            <ac:picMk id="15" creationId="{7C669206-7874-D228-8398-C066EDD99ED2}"/>
          </ac:picMkLst>
        </pc:picChg>
        <pc:picChg chg="add mod modCrop">
          <ac:chgData name="Kfoury, Elie" userId="84109d90-edd2-4b66-aa0c-6442e64be8d1" providerId="ADAL" clId="{774C3F76-81E7-462A-8AC5-561CC01EB4F2}" dt="2023-04-20T23:21:38.078" v="980" actId="1076"/>
          <ac:picMkLst>
            <pc:docMk/>
            <pc:sldMk cId="0" sldId="256"/>
            <ac:picMk id="17" creationId="{ACE6F8D9-F7F8-42E1-3D96-EC1B97C1788A}"/>
          </ac:picMkLst>
        </pc:picChg>
        <pc:picChg chg="mod">
          <ac:chgData name="Kfoury, Elie" userId="84109d90-edd2-4b66-aa0c-6442e64be8d1" providerId="ADAL" clId="{774C3F76-81E7-462A-8AC5-561CC01EB4F2}" dt="2023-04-20T23:17:02.312" v="664" actId="571"/>
          <ac:picMkLst>
            <pc:docMk/>
            <pc:sldMk cId="0" sldId="256"/>
            <ac:picMk id="23" creationId="{12B024F9-94D6-D02F-447D-B2BD3290755C}"/>
          </ac:picMkLst>
        </pc:picChg>
        <pc:picChg chg="del">
          <ac:chgData name="Kfoury, Elie" userId="84109d90-edd2-4b66-aa0c-6442e64be8d1" providerId="ADAL" clId="{774C3F76-81E7-462A-8AC5-561CC01EB4F2}" dt="2023-04-20T23:13:26.225" v="575" actId="478"/>
          <ac:picMkLst>
            <pc:docMk/>
            <pc:sldMk cId="0" sldId="256"/>
            <ac:picMk id="26" creationId="{AF6A9D1E-E73C-83CC-0712-10E8433AA667}"/>
          </ac:picMkLst>
        </pc:picChg>
        <pc:picChg chg="del">
          <ac:chgData name="Kfoury, Elie" userId="84109d90-edd2-4b66-aa0c-6442e64be8d1" providerId="ADAL" clId="{774C3F76-81E7-462A-8AC5-561CC01EB4F2}" dt="2023-04-20T23:11:59.129" v="483" actId="478"/>
          <ac:picMkLst>
            <pc:docMk/>
            <pc:sldMk cId="0" sldId="256"/>
            <ac:picMk id="29" creationId="{09761094-301A-7A2E-2F42-7C905A679A36}"/>
          </ac:picMkLst>
        </pc:picChg>
        <pc:picChg chg="add mod">
          <ac:chgData name="Kfoury, Elie" userId="84109d90-edd2-4b66-aa0c-6442e64be8d1" providerId="ADAL" clId="{774C3F76-81E7-462A-8AC5-561CC01EB4F2}" dt="2023-04-20T23:19:08.203" v="738" actId="14100"/>
          <ac:picMkLst>
            <pc:docMk/>
            <pc:sldMk cId="0" sldId="256"/>
            <ac:picMk id="31" creationId="{207405F8-0BA3-04C2-BA70-364C050CFBFA}"/>
          </ac:picMkLst>
        </pc:picChg>
        <pc:picChg chg="del">
          <ac:chgData name="Kfoury, Elie" userId="84109d90-edd2-4b66-aa0c-6442e64be8d1" providerId="ADAL" clId="{774C3F76-81E7-462A-8AC5-561CC01EB4F2}" dt="2023-04-20T23:16:44.175" v="656" actId="478"/>
          <ac:picMkLst>
            <pc:docMk/>
            <pc:sldMk cId="0" sldId="256"/>
            <ac:picMk id="32" creationId="{4BC54B6F-437B-F8F3-D45E-AE3706A1C9CA}"/>
          </ac:picMkLst>
        </pc:picChg>
        <pc:picChg chg="add del mod">
          <ac:chgData name="Kfoury, Elie" userId="84109d90-edd2-4b66-aa0c-6442e64be8d1" providerId="ADAL" clId="{774C3F76-81E7-462A-8AC5-561CC01EB4F2}" dt="2023-04-20T23:22:23.217" v="985" actId="478"/>
          <ac:picMkLst>
            <pc:docMk/>
            <pc:sldMk cId="0" sldId="256"/>
            <ac:picMk id="35" creationId="{1C19C56C-953A-CECD-76CC-3B020292ABA4}"/>
          </ac:picMkLst>
        </pc:picChg>
        <pc:picChg chg="add mod">
          <ac:chgData name="Kfoury, Elie" userId="84109d90-edd2-4b66-aa0c-6442e64be8d1" providerId="ADAL" clId="{774C3F76-81E7-462A-8AC5-561CC01EB4F2}" dt="2023-04-20T23:23:14.148" v="1052" actId="14100"/>
          <ac:picMkLst>
            <pc:docMk/>
            <pc:sldMk cId="0" sldId="256"/>
            <ac:picMk id="37" creationId="{9F9F3C76-39B2-1B3D-04D4-810D19B04CBE}"/>
          </ac:picMkLst>
        </pc:picChg>
        <pc:picChg chg="add del mod modCrop">
          <ac:chgData name="Kfoury, Elie" userId="84109d90-edd2-4b66-aa0c-6442e64be8d1" providerId="ADAL" clId="{774C3F76-81E7-462A-8AC5-561CC01EB4F2}" dt="2023-04-20T23:24:55.191" v="1084" actId="164"/>
          <ac:picMkLst>
            <pc:docMk/>
            <pc:sldMk cId="0" sldId="256"/>
            <ac:picMk id="40" creationId="{6901D505-561F-0E01-88A7-DB8708252BD8}"/>
          </ac:picMkLst>
        </pc:picChg>
        <pc:picChg chg="add del mod">
          <ac:chgData name="Kfoury, Elie" userId="84109d90-edd2-4b66-aa0c-6442e64be8d1" providerId="ADAL" clId="{774C3F76-81E7-462A-8AC5-561CC01EB4F2}" dt="2023-04-20T23:25:35.619" v="1095" actId="478"/>
          <ac:picMkLst>
            <pc:docMk/>
            <pc:sldMk cId="0" sldId="256"/>
            <ac:picMk id="41" creationId="{84166870-4D07-AE46-9B17-3439C02BB50E}"/>
          </ac:picMkLst>
        </pc:picChg>
        <pc:picChg chg="add mod modCrop">
          <ac:chgData name="Kfoury, Elie" userId="84109d90-edd2-4b66-aa0c-6442e64be8d1" providerId="ADAL" clId="{774C3F76-81E7-462A-8AC5-561CC01EB4F2}" dt="2023-04-20T23:24:55.191" v="1084" actId="164"/>
          <ac:picMkLst>
            <pc:docMk/>
            <pc:sldMk cId="0" sldId="256"/>
            <ac:picMk id="43" creationId="{8A1F113E-B65A-9DAB-6390-8ACD339A651F}"/>
          </ac:picMkLst>
        </pc:picChg>
        <pc:picChg chg="del">
          <ac:chgData name="Kfoury, Elie" userId="84109d90-edd2-4b66-aa0c-6442e64be8d1" providerId="ADAL" clId="{774C3F76-81E7-462A-8AC5-561CC01EB4F2}" dt="2023-04-20T23:18:10.634" v="708" actId="478"/>
          <ac:picMkLst>
            <pc:docMk/>
            <pc:sldMk cId="0" sldId="256"/>
            <ac:picMk id="46" creationId="{952DE81F-045A-0152-6CF1-DDB0564E7CFC}"/>
          </ac:picMkLst>
        </pc:picChg>
        <pc:picChg chg="add mod modCrop">
          <ac:chgData name="Kfoury, Elie" userId="84109d90-edd2-4b66-aa0c-6442e64be8d1" providerId="ADAL" clId="{774C3F76-81E7-462A-8AC5-561CC01EB4F2}" dt="2023-04-20T23:26:59.071" v="1153" actId="732"/>
          <ac:picMkLst>
            <pc:docMk/>
            <pc:sldMk cId="0" sldId="256"/>
            <ac:picMk id="47" creationId="{3C724D04-FD28-1D3C-0A51-99D75B1344F4}"/>
          </ac:picMkLst>
        </pc:picChg>
        <pc:picChg chg="add del mod">
          <ac:chgData name="Kfoury, Elie" userId="84109d90-edd2-4b66-aa0c-6442e64be8d1" providerId="ADAL" clId="{774C3F76-81E7-462A-8AC5-561CC01EB4F2}" dt="2023-04-20T23:31:15.528" v="1387" actId="478"/>
          <ac:picMkLst>
            <pc:docMk/>
            <pc:sldMk cId="0" sldId="256"/>
            <ac:picMk id="48" creationId="{41C52C0F-60AC-84FA-FBB0-A1686A4A9F57}"/>
          </ac:picMkLst>
        </pc:picChg>
        <pc:picChg chg="add mod">
          <ac:chgData name="Kfoury, Elie" userId="84109d90-edd2-4b66-aa0c-6442e64be8d1" providerId="ADAL" clId="{774C3F76-81E7-462A-8AC5-561CC01EB4F2}" dt="2023-04-20T23:28:15.598" v="1189" actId="1076"/>
          <ac:picMkLst>
            <pc:docMk/>
            <pc:sldMk cId="0" sldId="256"/>
            <ac:picMk id="51" creationId="{B81CF742-DF30-85AD-2CAA-4A15EAD176B4}"/>
          </ac:picMkLst>
        </pc:picChg>
        <pc:picChg chg="del">
          <ac:chgData name="Kfoury, Elie" userId="84109d90-edd2-4b66-aa0c-6442e64be8d1" providerId="ADAL" clId="{774C3F76-81E7-462A-8AC5-561CC01EB4F2}" dt="2023-04-20T23:22:04.530" v="982" actId="478"/>
          <ac:picMkLst>
            <pc:docMk/>
            <pc:sldMk cId="0" sldId="256"/>
            <ac:picMk id="53" creationId="{1AB559F6-DBF4-6F5F-914C-3973C22CB832}"/>
          </ac:picMkLst>
        </pc:picChg>
        <pc:picChg chg="del">
          <ac:chgData name="Kfoury, Elie" userId="84109d90-edd2-4b66-aa0c-6442e64be8d1" providerId="ADAL" clId="{774C3F76-81E7-462A-8AC5-561CC01EB4F2}" dt="2023-04-20T23:22:04.530" v="982" actId="478"/>
          <ac:picMkLst>
            <pc:docMk/>
            <pc:sldMk cId="0" sldId="256"/>
            <ac:picMk id="58" creationId="{72B9EEC4-D3B7-FD16-3A01-E75C694B4FBD}"/>
          </ac:picMkLst>
        </pc:picChg>
        <pc:picChg chg="del">
          <ac:chgData name="Kfoury, Elie" userId="84109d90-edd2-4b66-aa0c-6442e64be8d1" providerId="ADAL" clId="{774C3F76-81E7-462A-8AC5-561CC01EB4F2}" dt="2023-04-20T23:22:04.530" v="982" actId="478"/>
          <ac:picMkLst>
            <pc:docMk/>
            <pc:sldMk cId="0" sldId="256"/>
            <ac:picMk id="60" creationId="{CC83B671-ADB7-DFCE-A089-17D77D51D7B9}"/>
          </ac:picMkLst>
        </pc:picChg>
        <pc:picChg chg="del">
          <ac:chgData name="Kfoury, Elie" userId="84109d90-edd2-4b66-aa0c-6442e64be8d1" providerId="ADAL" clId="{774C3F76-81E7-462A-8AC5-561CC01EB4F2}" dt="2023-04-20T23:22:04.530" v="982" actId="478"/>
          <ac:picMkLst>
            <pc:docMk/>
            <pc:sldMk cId="0" sldId="256"/>
            <ac:picMk id="62" creationId="{3DBB8400-1184-1CA6-A4B8-EBCE40A67848}"/>
          </ac:picMkLst>
        </pc:picChg>
        <pc:picChg chg="del">
          <ac:chgData name="Kfoury, Elie" userId="84109d90-edd2-4b66-aa0c-6442e64be8d1" providerId="ADAL" clId="{774C3F76-81E7-462A-8AC5-561CC01EB4F2}" dt="2023-04-20T23:23:46.787" v="1061" actId="478"/>
          <ac:picMkLst>
            <pc:docMk/>
            <pc:sldMk cId="0" sldId="256"/>
            <ac:picMk id="87" creationId="{AF73502D-8FAE-8E7C-DFB9-90E555FDC8EA}"/>
          </ac:picMkLst>
        </pc:picChg>
        <pc:picChg chg="del">
          <ac:chgData name="Kfoury, Elie" userId="84109d90-edd2-4b66-aa0c-6442e64be8d1" providerId="ADAL" clId="{774C3F76-81E7-462A-8AC5-561CC01EB4F2}" dt="2023-04-20T23:23:47.131" v="1062" actId="478"/>
          <ac:picMkLst>
            <pc:docMk/>
            <pc:sldMk cId="0" sldId="256"/>
            <ac:picMk id="92" creationId="{291C068B-085B-911D-AE1D-864671297CB0}"/>
          </ac:picMkLst>
        </pc:picChg>
        <pc:picChg chg="del">
          <ac:chgData name="Kfoury, Elie" userId="84109d90-edd2-4b66-aa0c-6442e64be8d1" providerId="ADAL" clId="{774C3F76-81E7-462A-8AC5-561CC01EB4F2}" dt="2023-04-20T23:23:46.455" v="1060" actId="478"/>
          <ac:picMkLst>
            <pc:docMk/>
            <pc:sldMk cId="0" sldId="256"/>
            <ac:picMk id="94" creationId="{042CB0E3-4C81-A99C-14F6-CBAEF43A46E1}"/>
          </ac:picMkLst>
        </pc:picChg>
        <pc:picChg chg="del">
          <ac:chgData name="Kfoury, Elie" userId="84109d90-edd2-4b66-aa0c-6442e64be8d1" providerId="ADAL" clId="{774C3F76-81E7-462A-8AC5-561CC01EB4F2}" dt="2023-04-20T23:23:47.911" v="1063" actId="478"/>
          <ac:picMkLst>
            <pc:docMk/>
            <pc:sldMk cId="0" sldId="256"/>
            <ac:picMk id="98" creationId="{BEA1DCC5-54E8-10AC-2F22-7F87A084A412}"/>
          </ac:picMkLst>
        </pc:picChg>
        <pc:picChg chg="del">
          <ac:chgData name="Kfoury, Elie" userId="84109d90-edd2-4b66-aa0c-6442e64be8d1" providerId="ADAL" clId="{774C3F76-81E7-462A-8AC5-561CC01EB4F2}" dt="2023-04-20T23:23:48.197" v="1064" actId="478"/>
          <ac:picMkLst>
            <pc:docMk/>
            <pc:sldMk cId="0" sldId="256"/>
            <ac:picMk id="99" creationId="{50C0CD40-4506-7934-A05E-59D076FACC7E}"/>
          </ac:picMkLst>
        </pc:picChg>
        <pc:picChg chg="del">
          <ac:chgData name="Kfoury, Elie" userId="84109d90-edd2-4b66-aa0c-6442e64be8d1" providerId="ADAL" clId="{774C3F76-81E7-462A-8AC5-561CC01EB4F2}" dt="2023-04-20T23:26:08.276" v="1123" actId="478"/>
          <ac:picMkLst>
            <pc:docMk/>
            <pc:sldMk cId="0" sldId="256"/>
            <ac:picMk id="104" creationId="{E835CDCF-B8EF-9EDA-A540-90C633967F16}"/>
          </ac:picMkLst>
        </pc:picChg>
        <pc:picChg chg="del">
          <ac:chgData name="Kfoury, Elie" userId="84109d90-edd2-4b66-aa0c-6442e64be8d1" providerId="ADAL" clId="{774C3F76-81E7-462A-8AC5-561CC01EB4F2}" dt="2023-04-20T23:27:54.466" v="1180" actId="478"/>
          <ac:picMkLst>
            <pc:docMk/>
            <pc:sldMk cId="0" sldId="256"/>
            <ac:picMk id="108" creationId="{E640DF7F-13A6-CADB-250D-384ECA61F76D}"/>
          </ac:picMkLst>
        </pc:picChg>
        <pc:picChg chg="del">
          <ac:chgData name="Kfoury, Elie" userId="84109d90-edd2-4b66-aa0c-6442e64be8d1" providerId="ADAL" clId="{774C3F76-81E7-462A-8AC5-561CC01EB4F2}" dt="2023-04-20T23:27:55.005" v="1181" actId="478"/>
          <ac:picMkLst>
            <pc:docMk/>
            <pc:sldMk cId="0" sldId="256"/>
            <ac:picMk id="110" creationId="{E26F980F-5BD4-C956-35DC-4FA84E6BD471}"/>
          </ac:picMkLst>
        </pc:picChg>
        <pc:picChg chg="del">
          <ac:chgData name="Kfoury, Elie" userId="84109d90-edd2-4b66-aa0c-6442e64be8d1" providerId="ADAL" clId="{774C3F76-81E7-462A-8AC5-561CC01EB4F2}" dt="2023-04-20T23:28:31.814" v="1201" actId="478"/>
          <ac:picMkLst>
            <pc:docMk/>
            <pc:sldMk cId="0" sldId="256"/>
            <ac:picMk id="119" creationId="{20C04856-E355-D696-98D3-4EFC4CB305A3}"/>
          </ac:picMkLst>
        </pc:picChg>
        <pc:picChg chg="del">
          <ac:chgData name="Kfoury, Elie" userId="84109d90-edd2-4b66-aa0c-6442e64be8d1" providerId="ADAL" clId="{774C3F76-81E7-462A-8AC5-561CC01EB4F2}" dt="2023-04-20T23:28:32.150" v="1202" actId="478"/>
          <ac:picMkLst>
            <pc:docMk/>
            <pc:sldMk cId="0" sldId="256"/>
            <ac:picMk id="121" creationId="{4430B3DA-4357-B9E2-0412-32EAAF84A15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0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5575" y="0"/>
            <a:ext cx="40020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1380788"/>
            <a:ext cx="40020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5575" y="11380788"/>
            <a:ext cx="40020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fld id="{56A6134A-9986-4884-ADAB-C57241D32564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4862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3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41925" y="0"/>
            <a:ext cx="3983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82738" y="889000"/>
            <a:ext cx="6059487" cy="4545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7300" y="5732463"/>
            <a:ext cx="6708775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1363325"/>
            <a:ext cx="39830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41925" y="11363325"/>
            <a:ext cx="39830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fld id="{23124DF2-DDA8-402F-81DD-AC1D1E5694AB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4019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  <a:lvl1pPr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580D61-8B82-42C3-9A37-58134866DD67}" type="slidenum">
              <a:rPr lang="zh-CN" altLang="en-US" sz="1500"/>
              <a:t>1</a:t>
            </a:fld>
            <a:endParaRPr lang="en-US" altLang="zh-CN" sz="150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123" y="10226675"/>
            <a:ext cx="37306957" cy="705485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4245" y="18653125"/>
            <a:ext cx="30722711" cy="841375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66012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279" y="7680325"/>
            <a:ext cx="39502643" cy="21724938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8220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968" y="1317625"/>
            <a:ext cx="9874956" cy="28087638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278" y="1317625"/>
            <a:ext cx="29492222" cy="28087638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15127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279" y="7680325"/>
            <a:ext cx="39502643" cy="2172493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3083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439"/>
            <a:ext cx="37306957" cy="6537325"/>
          </a:xfrm>
          <a:prstGeom prst="rect">
            <a:avLst/>
          </a:prstGeom>
        </p:spPr>
        <p:txBody>
          <a:bodyPr anchor="t"/>
          <a:lstStyle>
            <a:defPPr>
              <a:defRPr kern="1200" smtId="4294967295"/>
            </a:defPPr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538"/>
            <a:ext cx="37306957" cy="7200900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4496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279" y="7680325"/>
            <a:ext cx="19683588" cy="2172493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3334" y="7680325"/>
            <a:ext cx="19683589" cy="2172493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49732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278" y="7369176"/>
            <a:ext cx="19392900" cy="3070225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278" y="10439401"/>
            <a:ext cx="19392900" cy="18965862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5555" y="7369176"/>
            <a:ext cx="19401368" cy="3070225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5555" y="10439401"/>
            <a:ext cx="19401368" cy="18965862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05961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7045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98106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8" y="1311275"/>
            <a:ext cx="14439900" cy="5576888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523" y="1311275"/>
            <a:ext cx="24536400" cy="2809398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278" y="6888163"/>
            <a:ext cx="14439900" cy="225171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7546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545" y="23042564"/>
            <a:ext cx="26334157" cy="2720975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545" y="2941639"/>
            <a:ext cx="26334157" cy="1975008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545" y="25763539"/>
            <a:ext cx="26334157" cy="3862387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9591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506200" y="16459200"/>
            <a:ext cx="14274800" cy="43688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41122600" y="16459200"/>
            <a:ext cx="14274800" cy="43688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6959600" y="33426400"/>
            <a:ext cx="29972000" cy="1549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695960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ponderingpeacock  Size: tri-fold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2pPr>
      <a:lvl3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3pPr>
      <a:lvl4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4pPr>
      <a:lvl5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5pPr>
      <a:lvl6pPr marL="4572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6pPr>
      <a:lvl7pPr marL="9144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7pPr>
      <a:lvl8pPr marL="13716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8pPr>
      <a:lvl9pPr marL="18288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9pPr>
    </p:titleStyle>
    <p:bodyStyle>
      <a:defPPr>
        <a:defRPr kern="1200" smtId="4294967295"/>
      </a:defPPr>
      <a:lvl1pPr marL="1150938" indent="-1150938" algn="l" defTabSz="3074988" rtl="0" eaLnBrk="0" fontAlgn="base" hangingPunct="0">
        <a:spcBef>
          <a:spcPct val="20000"/>
        </a:spcBef>
        <a:spcAft>
          <a:spcPct val="0"/>
        </a:spcAft>
        <a:buChar char="•"/>
        <a:defRPr sz="10700">
          <a:solidFill>
            <a:schemeClr val="tx1"/>
          </a:solidFill>
          <a:latin typeface="+mn-lt"/>
          <a:ea typeface="+mn-ea"/>
          <a:cs typeface="+mn-cs"/>
        </a:defRPr>
      </a:lvl1pPr>
      <a:lvl2pPr marL="2497138" indent="-960438" algn="l" defTabSz="3074988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2pPr>
      <a:lvl3pPr marL="3843338" indent="-768350" algn="l" defTabSz="3074988" rtl="0" eaLnBrk="0" fontAlgn="base" hangingPunct="0">
        <a:spcBef>
          <a:spcPct val="20000"/>
        </a:spcBef>
        <a:spcAft>
          <a:spcPct val="0"/>
        </a:spcAft>
        <a:buChar char="•"/>
        <a:defRPr sz="8100">
          <a:solidFill>
            <a:schemeClr val="tx1"/>
          </a:solidFill>
          <a:latin typeface="+mn-lt"/>
        </a:defRPr>
      </a:lvl3pPr>
      <a:lvl4pPr marL="5384800" indent="-773113" algn="l" defTabSz="3074988" rtl="0" eaLnBrk="0" fontAlgn="base" hangingPunct="0">
        <a:spcBef>
          <a:spcPct val="20000"/>
        </a:spcBef>
        <a:spcAft>
          <a:spcPct val="0"/>
        </a:spcAft>
        <a:buChar char="–"/>
        <a:defRPr sz="6500">
          <a:solidFill>
            <a:schemeClr val="tx1"/>
          </a:solidFill>
          <a:latin typeface="+mn-lt"/>
        </a:defRPr>
      </a:lvl4pPr>
      <a:lvl5pPr marL="69215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5pPr>
      <a:lvl6pPr marL="73787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6pPr>
      <a:lvl7pPr marL="78359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7pPr>
      <a:lvl8pPr marL="82931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8pPr>
      <a:lvl9pPr marL="87503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2D3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41"/>
          <p:cNvSpPr txBox="1">
            <a:spLocks noChangeArrowheads="1"/>
          </p:cNvSpPr>
          <p:nvPr/>
        </p:nvSpPr>
        <p:spPr bwMode="auto">
          <a:xfrm>
            <a:off x="660482" y="685800"/>
            <a:ext cx="42542542" cy="6080622"/>
          </a:xfrm>
          <a:prstGeom prst="snip2DiagRect">
            <a:avLst/>
          </a:prstGeom>
          <a:solidFill>
            <a:srgbClr val="8E0000"/>
          </a:solidFill>
          <a:ln w="25400">
            <a:noFill/>
            <a:miter lim="800000"/>
          </a:ln>
        </p:spPr>
        <p:txBody>
          <a:bodyPr lIns="61170" tIns="30584" rIns="61170" bIns="30584" anchor="ctr"/>
          <a:lstStyle>
            <a:defPPr>
              <a:defRPr kern="1200" smtId="4294967295"/>
            </a:defPPr>
            <a:lvl1pPr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zh-CN" sz="4200" b="1" i="1" u="sng" dirty="0">
              <a:solidFill>
                <a:schemeClr val="bg1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425621FB-070F-446E-BA36-4A66EBF8DEF2}"/>
              </a:ext>
            </a:extLst>
          </p:cNvPr>
          <p:cNvSpPr txBox="1"/>
          <p:nvPr/>
        </p:nvSpPr>
        <p:spPr>
          <a:xfrm>
            <a:off x="3657600" y="1150965"/>
            <a:ext cx="36576000" cy="2937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61086">
              <a:spcBef>
                <a:spcPct val="20000"/>
              </a:spcBef>
              <a:defRPr/>
            </a:pPr>
            <a:r>
              <a:rPr lang="en-US" sz="85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Understanding the Performance of TCP BBRv2</a:t>
            </a:r>
          </a:p>
          <a:p>
            <a:pPr algn="ctr" defTabSz="3761086">
              <a:spcBef>
                <a:spcPct val="20000"/>
              </a:spcBef>
              <a:defRPr/>
            </a:pPr>
            <a:r>
              <a:rPr lang="en-US" sz="85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using FABRIC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3A3E55C8-5130-4258-80B1-064CE3FDB621}"/>
              </a:ext>
            </a:extLst>
          </p:cNvPr>
          <p:cNvSpPr txBox="1"/>
          <p:nvPr/>
        </p:nvSpPr>
        <p:spPr>
          <a:xfrm>
            <a:off x="3657600" y="4352496"/>
            <a:ext cx="36576000" cy="189590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600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Jose Gomez, Elie Kfoury, Jorge </a:t>
            </a:r>
            <a:r>
              <a:rPr lang="en-US" sz="5600" dirty="0" err="1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Crichigno</a:t>
            </a:r>
            <a:endParaRPr lang="en-US" sz="5600" dirty="0">
              <a:solidFill>
                <a:schemeClr val="bg1"/>
              </a:solidFill>
              <a:effectLst/>
              <a:latin typeface="Quattrocento" panose="020208020300000004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5600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Integrated Information Technology Department, University of South Carolina, Columbia, South Carolina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F831EE1-8866-4A3E-8CAB-8624A11FF145}"/>
              </a:ext>
            </a:extLst>
          </p:cNvPr>
          <p:cNvSpPr/>
          <p:nvPr/>
        </p:nvSpPr>
        <p:spPr>
          <a:xfrm>
            <a:off x="10873412" y="8000999"/>
            <a:ext cx="10101609" cy="7103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81" name="Rectangle 10">
            <a:extLst>
              <a:ext uri="{FF2B5EF4-FFF2-40B4-BE49-F238E27FC236}">
                <a16:creationId xmlns:a16="http://schemas.microsoft.com/office/drawing/2014/main" id="{868B6862-5CC5-4906-AC03-EA9661AD1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3412" y="7471321"/>
            <a:ext cx="10101609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Experimental Setup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026A6A3-D6D2-4951-8B04-EF51015D25DB}"/>
              </a:ext>
            </a:extLst>
          </p:cNvPr>
          <p:cNvSpPr/>
          <p:nvPr/>
        </p:nvSpPr>
        <p:spPr>
          <a:xfrm>
            <a:off x="10858500" y="16042356"/>
            <a:ext cx="10119125" cy="8151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84" name="Rectangle 10">
            <a:extLst>
              <a:ext uri="{FF2B5EF4-FFF2-40B4-BE49-F238E27FC236}">
                <a16:creationId xmlns:a16="http://schemas.microsoft.com/office/drawing/2014/main" id="{3D96BB99-3F6E-4E73-BA6B-A122D83B1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1640" y="15621000"/>
            <a:ext cx="10123381" cy="871750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Performance in a WAN with Packet Losses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24D4BC5-5256-4C2E-B3FB-87EA69B63AF3}"/>
              </a:ext>
            </a:extLst>
          </p:cNvPr>
          <p:cNvSpPr/>
          <p:nvPr/>
        </p:nvSpPr>
        <p:spPr>
          <a:xfrm>
            <a:off x="660482" y="8000999"/>
            <a:ext cx="9748902" cy="6096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73" name="TextBox 19">
            <a:extLst>
              <a:ext uri="{FF2B5EF4-FFF2-40B4-BE49-F238E27FC236}">
                <a16:creationId xmlns:a16="http://schemas.microsoft.com/office/drawing/2014/main" id="{D5A32123-7974-4A0F-B8DF-6C82FB22F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13" y="8610600"/>
            <a:ext cx="9022487" cy="57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This work presents a performance evaluation of the Bottleneck Bandwidth and Round-trip Time version 2 (BBRv2)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experiments are conducted in FABRIC, a national-scale experimental network infrastructure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Evaluations conducted on FABRIC to reproduce the network conditions of Wide Area Networks (WANs)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tests presented in this paper evaluate: </a:t>
            </a:r>
          </a:p>
          <a:p>
            <a:pPr marL="800100" lvl="1" indent="-3429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throughput as a function of the Round-trip Time</a:t>
            </a:r>
          </a:p>
          <a:p>
            <a:pPr marL="800100" lvl="1" indent="-3429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RTT unfairness of BBRv1 and BBRv2</a:t>
            </a:r>
          </a:p>
          <a:p>
            <a:pPr marL="800100" lvl="1" indent="-3429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queue occupancy, </a:t>
            </a:r>
          </a:p>
          <a:p>
            <a:pPr marL="800100" lvl="1" indent="-3429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packet loss rate as a function of the router’s buffer size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This work also presents and discusses the influence of Active Queue Management (AQM) algorithms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10">
            <a:extLst>
              <a:ext uri="{FF2B5EF4-FFF2-40B4-BE49-F238E27FC236}">
                <a16:creationId xmlns:a16="http://schemas.microsoft.com/office/drawing/2014/main" id="{4EDA12B6-07B5-44F9-8F8B-E1BE66469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82" y="7471321"/>
            <a:ext cx="9748902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Abstract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36036AE-C83F-4AC9-800C-C6574727635F}"/>
              </a:ext>
            </a:extLst>
          </p:cNvPr>
          <p:cNvSpPr/>
          <p:nvPr/>
        </p:nvSpPr>
        <p:spPr>
          <a:xfrm>
            <a:off x="660482" y="22825147"/>
            <a:ext cx="9748902" cy="9331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90" name="Rectangle 10">
            <a:extLst>
              <a:ext uri="{FF2B5EF4-FFF2-40B4-BE49-F238E27FC236}">
                <a16:creationId xmlns:a16="http://schemas.microsoft.com/office/drawing/2014/main" id="{8C463412-CC68-4A0F-AE72-68EF99EB2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82" y="22167527"/>
            <a:ext cx="9748902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Motivation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6F9B463-E17B-4E7C-87E7-83502E0F6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000" y="1933918"/>
            <a:ext cx="5938992" cy="3028886"/>
          </a:xfrm>
          <a:prstGeom prst="rect">
            <a:avLst/>
          </a:prstGeom>
        </p:spPr>
      </p:pic>
      <p:pic>
        <p:nvPicPr>
          <p:cNvPr id="1030" name="Picture 6" descr="Image result for nsf">
            <a:extLst>
              <a:ext uri="{FF2B5EF4-FFF2-40B4-BE49-F238E27FC236}">
                <a16:creationId xmlns:a16="http://schemas.microsoft.com/office/drawing/2014/main" id="{B8C4B66A-A56E-4E53-ADAA-7CDBD5A48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00" y="1828800"/>
            <a:ext cx="3349581" cy="33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42840E07-26EB-4E1D-B651-E439ECC78699}"/>
              </a:ext>
            </a:extLst>
          </p:cNvPr>
          <p:cNvSpPr/>
          <p:nvPr/>
        </p:nvSpPr>
        <p:spPr>
          <a:xfrm>
            <a:off x="21448908" y="30944339"/>
            <a:ext cx="10171488" cy="1194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FCB36AFA-7261-4BD0-BAAA-5D5F78E44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8910" y="30185752"/>
            <a:ext cx="10199576" cy="758586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Acknowledgement</a:t>
            </a: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A2B780AA-1835-403D-9431-C77CA5DD4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0132" y="31096737"/>
            <a:ext cx="9763477" cy="88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This work was supported by the U.S. National Science Foundation, Office of Advanced Cyberinfrastructure, award #2118311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CA9484-B221-26B0-ABD6-E2F318450947}"/>
              </a:ext>
            </a:extLst>
          </p:cNvPr>
          <p:cNvSpPr/>
          <p:nvPr/>
        </p:nvSpPr>
        <p:spPr>
          <a:xfrm>
            <a:off x="660482" y="14925496"/>
            <a:ext cx="9748902" cy="6867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 dirty="0">
              <a:latin typeface="+mj-lt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81E6DA4C-48A8-8E7D-EECD-60B18D256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82" y="14395818"/>
            <a:ext cx="9748902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Related Work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B12420-DD78-A038-6381-126EA3E34DD0}"/>
              </a:ext>
            </a:extLst>
          </p:cNvPr>
          <p:cNvSpPr/>
          <p:nvPr/>
        </p:nvSpPr>
        <p:spPr>
          <a:xfrm>
            <a:off x="21482661" y="16370754"/>
            <a:ext cx="10077047" cy="6052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 dirty="0">
              <a:latin typeface="+mj-lt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79BD2F3D-8ED9-7926-8A0E-D8D6A3005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8405" y="15947848"/>
            <a:ext cx="10081095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Parallel Streams and Different MTUs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A988A786-F2E3-89C6-E4EC-47CEA59C5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595" y="15601715"/>
            <a:ext cx="9333205" cy="637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Kfoury et al. [1] used Mininet to conduct a performance evaluation of BBRv2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Gomez et al. [2] executed additional evaluation tests on BBRv2, but they also used Mininet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Tierney et al. [3] described and performed experiments to assess the suitability of BBRv2 for use on Data Transfer Nodes (DTNs)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Scherrer et al. [4] presented a fluid model of BBRv1 and BBRv2 to complement the previous studies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0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[1] Kfoury et al., “An emulation-based evaluation of TCP BBRv2 alpha for wired broadband,” Computer Communications, 2020.</a:t>
            </a:r>
          </a:p>
          <a:p>
            <a:pPr algn="just"/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[2] Gomez et al., “A performance evaluation of TCP BBRv2 alpha,” in 2020 TSP.</a:t>
            </a:r>
          </a:p>
          <a:p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[3] Tierney et al., “Exploring the BBRv2 congestion control algorithm for use on data transfer nodes,” in 2021 INDIS.</a:t>
            </a:r>
          </a:p>
          <a:p>
            <a:pPr algn="just"/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[4] S. Scherrer et al., “Model-based insights on the performance, fairness, and stability of BBR,” in IMC 2022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10D22A-7611-FBF8-7995-BF8054DD737A}"/>
              </a:ext>
            </a:extLst>
          </p:cNvPr>
          <p:cNvSpPr/>
          <p:nvPr/>
        </p:nvSpPr>
        <p:spPr>
          <a:xfrm>
            <a:off x="32537400" y="7927318"/>
            <a:ext cx="10693318" cy="8687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26022CAB-6687-7014-1CC5-98077B1D9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37401" y="7504414"/>
            <a:ext cx="10722847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Results: Queue Occupancy</a:t>
            </a: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DA2D168B-9183-5794-706E-B24C63B25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8625" y="8610600"/>
            <a:ext cx="9592016" cy="21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Experiment 6: Queue occupancy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Link is limited to 10Gbps, the RTT is 50ms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Bandwidth-delay Product = 10Gbps * 50ms = 62.5MB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BBRv2 keeps the queue occupancy around BDP, even with bloated buffers</a:t>
            </a: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41EE0C0A-F7EF-6AF2-0004-9A0D8EEF7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595" y="23340208"/>
            <a:ext cx="9333205" cy="85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Understanding the behavior of BBRv2 in a testbed with real propagation delay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Observing the dynamics of BBRv2 in a Wide Area Network (WAN)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Analyzing the differences between an emulated environment and a real testbed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This work leverage the distributed architecture of the FABRIC testbed to reproduce WAN conditions and test the performance of BBRv2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lvl="1" algn="just"/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		     (a)					    (b)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CDF of the bottleneck bandwidth estimation of BBRv1 and BBRv2. (a) with 45ms emulated delay. (b) with 45ms propagation delay.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9D38FBA-5749-BC9C-0FDB-888A40BA05B8}"/>
              </a:ext>
            </a:extLst>
          </p:cNvPr>
          <p:cNvSpPr/>
          <p:nvPr/>
        </p:nvSpPr>
        <p:spPr>
          <a:xfrm>
            <a:off x="10858500" y="25038736"/>
            <a:ext cx="10119125" cy="7117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9E710D93-06E2-1D9D-A600-17E16259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1640" y="24617381"/>
            <a:ext cx="10123381" cy="871750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Retransmissions with Various Buffers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EF0C0F6-03AB-C5FE-1E69-71BC1F7EBB7E}"/>
              </a:ext>
            </a:extLst>
          </p:cNvPr>
          <p:cNvSpPr/>
          <p:nvPr/>
        </p:nvSpPr>
        <p:spPr>
          <a:xfrm>
            <a:off x="21458099" y="8000998"/>
            <a:ext cx="10101609" cy="7554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 dirty="0">
              <a:latin typeface="+mj-lt"/>
            </a:endParaRP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6631CFE9-9143-EF5E-4986-A7A354976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58099" y="7471321"/>
            <a:ext cx="10101609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RTT Unfairness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5B28FAE-CEEF-E0F4-9B92-8D17FA64B4AE}"/>
              </a:ext>
            </a:extLst>
          </p:cNvPr>
          <p:cNvSpPr/>
          <p:nvPr/>
        </p:nvSpPr>
        <p:spPr>
          <a:xfrm>
            <a:off x="21503875" y="23040829"/>
            <a:ext cx="10119125" cy="6582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101" name="Rectangle 10">
            <a:extLst>
              <a:ext uri="{FF2B5EF4-FFF2-40B4-BE49-F238E27FC236}">
                <a16:creationId xmlns:a16="http://schemas.microsoft.com/office/drawing/2014/main" id="{754096CC-901A-149B-796D-6BFE38856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7015" y="22619473"/>
            <a:ext cx="10123381" cy="871750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Throughput with Various Packet Loss Rates</a:t>
            </a:r>
          </a:p>
        </p:txBody>
      </p:sp>
      <p:sp>
        <p:nvSpPr>
          <p:cNvPr id="106" name="TextBox 19">
            <a:extLst>
              <a:ext uri="{FF2B5EF4-FFF2-40B4-BE49-F238E27FC236}">
                <a16:creationId xmlns:a16="http://schemas.microsoft.com/office/drawing/2014/main" id="{8F5FB135-4F45-660F-304B-6A82F02E3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56198" y="23833892"/>
            <a:ext cx="9592016" cy="21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Experiment 5: Throughput as a function of packet losses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performance of BBRv2 is close to that of BBRv1 for loss rates less than 1%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(left)   RTT = 26ms (DALL, SALT)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(right) RTT = 57ms (UCSD, UMASS)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F7123C0-FE82-9E84-ADF5-961F5DDA4771}"/>
              </a:ext>
            </a:extLst>
          </p:cNvPr>
          <p:cNvSpPr/>
          <p:nvPr/>
        </p:nvSpPr>
        <p:spPr>
          <a:xfrm>
            <a:off x="32537400" y="17414609"/>
            <a:ext cx="10693318" cy="3997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112" name="Rectangle 10">
            <a:extLst>
              <a:ext uri="{FF2B5EF4-FFF2-40B4-BE49-F238E27FC236}">
                <a16:creationId xmlns:a16="http://schemas.microsoft.com/office/drawing/2014/main" id="{33B5DD38-D286-61AF-E282-28C3E784A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37401" y="16991705"/>
            <a:ext cx="10722847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Limitations</a:t>
            </a:r>
          </a:p>
        </p:txBody>
      </p:sp>
      <p:sp>
        <p:nvSpPr>
          <p:cNvPr id="113" name="TextBox 19">
            <a:extLst>
              <a:ext uri="{FF2B5EF4-FFF2-40B4-BE49-F238E27FC236}">
                <a16:creationId xmlns:a16="http://schemas.microsoft.com/office/drawing/2014/main" id="{ECBB9B66-9105-8013-2DBC-D7DB9AA3F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8625" y="18097891"/>
            <a:ext cx="9592016" cy="292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Configuration of the intermediary devices (e.g., routers and switches)</a:t>
            </a:r>
          </a:p>
          <a:p>
            <a:pPr marL="800100" lvl="1" indent="-3429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Link capacity</a:t>
            </a:r>
          </a:p>
          <a:p>
            <a:pPr marL="800100" lvl="1" indent="-3429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Router buffer size</a:t>
            </a:r>
          </a:p>
          <a:p>
            <a:pPr marL="800100" lvl="1" indent="-3429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Queue allocation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experiments modified the buffer size of a software switch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Shared Network Interface Cards (NICs)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Performance isolation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A24CE5-6106-5E70-666F-FA2BA7834A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573" y="26859121"/>
            <a:ext cx="9018027" cy="2935079"/>
          </a:xfrm>
          <a:prstGeom prst="rect">
            <a:avLst/>
          </a:prstGeom>
        </p:spPr>
      </p:pic>
      <p:sp>
        <p:nvSpPr>
          <p:cNvPr id="5" name="TextBox 19">
            <a:extLst>
              <a:ext uri="{FF2B5EF4-FFF2-40B4-BE49-F238E27FC236}">
                <a16:creationId xmlns:a16="http://schemas.microsoft.com/office/drawing/2014/main" id="{DBC076EF-A1E4-444A-8A82-AD8CE1BC5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541" y="8610600"/>
            <a:ext cx="5095459" cy="373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Software switch to limit the rate and emulate packet losses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Rate is limited using the Token Bucket Filter (TBF) in Linux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Packet losses are emulated using NETEM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sites are selected based on the experiment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AEACB2-2F1F-C7CF-CC01-228ECD2169B3}"/>
              </a:ext>
            </a:extLst>
          </p:cNvPr>
          <p:cNvGrpSpPr/>
          <p:nvPr/>
        </p:nvGrpSpPr>
        <p:grpSpPr>
          <a:xfrm>
            <a:off x="11458768" y="12012376"/>
            <a:ext cx="9192866" cy="2550279"/>
            <a:chOff x="3156891" y="3821264"/>
            <a:chExt cx="5306389" cy="147209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FECAFE-2C28-9ADE-70A5-0234C5653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56891" y="3821264"/>
              <a:ext cx="5306389" cy="147209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F1E3E13-ED7E-E9DD-DE3E-BA964303501C}"/>
                </a:ext>
              </a:extLst>
            </p:cNvPr>
            <p:cNvSpPr/>
            <p:nvPr/>
          </p:nvSpPr>
          <p:spPr>
            <a:xfrm>
              <a:off x="6522720" y="4373880"/>
              <a:ext cx="1082040" cy="2209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Table&#10;&#10;Description automatically generated">
            <a:extLst>
              <a:ext uri="{FF2B5EF4-FFF2-40B4-BE49-F238E27FC236}">
                <a16:creationId xmlns:a16="http://schemas.microsoft.com/office/drawing/2014/main" id="{7C669206-7874-D228-8398-C066EDD99ED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84498" y="8560595"/>
            <a:ext cx="4463550" cy="30505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E6F8D9-F7F8-42E1-3D96-EC1B97C1788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2281"/>
          <a:stretch/>
        </p:blipFill>
        <p:spPr>
          <a:xfrm>
            <a:off x="11058073" y="19975273"/>
            <a:ext cx="9574511" cy="3954940"/>
          </a:xfrm>
          <a:prstGeom prst="rect">
            <a:avLst/>
          </a:prstGeom>
        </p:spPr>
      </p:pic>
      <p:sp>
        <p:nvSpPr>
          <p:cNvPr id="25" name="TextBox 19">
            <a:extLst>
              <a:ext uri="{FF2B5EF4-FFF2-40B4-BE49-F238E27FC236}">
                <a16:creationId xmlns:a16="http://schemas.microsoft.com/office/drawing/2014/main" id="{7607B342-C65E-F4DD-FF0E-5FA8C4FAE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541" y="16764768"/>
            <a:ext cx="9345043" cy="657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Experiment 1: Performance in a WAN with packet losses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rate is limited to 10Gbps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emulated packet loss rate is 0.0046% (i.e., 1/22,000)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Cubic, Reno, HTCP: Loss-based congestion control algorithms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BBRv1, BBRv2: model-based congestion control algorithms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Throughput with loss-based algorithms degrades when the RTT is high and there are packet losses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B7536D94-0A79-68D9-5377-07BA4480D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541" y="25835665"/>
            <a:ext cx="9345043" cy="21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Experiment 2: Retransmissions as a function of the buffer size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RTT between the hosts is 45 milliseconds (SALT, FIU)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BBRv2 presents lower packet loss rates than BBRv1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07405F8-0BA3-04C2-BA70-364C050CFB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23784" y="27416346"/>
            <a:ext cx="9376129" cy="4337617"/>
          </a:xfrm>
          <a:prstGeom prst="rect">
            <a:avLst/>
          </a:prstGeom>
        </p:spPr>
      </p:pic>
      <p:sp>
        <p:nvSpPr>
          <p:cNvPr id="36" name="TextBox 19">
            <a:extLst>
              <a:ext uri="{FF2B5EF4-FFF2-40B4-BE49-F238E27FC236}">
                <a16:creationId xmlns:a16="http://schemas.microsoft.com/office/drawing/2014/main" id="{1A94BA6F-B223-2C7B-6878-13C7ACF7E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1092" y="8409592"/>
            <a:ext cx="9345043" cy="332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Experiment 3: RTT unfairness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RTT unfairness occurs when flows with smaller RTTs obtain a higher throughput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BBRv1 flows present the opposite behavior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BBRv2 reduces the RTT unfairness of competing flows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DALL – FIU: 61ms, GPN – FIU: 113ms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F9F3C76-39B2-1B3D-04D4-810D19B04C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54164" y="10947413"/>
            <a:ext cx="8863473" cy="4401486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C6CFCB14-CB35-FD02-E40F-0A3EFB2959B6}"/>
              </a:ext>
            </a:extLst>
          </p:cNvPr>
          <p:cNvGrpSpPr/>
          <p:nvPr/>
        </p:nvGrpSpPr>
        <p:grpSpPr>
          <a:xfrm>
            <a:off x="21769801" y="19332258"/>
            <a:ext cx="9564810" cy="3091415"/>
            <a:chOff x="22326600" y="20053716"/>
            <a:chExt cx="7634246" cy="2467443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901D505-561F-0E01-88A7-DB8708252B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r="54097" b="14541"/>
            <a:stretch/>
          </p:blipFill>
          <p:spPr>
            <a:xfrm>
              <a:off x="22326600" y="20053716"/>
              <a:ext cx="4282748" cy="2467443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A1F113E-B65A-9DAB-6390-8ACD339A65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64078" b="14541"/>
            <a:stretch/>
          </p:blipFill>
          <p:spPr>
            <a:xfrm>
              <a:off x="26609348" y="20053716"/>
              <a:ext cx="3351498" cy="2467443"/>
            </a:xfrm>
            <a:prstGeom prst="rect">
              <a:avLst/>
            </a:prstGeom>
          </p:spPr>
        </p:pic>
      </p:grpSp>
      <p:sp>
        <p:nvSpPr>
          <p:cNvPr id="45" name="TextBox 19">
            <a:extLst>
              <a:ext uri="{FF2B5EF4-FFF2-40B4-BE49-F238E27FC236}">
                <a16:creationId xmlns:a16="http://schemas.microsoft.com/office/drawing/2014/main" id="{C2768E9B-ABCA-7743-E5B1-E77AE8736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3172" y="17180354"/>
            <a:ext cx="9345043" cy="21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Experiment 4: Parallel streams and different MTUs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rate is not limited (i.e., 100Gbps)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RTT between the sites is 26 milliseconds (DALL, SALT)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BBRv1 and BBRv2 achieve throughputs over 70Gbps with eight streams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3C724D04-FD28-1D3C-0A51-99D75B1344F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11871"/>
          <a:stretch/>
        </p:blipFill>
        <p:spPr>
          <a:xfrm>
            <a:off x="22227084" y="26004410"/>
            <a:ext cx="8663241" cy="361934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81CF742-DF30-85AD-2CAA-4A15EAD176B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898350" y="11092666"/>
            <a:ext cx="5712086" cy="5048642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69611A1F-163E-ACBF-8250-DFEA3EFAD181}"/>
              </a:ext>
            </a:extLst>
          </p:cNvPr>
          <p:cNvSpPr/>
          <p:nvPr/>
        </p:nvSpPr>
        <p:spPr>
          <a:xfrm>
            <a:off x="32537400" y="22310993"/>
            <a:ext cx="10693318" cy="4568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2F8C13D0-CD08-9531-A1F8-43D4133A1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37401" y="21888089"/>
            <a:ext cx="10722847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Lessons Learned</a:t>
            </a:r>
          </a:p>
        </p:txBody>
      </p:sp>
      <p:sp>
        <p:nvSpPr>
          <p:cNvPr id="55" name="TextBox 19">
            <a:extLst>
              <a:ext uri="{FF2B5EF4-FFF2-40B4-BE49-F238E27FC236}">
                <a16:creationId xmlns:a16="http://schemas.microsoft.com/office/drawing/2014/main" id="{4B8A6C1B-27F6-6C55-8FCA-FD4E017BA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8625" y="22994275"/>
            <a:ext cx="9592016" cy="373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FABRIC can be used to test protocols and applications under WAN conditions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testbed can support a wide variety of experiments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Its programmable infrastructure allows defining customized network environments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BBRv2 provides improved fairness compared to BBRv1, particularly when dealing with flows that have different RTTs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BBRv2 can achieve comparable throughput to BBRv1, while also exhibiting a lower retransmission rate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CCF973-0211-7EEA-C8E5-5C0E4AFFB4DD}"/>
              </a:ext>
            </a:extLst>
          </p:cNvPr>
          <p:cNvSpPr/>
          <p:nvPr/>
        </p:nvSpPr>
        <p:spPr>
          <a:xfrm>
            <a:off x="32537400" y="27576136"/>
            <a:ext cx="10693318" cy="4568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57" name="Rectangle 10">
            <a:extLst>
              <a:ext uri="{FF2B5EF4-FFF2-40B4-BE49-F238E27FC236}">
                <a16:creationId xmlns:a16="http://schemas.microsoft.com/office/drawing/2014/main" id="{E908C956-9B5C-8B89-1922-043FBD857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37401" y="27153232"/>
            <a:ext cx="10722847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Conclusion and Future Work</a:t>
            </a:r>
          </a:p>
        </p:txBody>
      </p:sp>
      <p:sp>
        <p:nvSpPr>
          <p:cNvPr id="59" name="TextBox 19">
            <a:extLst>
              <a:ext uri="{FF2B5EF4-FFF2-40B4-BE49-F238E27FC236}">
                <a16:creationId xmlns:a16="http://schemas.microsoft.com/office/drawing/2014/main" id="{9AAA9CA8-5FE7-DAD6-E3A4-2225CD2AF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8625" y="28259418"/>
            <a:ext cx="9592016" cy="373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This project evaluated the performance of BBRv2 using FABRIC. 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Results show that BBRv2 performs similarly to its predecessor, BBRv1, presenting a lower retransmission rate.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BBRv1 and BBRv2 achieve higher throughput with various RTTs than CUBIC, Reno, and HTCP. 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Future works can evaluate the performance metrics using a P4-programmable switch 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P4 switches perform fine-grained measurements, providing better visibility on the dynamics of the congestion control algorithm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ponderingpeacock|09-2018"/>
</p:tagLst>
</file>

<file path=ppt/theme/theme1.xml><?xml version="1.0" encoding="utf-8"?>
<a:theme xmlns:a="http://schemas.openxmlformats.org/drawingml/2006/main" name="Default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5A1244B708FF478772D9F5BE92EA81" ma:contentTypeVersion="12" ma:contentTypeDescription="Create a new document." ma:contentTypeScope="" ma:versionID="ef82babfd6a87b1b7feeea62825a313b">
  <xsd:schema xmlns:xsd="http://www.w3.org/2001/XMLSchema" xmlns:xs="http://www.w3.org/2001/XMLSchema" xmlns:p="http://schemas.microsoft.com/office/2006/metadata/properties" xmlns:ns3="0e4f2584-2fae-42b4-b977-142c5a2a3cc9" xmlns:ns4="4d62a9a3-2ad3-4c4a-963b-51ff34f52dba" targetNamespace="http://schemas.microsoft.com/office/2006/metadata/properties" ma:root="true" ma:fieldsID="a63f099aa2e7595213fa8dcb9381ecc2" ns3:_="" ns4:_="">
    <xsd:import namespace="0e4f2584-2fae-42b4-b977-142c5a2a3cc9"/>
    <xsd:import namespace="4d62a9a3-2ad3-4c4a-963b-51ff34f52d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f2584-2fae-42b4-b977-142c5a2a3c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2a9a3-2ad3-4c4a-963b-51ff34f52db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8B9D93-2181-4C1B-BE06-E15C2576BD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E93652-C284-4C65-9CC6-08B0F791E30E}">
  <ds:schemaRefs>
    <ds:schemaRef ds:uri="http://purl.org/dc/elements/1.1/"/>
    <ds:schemaRef ds:uri="http://schemas.openxmlformats.org/package/2006/metadata/core-properties"/>
    <ds:schemaRef ds:uri="4d62a9a3-2ad3-4c4a-963b-51ff34f52dba"/>
    <ds:schemaRef ds:uri="http://purl.org/dc/terms/"/>
    <ds:schemaRef ds:uri="0e4f2584-2fae-42b4-b977-142c5a2a3cc9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AE235FB-D347-497E-8BFC-EDEF0B1708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4f2584-2fae-42b4-b977-142c5a2a3cc9"/>
    <ds:schemaRef ds:uri="4d62a9a3-2ad3-4c4a-963b-51ff34f52d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6223</TotalTime>
  <Words>947</Words>
  <Application>Microsoft Office PowerPoint</Application>
  <PresentationFormat>Custom</PresentationFormat>
  <Paragraphs>109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Quattrocento Sans</vt:lpstr>
      <vt:lpstr>Arial</vt:lpstr>
      <vt:lpstr>Times New Roman</vt:lpstr>
      <vt:lpstr>Wingdings</vt:lpstr>
      <vt:lpstr>Quattrocento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a scientific poster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Kfoury, Elie</cp:lastModifiedBy>
  <cp:revision>124</cp:revision>
  <cp:lastPrinted>2000-08-03T00:31:24Z</cp:lastPrinted>
  <dcterms:modified xsi:type="dcterms:W3CDTF">2023-04-20T23:32:42Z</dcterms:modified>
  <cp:category>research posters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0x010100BB5A1244B708FF478772D9F5BE92EA81</vt:lpwstr>
  </property>
</Properties>
</file>