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408" r:id="rId2"/>
    <p:sldId id="353" r:id="rId3"/>
    <p:sldId id="409" r:id="rId4"/>
    <p:sldId id="410" r:id="rId5"/>
    <p:sldId id="411" r:id="rId6"/>
    <p:sldId id="412" r:id="rId7"/>
    <p:sldId id="415" r:id="rId8"/>
    <p:sldId id="41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3C5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0FC263-793E-40C3-80C0-E3707F05CADC}" v="23" dt="2024-04-22T16:52:12.8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68" autoAdjust="0"/>
    <p:restoredTop sz="69683" autoAdjust="0"/>
  </p:normalViewPr>
  <p:slideViewPr>
    <p:cSldViewPr snapToGrid="0">
      <p:cViewPr>
        <p:scale>
          <a:sx n="66" d="100"/>
          <a:sy n="66" d="100"/>
        </p:scale>
        <p:origin x="1812" y="3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zloum, Ali" userId="0e46b76c-4dc3-49df-abdc-a913f6f1ee66" providerId="ADAL" clId="{590FC263-793E-40C3-80C0-E3707F05CADC}"/>
    <pc:docChg chg="undo redo custSel addSld delSld modSld sldOrd">
      <pc:chgData name="Mazloum, Ali" userId="0e46b76c-4dc3-49df-abdc-a913f6f1ee66" providerId="ADAL" clId="{590FC263-793E-40C3-80C0-E3707F05CADC}" dt="2024-04-22T17:13:54.082" v="3519" actId="108"/>
      <pc:docMkLst>
        <pc:docMk/>
      </pc:docMkLst>
      <pc:sldChg chg="addSp delSp modSp mod">
        <pc:chgData name="Mazloum, Ali" userId="0e46b76c-4dc3-49df-abdc-a913f6f1ee66" providerId="ADAL" clId="{590FC263-793E-40C3-80C0-E3707F05CADC}" dt="2024-04-22T16:57:16.082" v="3440" actId="20577"/>
        <pc:sldMkLst>
          <pc:docMk/>
          <pc:sldMk cId="354627778" sldId="353"/>
        </pc:sldMkLst>
        <pc:spChg chg="mod">
          <ac:chgData name="Mazloum, Ali" userId="0e46b76c-4dc3-49df-abdc-a913f6f1ee66" providerId="ADAL" clId="{590FC263-793E-40C3-80C0-E3707F05CADC}" dt="2024-04-22T16:57:16.082" v="3440" actId="20577"/>
          <ac:spMkLst>
            <pc:docMk/>
            <pc:sldMk cId="354627778" sldId="353"/>
            <ac:spMk id="3" creationId="{4BC348B2-A502-4478-977C-9683494609FC}"/>
          </ac:spMkLst>
        </pc:spChg>
        <pc:spChg chg="add mod">
          <ac:chgData name="Mazloum, Ali" userId="0e46b76c-4dc3-49df-abdc-a913f6f1ee66" providerId="ADAL" clId="{590FC263-793E-40C3-80C0-E3707F05CADC}" dt="2024-04-22T14:25:29.058" v="338"/>
          <ac:spMkLst>
            <pc:docMk/>
            <pc:sldMk cId="354627778" sldId="353"/>
            <ac:spMk id="5" creationId="{ADF0FBC7-C1AB-0C02-D2A0-F0F7E5E0531F}"/>
          </ac:spMkLst>
        </pc:spChg>
        <pc:spChg chg="mod">
          <ac:chgData name="Mazloum, Ali" userId="0e46b76c-4dc3-49df-abdc-a913f6f1ee66" providerId="ADAL" clId="{590FC263-793E-40C3-80C0-E3707F05CADC}" dt="2024-04-22T14:26:10.083" v="357" actId="1037"/>
          <ac:spMkLst>
            <pc:docMk/>
            <pc:sldMk cId="354627778" sldId="353"/>
            <ac:spMk id="6" creationId="{FA7F987D-8125-4449-B24B-5D69203C7C4A}"/>
          </ac:spMkLst>
        </pc:spChg>
        <pc:spChg chg="add mod">
          <ac:chgData name="Mazloum, Ali" userId="0e46b76c-4dc3-49df-abdc-a913f6f1ee66" providerId="ADAL" clId="{590FC263-793E-40C3-80C0-E3707F05CADC}" dt="2024-04-22T14:25:29.058" v="338"/>
          <ac:spMkLst>
            <pc:docMk/>
            <pc:sldMk cId="354627778" sldId="353"/>
            <ac:spMk id="7" creationId="{8F1C7E93-07B5-512F-2C3E-B2C811DF1978}"/>
          </ac:spMkLst>
        </pc:spChg>
        <pc:spChg chg="add mod">
          <ac:chgData name="Mazloum, Ali" userId="0e46b76c-4dc3-49df-abdc-a913f6f1ee66" providerId="ADAL" clId="{590FC263-793E-40C3-80C0-E3707F05CADC}" dt="2024-04-22T14:25:29.058" v="338"/>
          <ac:spMkLst>
            <pc:docMk/>
            <pc:sldMk cId="354627778" sldId="353"/>
            <ac:spMk id="9" creationId="{69DA4232-34AA-4EEC-A673-6FAEF15080FB}"/>
          </ac:spMkLst>
        </pc:spChg>
        <pc:spChg chg="add del mod">
          <ac:chgData name="Mazloum, Ali" userId="0e46b76c-4dc3-49df-abdc-a913f6f1ee66" providerId="ADAL" clId="{590FC263-793E-40C3-80C0-E3707F05CADC}" dt="2024-04-22T14:26:13.061" v="358" actId="478"/>
          <ac:spMkLst>
            <pc:docMk/>
            <pc:sldMk cId="354627778" sldId="353"/>
            <ac:spMk id="11" creationId="{167F2C6B-2AAF-F0A7-AFB6-C7CFBD6BBE9F}"/>
          </ac:spMkLst>
        </pc:spChg>
        <pc:spChg chg="add mod">
          <ac:chgData name="Mazloum, Ali" userId="0e46b76c-4dc3-49df-abdc-a913f6f1ee66" providerId="ADAL" clId="{590FC263-793E-40C3-80C0-E3707F05CADC}" dt="2024-04-22T14:26:19.489" v="359"/>
          <ac:spMkLst>
            <pc:docMk/>
            <pc:sldMk cId="354627778" sldId="353"/>
            <ac:spMk id="12" creationId="{4E2E8CA5-59CA-D20A-4C43-5D54A2A99127}"/>
          </ac:spMkLst>
        </pc:spChg>
        <pc:picChg chg="add mod">
          <ac:chgData name="Mazloum, Ali" userId="0e46b76c-4dc3-49df-abdc-a913f6f1ee66" providerId="ADAL" clId="{590FC263-793E-40C3-80C0-E3707F05CADC}" dt="2024-04-22T14:25:27.250" v="337"/>
          <ac:picMkLst>
            <pc:docMk/>
            <pc:sldMk cId="354627778" sldId="353"/>
            <ac:picMk id="10" creationId="{60C49725-310C-B2F1-714E-73CE8A1A7791}"/>
          </ac:picMkLst>
        </pc:picChg>
        <pc:cxnChg chg="add mod">
          <ac:chgData name="Mazloum, Ali" userId="0e46b76c-4dc3-49df-abdc-a913f6f1ee66" providerId="ADAL" clId="{590FC263-793E-40C3-80C0-E3707F05CADC}" dt="2024-04-22T14:25:27.250" v="337"/>
          <ac:cxnSpMkLst>
            <pc:docMk/>
            <pc:sldMk cId="354627778" sldId="353"/>
            <ac:cxnSpMk id="8" creationId="{24FB84FC-5374-82AB-0520-8D275B644262}"/>
          </ac:cxnSpMkLst>
        </pc:cxnChg>
      </pc:sldChg>
      <pc:sldChg chg="del">
        <pc:chgData name="Mazloum, Ali" userId="0e46b76c-4dc3-49df-abdc-a913f6f1ee66" providerId="ADAL" clId="{590FC263-793E-40C3-80C0-E3707F05CADC}" dt="2024-04-22T14:13:43.669" v="0" actId="47"/>
        <pc:sldMkLst>
          <pc:docMk/>
          <pc:sldMk cId="3917135703" sldId="394"/>
        </pc:sldMkLst>
      </pc:sldChg>
      <pc:sldChg chg="addSp modSp mod modNotesTx">
        <pc:chgData name="Mazloum, Ali" userId="0e46b76c-4dc3-49df-abdc-a913f6f1ee66" providerId="ADAL" clId="{590FC263-793E-40C3-80C0-E3707F05CADC}" dt="2024-04-22T17:13:54.082" v="3519" actId="108"/>
        <pc:sldMkLst>
          <pc:docMk/>
          <pc:sldMk cId="1794598905" sldId="408"/>
        </pc:sldMkLst>
        <pc:spChg chg="mod">
          <ac:chgData name="Mazloum, Ali" userId="0e46b76c-4dc3-49df-abdc-a913f6f1ee66" providerId="ADAL" clId="{590FC263-793E-40C3-80C0-E3707F05CADC}" dt="2024-04-22T17:13:54.082" v="3519" actId="108"/>
          <ac:spMkLst>
            <pc:docMk/>
            <pc:sldMk cId="1794598905" sldId="408"/>
            <ac:spMk id="2" creationId="{0D1F3A99-91F5-44A2-9A29-778E2BCA2F9C}"/>
          </ac:spMkLst>
        </pc:spChg>
        <pc:picChg chg="add mod">
          <ac:chgData name="Mazloum, Ali" userId="0e46b76c-4dc3-49df-abdc-a913f6f1ee66" providerId="ADAL" clId="{590FC263-793E-40C3-80C0-E3707F05CADC}" dt="2024-04-22T14:22:22.931" v="320"/>
          <ac:picMkLst>
            <pc:docMk/>
            <pc:sldMk cId="1794598905" sldId="408"/>
            <ac:picMk id="3" creationId="{961CB18E-9A31-209D-7725-9562BD4B81CD}"/>
          </ac:picMkLst>
        </pc:picChg>
        <pc:picChg chg="add mod">
          <ac:chgData name="Mazloum, Ali" userId="0e46b76c-4dc3-49df-abdc-a913f6f1ee66" providerId="ADAL" clId="{590FC263-793E-40C3-80C0-E3707F05CADC}" dt="2024-04-22T14:22:46.117" v="324"/>
          <ac:picMkLst>
            <pc:docMk/>
            <pc:sldMk cId="1794598905" sldId="408"/>
            <ac:picMk id="4" creationId="{2A045BDD-8EF7-B793-1B38-45F0CD818DAC}"/>
          </ac:picMkLst>
        </pc:picChg>
      </pc:sldChg>
      <pc:sldChg chg="addSp delSp modSp add mod">
        <pc:chgData name="Mazloum, Ali" userId="0e46b76c-4dc3-49df-abdc-a913f6f1ee66" providerId="ADAL" clId="{590FC263-793E-40C3-80C0-E3707F05CADC}" dt="2024-04-22T14:29:59.223" v="611" actId="14100"/>
        <pc:sldMkLst>
          <pc:docMk/>
          <pc:sldMk cId="1616361947" sldId="409"/>
        </pc:sldMkLst>
        <pc:spChg chg="del mod">
          <ac:chgData name="Mazloum, Ali" userId="0e46b76c-4dc3-49df-abdc-a913f6f1ee66" providerId="ADAL" clId="{590FC263-793E-40C3-80C0-E3707F05CADC}" dt="2024-04-22T14:25:05.855" v="335" actId="478"/>
          <ac:spMkLst>
            <pc:docMk/>
            <pc:sldMk cId="1616361947" sldId="409"/>
            <ac:spMk id="2" creationId="{C9E7A209-383F-4C01-82CC-D2F99971FC58}"/>
          </ac:spMkLst>
        </pc:spChg>
        <pc:spChg chg="del mod">
          <ac:chgData name="Mazloum, Ali" userId="0e46b76c-4dc3-49df-abdc-a913f6f1ee66" providerId="ADAL" clId="{590FC263-793E-40C3-80C0-E3707F05CADC}" dt="2024-04-22T14:25:01.975" v="331" actId="478"/>
          <ac:spMkLst>
            <pc:docMk/>
            <pc:sldMk cId="1616361947" sldId="409"/>
            <ac:spMk id="3" creationId="{4BC348B2-A502-4478-977C-9683494609FC}"/>
          </ac:spMkLst>
        </pc:spChg>
        <pc:spChg chg="add mod">
          <ac:chgData name="Mazloum, Ali" userId="0e46b76c-4dc3-49df-abdc-a913f6f1ee66" providerId="ADAL" clId="{590FC263-793E-40C3-80C0-E3707F05CADC}" dt="2024-04-22T14:26:36.938" v="386" actId="20577"/>
          <ac:spMkLst>
            <pc:docMk/>
            <pc:sldMk cId="1616361947" sldId="409"/>
            <ac:spMk id="5" creationId="{40AD2CEA-1D9C-32BE-02A7-3CA67D9F13D8}"/>
          </ac:spMkLst>
        </pc:spChg>
        <pc:spChg chg="add mod">
          <ac:chgData name="Mazloum, Ali" userId="0e46b76c-4dc3-49df-abdc-a913f6f1ee66" providerId="ADAL" clId="{590FC263-793E-40C3-80C0-E3707F05CADC}" dt="2024-04-22T14:29:34.973" v="610" actId="20577"/>
          <ac:spMkLst>
            <pc:docMk/>
            <pc:sldMk cId="1616361947" sldId="409"/>
            <ac:spMk id="7" creationId="{FF7D799F-2C4C-9080-E367-183415EE3356}"/>
          </ac:spMkLst>
        </pc:spChg>
        <pc:spChg chg="add mod">
          <ac:chgData name="Mazloum, Ali" userId="0e46b76c-4dc3-49df-abdc-a913f6f1ee66" providerId="ADAL" clId="{590FC263-793E-40C3-80C0-E3707F05CADC}" dt="2024-04-22T14:25:15.017" v="336"/>
          <ac:spMkLst>
            <pc:docMk/>
            <pc:sldMk cId="1616361947" sldId="409"/>
            <ac:spMk id="9" creationId="{65DA1E15-53ED-801C-3E64-4F7FE6BC9037}"/>
          </ac:spMkLst>
        </pc:spChg>
        <pc:picChg chg="add del mod">
          <ac:chgData name="Mazloum, Ali" userId="0e46b76c-4dc3-49df-abdc-a913f6f1ee66" providerId="ADAL" clId="{590FC263-793E-40C3-80C0-E3707F05CADC}" dt="2024-04-22T14:28:48.261" v="601" actId="478"/>
          <ac:picMkLst>
            <pc:docMk/>
            <pc:sldMk cId="1616361947" sldId="409"/>
            <ac:picMk id="10" creationId="{0E819BA0-E7E6-F2DB-1377-317C396FDA4F}"/>
          </ac:picMkLst>
        </pc:picChg>
        <pc:picChg chg="add mod">
          <ac:chgData name="Mazloum, Ali" userId="0e46b76c-4dc3-49df-abdc-a913f6f1ee66" providerId="ADAL" clId="{590FC263-793E-40C3-80C0-E3707F05CADC}" dt="2024-04-22T14:29:07.804" v="607" actId="1076"/>
          <ac:picMkLst>
            <pc:docMk/>
            <pc:sldMk cId="1616361947" sldId="409"/>
            <ac:picMk id="12" creationId="{392875A0-F92C-CFCA-FE75-29098C044F45}"/>
          </ac:picMkLst>
        </pc:picChg>
        <pc:cxnChg chg="del">
          <ac:chgData name="Mazloum, Ali" userId="0e46b76c-4dc3-49df-abdc-a913f6f1ee66" providerId="ADAL" clId="{590FC263-793E-40C3-80C0-E3707F05CADC}" dt="2024-04-22T14:25:02.676" v="332" actId="478"/>
          <ac:cxnSpMkLst>
            <pc:docMk/>
            <pc:sldMk cId="1616361947" sldId="409"/>
            <ac:cxnSpMk id="4" creationId="{317C6886-4E51-4FCE-9CB6-B02F2B2FB8F0}"/>
          </ac:cxnSpMkLst>
        </pc:cxnChg>
        <pc:cxnChg chg="add mod">
          <ac:chgData name="Mazloum, Ali" userId="0e46b76c-4dc3-49df-abdc-a913f6f1ee66" providerId="ADAL" clId="{590FC263-793E-40C3-80C0-E3707F05CADC}" dt="2024-04-22T14:29:59.223" v="611" actId="14100"/>
          <ac:cxnSpMkLst>
            <pc:docMk/>
            <pc:sldMk cId="1616361947" sldId="409"/>
            <ac:cxnSpMk id="8" creationId="{3D46B0B7-95A2-7322-634E-CD28108CD6A6}"/>
          </ac:cxnSpMkLst>
        </pc:cxnChg>
      </pc:sldChg>
      <pc:sldChg chg="addSp delSp modSp add mod">
        <pc:chgData name="Mazloum, Ali" userId="0e46b76c-4dc3-49df-abdc-a913f6f1ee66" providerId="ADAL" clId="{590FC263-793E-40C3-80C0-E3707F05CADC}" dt="2024-04-22T14:44:22.344" v="1421" actId="20577"/>
        <pc:sldMkLst>
          <pc:docMk/>
          <pc:sldMk cId="1323712058" sldId="410"/>
        </pc:sldMkLst>
        <pc:spChg chg="add mod">
          <ac:chgData name="Mazloum, Ali" userId="0e46b76c-4dc3-49df-abdc-a913f6f1ee66" providerId="ADAL" clId="{590FC263-793E-40C3-80C0-E3707F05CADC}" dt="2024-04-22T14:43:01.128" v="1400" actId="1037"/>
          <ac:spMkLst>
            <pc:docMk/>
            <pc:sldMk cId="1323712058" sldId="410"/>
            <ac:spMk id="3" creationId="{A5CD9671-E3D1-B9B8-55E2-66A84F3D5116}"/>
          </ac:spMkLst>
        </pc:spChg>
        <pc:spChg chg="add del mod">
          <ac:chgData name="Mazloum, Ali" userId="0e46b76c-4dc3-49df-abdc-a913f6f1ee66" providerId="ADAL" clId="{590FC263-793E-40C3-80C0-E3707F05CADC}" dt="2024-04-22T14:42:36.016" v="1376" actId="478"/>
          <ac:spMkLst>
            <pc:docMk/>
            <pc:sldMk cId="1323712058" sldId="410"/>
            <ac:spMk id="4" creationId="{DC7B0F2C-EE3F-303D-EB42-4072A7A3F4F6}"/>
          </ac:spMkLst>
        </pc:spChg>
        <pc:spChg chg="mod">
          <ac:chgData name="Mazloum, Ali" userId="0e46b76c-4dc3-49df-abdc-a913f6f1ee66" providerId="ADAL" clId="{590FC263-793E-40C3-80C0-E3707F05CADC}" dt="2024-04-22T14:31:22.111" v="625" actId="20577"/>
          <ac:spMkLst>
            <pc:docMk/>
            <pc:sldMk cId="1323712058" sldId="410"/>
            <ac:spMk id="5" creationId="{40AD2CEA-1D9C-32BE-02A7-3CA67D9F13D8}"/>
          </ac:spMkLst>
        </pc:spChg>
        <pc:spChg chg="mod">
          <ac:chgData name="Mazloum, Ali" userId="0e46b76c-4dc3-49df-abdc-a913f6f1ee66" providerId="ADAL" clId="{590FC263-793E-40C3-80C0-E3707F05CADC}" dt="2024-04-22T14:44:22.344" v="1421" actId="20577"/>
          <ac:spMkLst>
            <pc:docMk/>
            <pc:sldMk cId="1323712058" sldId="410"/>
            <ac:spMk id="7" creationId="{FF7D799F-2C4C-9080-E367-183415EE3356}"/>
          </ac:spMkLst>
        </pc:spChg>
        <pc:spChg chg="add mod">
          <ac:chgData name="Mazloum, Ali" userId="0e46b76c-4dc3-49df-abdc-a913f6f1ee66" providerId="ADAL" clId="{590FC263-793E-40C3-80C0-E3707F05CADC}" dt="2024-04-22T14:43:01.128" v="1400" actId="1037"/>
          <ac:spMkLst>
            <pc:docMk/>
            <pc:sldMk cId="1323712058" sldId="410"/>
            <ac:spMk id="18" creationId="{29753B44-CC25-0DC5-FAED-61D1FE56A349}"/>
          </ac:spMkLst>
        </pc:spChg>
        <pc:spChg chg="add mod">
          <ac:chgData name="Mazloum, Ali" userId="0e46b76c-4dc3-49df-abdc-a913f6f1ee66" providerId="ADAL" clId="{590FC263-793E-40C3-80C0-E3707F05CADC}" dt="2024-04-22T14:43:01.128" v="1400" actId="1037"/>
          <ac:spMkLst>
            <pc:docMk/>
            <pc:sldMk cId="1323712058" sldId="410"/>
            <ac:spMk id="19" creationId="{6F780798-1BB1-62FF-EE90-8BDB0BED4919}"/>
          </ac:spMkLst>
        </pc:spChg>
        <pc:spChg chg="add mod">
          <ac:chgData name="Mazloum, Ali" userId="0e46b76c-4dc3-49df-abdc-a913f6f1ee66" providerId="ADAL" clId="{590FC263-793E-40C3-80C0-E3707F05CADC}" dt="2024-04-22T14:43:01.128" v="1400" actId="1037"/>
          <ac:spMkLst>
            <pc:docMk/>
            <pc:sldMk cId="1323712058" sldId="410"/>
            <ac:spMk id="20" creationId="{8CC48DDB-195E-3C3C-9635-93A21DEF3ACE}"/>
          </ac:spMkLst>
        </pc:spChg>
        <pc:picChg chg="del">
          <ac:chgData name="Mazloum, Ali" userId="0e46b76c-4dc3-49df-abdc-a913f6f1ee66" providerId="ADAL" clId="{590FC263-793E-40C3-80C0-E3707F05CADC}" dt="2024-04-22T14:34:43.024" v="1010" actId="478"/>
          <ac:picMkLst>
            <pc:docMk/>
            <pc:sldMk cId="1323712058" sldId="410"/>
            <ac:picMk id="12" creationId="{392875A0-F92C-CFCA-FE75-29098C044F45}"/>
          </ac:picMkLst>
        </pc:picChg>
        <pc:cxnChg chg="mod">
          <ac:chgData name="Mazloum, Ali" userId="0e46b76c-4dc3-49df-abdc-a913f6f1ee66" providerId="ADAL" clId="{590FC263-793E-40C3-80C0-E3707F05CADC}" dt="2024-04-22T14:31:27.677" v="626" actId="14100"/>
          <ac:cxnSpMkLst>
            <pc:docMk/>
            <pc:sldMk cId="1323712058" sldId="410"/>
            <ac:cxnSpMk id="8" creationId="{3D46B0B7-95A2-7322-634E-CD28108CD6A6}"/>
          </ac:cxnSpMkLst>
        </pc:cxnChg>
        <pc:cxnChg chg="add mod">
          <ac:chgData name="Mazloum, Ali" userId="0e46b76c-4dc3-49df-abdc-a913f6f1ee66" providerId="ADAL" clId="{590FC263-793E-40C3-80C0-E3707F05CADC}" dt="2024-04-22T14:43:01.128" v="1400" actId="1037"/>
          <ac:cxnSpMkLst>
            <pc:docMk/>
            <pc:sldMk cId="1323712058" sldId="410"/>
            <ac:cxnSpMk id="10" creationId="{FA5824C5-E41E-14BE-1429-8D7674551D5E}"/>
          </ac:cxnSpMkLst>
        </pc:cxnChg>
        <pc:cxnChg chg="add mod">
          <ac:chgData name="Mazloum, Ali" userId="0e46b76c-4dc3-49df-abdc-a913f6f1ee66" providerId="ADAL" clId="{590FC263-793E-40C3-80C0-E3707F05CADC}" dt="2024-04-22T14:43:01.128" v="1400" actId="1037"/>
          <ac:cxnSpMkLst>
            <pc:docMk/>
            <pc:sldMk cId="1323712058" sldId="410"/>
            <ac:cxnSpMk id="14" creationId="{AC61698D-9E16-CBE6-2EE7-33C3D3FCF7F9}"/>
          </ac:cxnSpMkLst>
        </pc:cxnChg>
      </pc:sldChg>
      <pc:sldChg chg="addSp delSp modSp add mod">
        <pc:chgData name="Mazloum, Ali" userId="0e46b76c-4dc3-49df-abdc-a913f6f1ee66" providerId="ADAL" clId="{590FC263-793E-40C3-80C0-E3707F05CADC}" dt="2024-04-22T15:13:02.077" v="1694" actId="1037"/>
        <pc:sldMkLst>
          <pc:docMk/>
          <pc:sldMk cId="2158008934" sldId="411"/>
        </pc:sldMkLst>
        <pc:spChg chg="del">
          <ac:chgData name="Mazloum, Ali" userId="0e46b76c-4dc3-49df-abdc-a913f6f1ee66" providerId="ADAL" clId="{590FC263-793E-40C3-80C0-E3707F05CADC}" dt="2024-04-22T14:45:14.112" v="1436" actId="478"/>
          <ac:spMkLst>
            <pc:docMk/>
            <pc:sldMk cId="2158008934" sldId="411"/>
            <ac:spMk id="3" creationId="{A5CD9671-E3D1-B9B8-55E2-66A84F3D5116}"/>
          </ac:spMkLst>
        </pc:spChg>
        <pc:spChg chg="mod">
          <ac:chgData name="Mazloum, Ali" userId="0e46b76c-4dc3-49df-abdc-a913f6f1ee66" providerId="ADAL" clId="{590FC263-793E-40C3-80C0-E3707F05CADC}" dt="2024-04-22T14:44:59.763" v="1432" actId="20577"/>
          <ac:spMkLst>
            <pc:docMk/>
            <pc:sldMk cId="2158008934" sldId="411"/>
            <ac:spMk id="5" creationId="{40AD2CEA-1D9C-32BE-02A7-3CA67D9F13D8}"/>
          </ac:spMkLst>
        </pc:spChg>
        <pc:spChg chg="del">
          <ac:chgData name="Mazloum, Ali" userId="0e46b76c-4dc3-49df-abdc-a913f6f1ee66" providerId="ADAL" clId="{590FC263-793E-40C3-80C0-E3707F05CADC}" dt="2024-04-22T14:45:08.914" v="1434" actId="478"/>
          <ac:spMkLst>
            <pc:docMk/>
            <pc:sldMk cId="2158008934" sldId="411"/>
            <ac:spMk id="7" creationId="{FF7D799F-2C4C-9080-E367-183415EE3356}"/>
          </ac:spMkLst>
        </pc:spChg>
        <pc:spChg chg="add del mod">
          <ac:chgData name="Mazloum, Ali" userId="0e46b76c-4dc3-49df-abdc-a913f6f1ee66" providerId="ADAL" clId="{590FC263-793E-40C3-80C0-E3707F05CADC}" dt="2024-04-22T14:45:11.403" v="1435" actId="478"/>
          <ac:spMkLst>
            <pc:docMk/>
            <pc:sldMk cId="2158008934" sldId="411"/>
            <ac:spMk id="11" creationId="{6FA0C52B-C09F-63BE-47C1-7C7F8899A176}"/>
          </ac:spMkLst>
        </pc:spChg>
        <pc:spChg chg="del">
          <ac:chgData name="Mazloum, Ali" userId="0e46b76c-4dc3-49df-abdc-a913f6f1ee66" providerId="ADAL" clId="{590FC263-793E-40C3-80C0-E3707F05CADC}" dt="2024-04-22T14:45:14.112" v="1436" actId="478"/>
          <ac:spMkLst>
            <pc:docMk/>
            <pc:sldMk cId="2158008934" sldId="411"/>
            <ac:spMk id="18" creationId="{29753B44-CC25-0DC5-FAED-61D1FE56A349}"/>
          </ac:spMkLst>
        </pc:spChg>
        <pc:spChg chg="del">
          <ac:chgData name="Mazloum, Ali" userId="0e46b76c-4dc3-49df-abdc-a913f6f1ee66" providerId="ADAL" clId="{590FC263-793E-40C3-80C0-E3707F05CADC}" dt="2024-04-22T14:45:14.112" v="1436" actId="478"/>
          <ac:spMkLst>
            <pc:docMk/>
            <pc:sldMk cId="2158008934" sldId="411"/>
            <ac:spMk id="19" creationId="{6F780798-1BB1-62FF-EE90-8BDB0BED4919}"/>
          </ac:spMkLst>
        </pc:spChg>
        <pc:spChg chg="del">
          <ac:chgData name="Mazloum, Ali" userId="0e46b76c-4dc3-49df-abdc-a913f6f1ee66" providerId="ADAL" clId="{590FC263-793E-40C3-80C0-E3707F05CADC}" dt="2024-04-22T14:45:14.112" v="1436" actId="478"/>
          <ac:spMkLst>
            <pc:docMk/>
            <pc:sldMk cId="2158008934" sldId="411"/>
            <ac:spMk id="20" creationId="{8CC48DDB-195E-3C3C-9635-93A21DEF3ACE}"/>
          </ac:spMkLst>
        </pc:spChg>
        <pc:graphicFrameChg chg="add del mod">
          <ac:chgData name="Mazloum, Ali" userId="0e46b76c-4dc3-49df-abdc-a913f6f1ee66" providerId="ADAL" clId="{590FC263-793E-40C3-80C0-E3707F05CADC}" dt="2024-04-22T15:04:55.530" v="1504" actId="478"/>
          <ac:graphicFrameMkLst>
            <pc:docMk/>
            <pc:sldMk cId="2158008934" sldId="411"/>
            <ac:graphicFrameMk id="22" creationId="{C2BD9507-A8A6-3CC8-265A-0A151FB21DE0}"/>
          </ac:graphicFrameMkLst>
        </pc:graphicFrameChg>
        <pc:picChg chg="add del mod">
          <ac:chgData name="Mazloum, Ali" userId="0e46b76c-4dc3-49df-abdc-a913f6f1ee66" providerId="ADAL" clId="{590FC263-793E-40C3-80C0-E3707F05CADC}" dt="2024-04-22T15:02:14.628" v="1470" actId="478"/>
          <ac:picMkLst>
            <pc:docMk/>
            <pc:sldMk cId="2158008934" sldId="411"/>
            <ac:picMk id="16" creationId="{4D60B1A2-89B6-DFD5-B2FC-CBF1479B7257}"/>
          </ac:picMkLst>
        </pc:picChg>
        <pc:picChg chg="add del mod">
          <ac:chgData name="Mazloum, Ali" userId="0e46b76c-4dc3-49df-abdc-a913f6f1ee66" providerId="ADAL" clId="{590FC263-793E-40C3-80C0-E3707F05CADC}" dt="2024-04-22T15:04:19.358" v="1495" actId="478"/>
          <ac:picMkLst>
            <pc:docMk/>
            <pc:sldMk cId="2158008934" sldId="411"/>
            <ac:picMk id="21" creationId="{B500D487-19D4-358E-3959-2C724F832B8B}"/>
          </ac:picMkLst>
        </pc:picChg>
        <pc:picChg chg="add del mod">
          <ac:chgData name="Mazloum, Ali" userId="0e46b76c-4dc3-49df-abdc-a913f6f1ee66" providerId="ADAL" clId="{590FC263-793E-40C3-80C0-E3707F05CADC}" dt="2024-04-22T15:07:07.053" v="1526" actId="478"/>
          <ac:picMkLst>
            <pc:docMk/>
            <pc:sldMk cId="2158008934" sldId="411"/>
            <ac:picMk id="24" creationId="{1767BCA3-5335-652B-A449-3B6E61359DB0}"/>
          </ac:picMkLst>
        </pc:picChg>
        <pc:picChg chg="add del mod">
          <ac:chgData name="Mazloum, Ali" userId="0e46b76c-4dc3-49df-abdc-a913f6f1ee66" providerId="ADAL" clId="{590FC263-793E-40C3-80C0-E3707F05CADC}" dt="2024-04-22T15:07:40.974" v="1580" actId="478"/>
          <ac:picMkLst>
            <pc:docMk/>
            <pc:sldMk cId="2158008934" sldId="411"/>
            <ac:picMk id="26" creationId="{71083ADF-B589-2F1D-C0DE-C62280447029}"/>
          </ac:picMkLst>
        </pc:picChg>
        <pc:picChg chg="add del mod">
          <ac:chgData name="Mazloum, Ali" userId="0e46b76c-4dc3-49df-abdc-a913f6f1ee66" providerId="ADAL" clId="{590FC263-793E-40C3-80C0-E3707F05CADC}" dt="2024-04-22T15:11:28.910" v="1624" actId="478"/>
          <ac:picMkLst>
            <pc:docMk/>
            <pc:sldMk cId="2158008934" sldId="411"/>
            <ac:picMk id="28" creationId="{08F72707-A50A-1E06-2140-0DD9DABD0002}"/>
          </ac:picMkLst>
        </pc:picChg>
        <pc:picChg chg="add del mod">
          <ac:chgData name="Mazloum, Ali" userId="0e46b76c-4dc3-49df-abdc-a913f6f1ee66" providerId="ADAL" clId="{590FC263-793E-40C3-80C0-E3707F05CADC}" dt="2024-04-22T15:12:41.567" v="1643" actId="478"/>
          <ac:picMkLst>
            <pc:docMk/>
            <pc:sldMk cId="2158008934" sldId="411"/>
            <ac:picMk id="30" creationId="{787D35E7-99D9-3A2E-AE33-34919396D8D1}"/>
          </ac:picMkLst>
        </pc:picChg>
        <pc:picChg chg="add mod">
          <ac:chgData name="Mazloum, Ali" userId="0e46b76c-4dc3-49df-abdc-a913f6f1ee66" providerId="ADAL" clId="{590FC263-793E-40C3-80C0-E3707F05CADC}" dt="2024-04-22T15:13:02.077" v="1694" actId="1037"/>
          <ac:picMkLst>
            <pc:docMk/>
            <pc:sldMk cId="2158008934" sldId="411"/>
            <ac:picMk id="32" creationId="{BE2F50B4-A69F-673D-6A6E-732130D69316}"/>
          </ac:picMkLst>
        </pc:picChg>
        <pc:cxnChg chg="mod">
          <ac:chgData name="Mazloum, Ali" userId="0e46b76c-4dc3-49df-abdc-a913f6f1ee66" providerId="ADAL" clId="{590FC263-793E-40C3-80C0-E3707F05CADC}" dt="2024-04-22T14:45:05.655" v="1433" actId="14100"/>
          <ac:cxnSpMkLst>
            <pc:docMk/>
            <pc:sldMk cId="2158008934" sldId="411"/>
            <ac:cxnSpMk id="8" creationId="{3D46B0B7-95A2-7322-634E-CD28108CD6A6}"/>
          </ac:cxnSpMkLst>
        </pc:cxnChg>
        <pc:cxnChg chg="del">
          <ac:chgData name="Mazloum, Ali" userId="0e46b76c-4dc3-49df-abdc-a913f6f1ee66" providerId="ADAL" clId="{590FC263-793E-40C3-80C0-E3707F05CADC}" dt="2024-04-22T14:45:14.112" v="1436" actId="478"/>
          <ac:cxnSpMkLst>
            <pc:docMk/>
            <pc:sldMk cId="2158008934" sldId="411"/>
            <ac:cxnSpMk id="10" creationId="{FA5824C5-E41E-14BE-1429-8D7674551D5E}"/>
          </ac:cxnSpMkLst>
        </pc:cxnChg>
        <pc:cxnChg chg="add del mod">
          <ac:chgData name="Mazloum, Ali" userId="0e46b76c-4dc3-49df-abdc-a913f6f1ee66" providerId="ADAL" clId="{590FC263-793E-40C3-80C0-E3707F05CADC}" dt="2024-04-22T15:00:40.992" v="1448" actId="478"/>
          <ac:cxnSpMkLst>
            <pc:docMk/>
            <pc:sldMk cId="2158008934" sldId="411"/>
            <ac:cxnSpMk id="13" creationId="{D7F58D7E-86DE-DE66-B45F-89E59869C57E}"/>
          </ac:cxnSpMkLst>
        </pc:cxnChg>
        <pc:cxnChg chg="del">
          <ac:chgData name="Mazloum, Ali" userId="0e46b76c-4dc3-49df-abdc-a913f6f1ee66" providerId="ADAL" clId="{590FC263-793E-40C3-80C0-E3707F05CADC}" dt="2024-04-22T14:45:14.112" v="1436" actId="478"/>
          <ac:cxnSpMkLst>
            <pc:docMk/>
            <pc:sldMk cId="2158008934" sldId="411"/>
            <ac:cxnSpMk id="14" creationId="{AC61698D-9E16-CBE6-2EE7-33C3D3FCF7F9}"/>
          </ac:cxnSpMkLst>
        </pc:cxnChg>
      </pc:sldChg>
      <pc:sldChg chg="addSp delSp modSp add mod">
        <pc:chgData name="Mazloum, Ali" userId="0e46b76c-4dc3-49df-abdc-a913f6f1ee66" providerId="ADAL" clId="{590FC263-793E-40C3-80C0-E3707F05CADC}" dt="2024-04-22T16:10:08.147" v="3000" actId="1035"/>
        <pc:sldMkLst>
          <pc:docMk/>
          <pc:sldMk cId="2737436303" sldId="412"/>
        </pc:sldMkLst>
        <pc:spChg chg="mod">
          <ac:chgData name="Mazloum, Ali" userId="0e46b76c-4dc3-49df-abdc-a913f6f1ee66" providerId="ADAL" clId="{590FC263-793E-40C3-80C0-E3707F05CADC}" dt="2024-04-22T15:13:37.816" v="1702" actId="20577"/>
          <ac:spMkLst>
            <pc:docMk/>
            <pc:sldMk cId="2737436303" sldId="412"/>
            <ac:spMk id="5" creationId="{40AD2CEA-1D9C-32BE-02A7-3CA67D9F13D8}"/>
          </ac:spMkLst>
        </pc:spChg>
        <pc:picChg chg="add del mod">
          <ac:chgData name="Mazloum, Ali" userId="0e46b76c-4dc3-49df-abdc-a913f6f1ee66" providerId="ADAL" clId="{590FC263-793E-40C3-80C0-E3707F05CADC}" dt="2024-04-22T16:09:59.677" v="2979" actId="478"/>
          <ac:picMkLst>
            <pc:docMk/>
            <pc:sldMk cId="2737436303" sldId="412"/>
            <ac:picMk id="4" creationId="{F80F0A11-2713-8097-EA05-C6C551081AC4}"/>
          </ac:picMkLst>
        </pc:picChg>
        <pc:picChg chg="add del mod">
          <ac:chgData name="Mazloum, Ali" userId="0e46b76c-4dc3-49df-abdc-a913f6f1ee66" providerId="ADAL" clId="{590FC263-793E-40C3-80C0-E3707F05CADC}" dt="2024-04-22T15:38:09.480" v="1754" actId="478"/>
          <ac:picMkLst>
            <pc:docMk/>
            <pc:sldMk cId="2737436303" sldId="412"/>
            <ac:picMk id="7" creationId="{8A37CDD6-8592-0ADD-7C80-6506040D5CAF}"/>
          </ac:picMkLst>
        </pc:picChg>
        <pc:picChg chg="add mod">
          <ac:chgData name="Mazloum, Ali" userId="0e46b76c-4dc3-49df-abdc-a913f6f1ee66" providerId="ADAL" clId="{590FC263-793E-40C3-80C0-E3707F05CADC}" dt="2024-04-22T16:10:08.147" v="3000" actId="1035"/>
          <ac:picMkLst>
            <pc:docMk/>
            <pc:sldMk cId="2737436303" sldId="412"/>
            <ac:picMk id="11" creationId="{2C8A834A-2772-405B-F24D-3EE3D9F3D41B}"/>
          </ac:picMkLst>
        </pc:picChg>
        <pc:picChg chg="del">
          <ac:chgData name="Mazloum, Ali" userId="0e46b76c-4dc3-49df-abdc-a913f6f1ee66" providerId="ADAL" clId="{590FC263-793E-40C3-80C0-E3707F05CADC}" dt="2024-04-22T15:37:20.028" v="1704" actId="478"/>
          <ac:picMkLst>
            <pc:docMk/>
            <pc:sldMk cId="2737436303" sldId="412"/>
            <ac:picMk id="32" creationId="{BE2F50B4-A69F-673D-6A6E-732130D69316}"/>
          </ac:picMkLst>
        </pc:picChg>
        <pc:cxnChg chg="mod">
          <ac:chgData name="Mazloum, Ali" userId="0e46b76c-4dc3-49df-abdc-a913f6f1ee66" providerId="ADAL" clId="{590FC263-793E-40C3-80C0-E3707F05CADC}" dt="2024-04-22T15:13:42.702" v="1703" actId="14100"/>
          <ac:cxnSpMkLst>
            <pc:docMk/>
            <pc:sldMk cId="2737436303" sldId="412"/>
            <ac:cxnSpMk id="8" creationId="{3D46B0B7-95A2-7322-634E-CD28108CD6A6}"/>
          </ac:cxnSpMkLst>
        </pc:cxnChg>
      </pc:sldChg>
      <pc:sldChg chg="addSp delSp modSp add del mod ord">
        <pc:chgData name="Mazloum, Ali" userId="0e46b76c-4dc3-49df-abdc-a913f6f1ee66" providerId="ADAL" clId="{590FC263-793E-40C3-80C0-E3707F05CADC}" dt="2024-04-22T15:54:40.551" v="1832" actId="47"/>
        <pc:sldMkLst>
          <pc:docMk/>
          <pc:sldMk cId="2016838228" sldId="413"/>
        </pc:sldMkLst>
        <pc:spChg chg="del">
          <ac:chgData name="Mazloum, Ali" userId="0e46b76c-4dc3-49df-abdc-a913f6f1ee66" providerId="ADAL" clId="{590FC263-793E-40C3-80C0-E3707F05CADC}" dt="2024-04-22T15:40:28.458" v="1790" actId="478"/>
          <ac:spMkLst>
            <pc:docMk/>
            <pc:sldMk cId="2016838228" sldId="413"/>
            <ac:spMk id="3" creationId="{A5CD9671-E3D1-B9B8-55E2-66A84F3D5116}"/>
          </ac:spMkLst>
        </pc:spChg>
        <pc:spChg chg="mod">
          <ac:chgData name="Mazloum, Ali" userId="0e46b76c-4dc3-49df-abdc-a913f6f1ee66" providerId="ADAL" clId="{590FC263-793E-40C3-80C0-E3707F05CADC}" dt="2024-04-22T15:53:35.743" v="1816" actId="20577"/>
          <ac:spMkLst>
            <pc:docMk/>
            <pc:sldMk cId="2016838228" sldId="413"/>
            <ac:spMk id="5" creationId="{40AD2CEA-1D9C-32BE-02A7-3CA67D9F13D8}"/>
          </ac:spMkLst>
        </pc:spChg>
        <pc:spChg chg="del">
          <ac:chgData name="Mazloum, Ali" userId="0e46b76c-4dc3-49df-abdc-a913f6f1ee66" providerId="ADAL" clId="{590FC263-793E-40C3-80C0-E3707F05CADC}" dt="2024-04-22T15:40:31.680" v="1791" actId="478"/>
          <ac:spMkLst>
            <pc:docMk/>
            <pc:sldMk cId="2016838228" sldId="413"/>
            <ac:spMk id="7" creationId="{FF7D799F-2C4C-9080-E367-183415EE3356}"/>
          </ac:spMkLst>
        </pc:spChg>
        <pc:spChg chg="add del mod">
          <ac:chgData name="Mazloum, Ali" userId="0e46b76c-4dc3-49df-abdc-a913f6f1ee66" providerId="ADAL" clId="{590FC263-793E-40C3-80C0-E3707F05CADC}" dt="2024-04-22T15:40:33.526" v="1792" actId="478"/>
          <ac:spMkLst>
            <pc:docMk/>
            <pc:sldMk cId="2016838228" sldId="413"/>
            <ac:spMk id="11" creationId="{B1707BBA-285E-2AFE-E349-FE67CCD2A7B4}"/>
          </ac:spMkLst>
        </pc:spChg>
        <pc:spChg chg="del mod">
          <ac:chgData name="Mazloum, Ali" userId="0e46b76c-4dc3-49df-abdc-a913f6f1ee66" providerId="ADAL" clId="{590FC263-793E-40C3-80C0-E3707F05CADC}" dt="2024-04-22T15:40:28.458" v="1790" actId="478"/>
          <ac:spMkLst>
            <pc:docMk/>
            <pc:sldMk cId="2016838228" sldId="413"/>
            <ac:spMk id="18" creationId="{29753B44-CC25-0DC5-FAED-61D1FE56A349}"/>
          </ac:spMkLst>
        </pc:spChg>
        <pc:spChg chg="del">
          <ac:chgData name="Mazloum, Ali" userId="0e46b76c-4dc3-49df-abdc-a913f6f1ee66" providerId="ADAL" clId="{590FC263-793E-40C3-80C0-E3707F05CADC}" dt="2024-04-22T15:40:28.458" v="1790" actId="478"/>
          <ac:spMkLst>
            <pc:docMk/>
            <pc:sldMk cId="2016838228" sldId="413"/>
            <ac:spMk id="19" creationId="{6F780798-1BB1-62FF-EE90-8BDB0BED4919}"/>
          </ac:spMkLst>
        </pc:spChg>
        <pc:spChg chg="del">
          <ac:chgData name="Mazloum, Ali" userId="0e46b76c-4dc3-49df-abdc-a913f6f1ee66" providerId="ADAL" clId="{590FC263-793E-40C3-80C0-E3707F05CADC}" dt="2024-04-22T15:40:28.458" v="1790" actId="478"/>
          <ac:spMkLst>
            <pc:docMk/>
            <pc:sldMk cId="2016838228" sldId="413"/>
            <ac:spMk id="20" creationId="{8CC48DDB-195E-3C3C-9635-93A21DEF3ACE}"/>
          </ac:spMkLst>
        </pc:spChg>
        <pc:cxnChg chg="mod">
          <ac:chgData name="Mazloum, Ali" userId="0e46b76c-4dc3-49df-abdc-a913f6f1ee66" providerId="ADAL" clId="{590FC263-793E-40C3-80C0-E3707F05CADC}" dt="2024-04-22T15:53:40.902" v="1817" actId="14100"/>
          <ac:cxnSpMkLst>
            <pc:docMk/>
            <pc:sldMk cId="2016838228" sldId="413"/>
            <ac:cxnSpMk id="8" creationId="{3D46B0B7-95A2-7322-634E-CD28108CD6A6}"/>
          </ac:cxnSpMkLst>
        </pc:cxnChg>
        <pc:cxnChg chg="del">
          <ac:chgData name="Mazloum, Ali" userId="0e46b76c-4dc3-49df-abdc-a913f6f1ee66" providerId="ADAL" clId="{590FC263-793E-40C3-80C0-E3707F05CADC}" dt="2024-04-22T15:40:28.458" v="1790" actId="478"/>
          <ac:cxnSpMkLst>
            <pc:docMk/>
            <pc:sldMk cId="2016838228" sldId="413"/>
            <ac:cxnSpMk id="10" creationId="{FA5824C5-E41E-14BE-1429-8D7674551D5E}"/>
          </ac:cxnSpMkLst>
        </pc:cxnChg>
        <pc:cxnChg chg="del">
          <ac:chgData name="Mazloum, Ali" userId="0e46b76c-4dc3-49df-abdc-a913f6f1ee66" providerId="ADAL" clId="{590FC263-793E-40C3-80C0-E3707F05CADC}" dt="2024-04-22T15:40:28.458" v="1790" actId="478"/>
          <ac:cxnSpMkLst>
            <pc:docMk/>
            <pc:sldMk cId="2016838228" sldId="413"/>
            <ac:cxnSpMk id="14" creationId="{AC61698D-9E16-CBE6-2EE7-33C3D3FCF7F9}"/>
          </ac:cxnSpMkLst>
        </pc:cxnChg>
      </pc:sldChg>
      <pc:sldChg chg="delSp modSp add mod ord">
        <pc:chgData name="Mazloum, Ali" userId="0e46b76c-4dc3-49df-abdc-a913f6f1ee66" providerId="ADAL" clId="{590FC263-793E-40C3-80C0-E3707F05CADC}" dt="2024-04-22T16:58:41.620" v="3517" actId="20577"/>
        <pc:sldMkLst>
          <pc:docMk/>
          <pc:sldMk cId="2160658934" sldId="414"/>
        </pc:sldMkLst>
        <pc:spChg chg="del">
          <ac:chgData name="Mazloum, Ali" userId="0e46b76c-4dc3-49df-abdc-a913f6f1ee66" providerId="ADAL" clId="{590FC263-793E-40C3-80C0-E3707F05CADC}" dt="2024-04-22T15:55:08.633" v="1847" actId="478"/>
          <ac:spMkLst>
            <pc:docMk/>
            <pc:sldMk cId="2160658934" sldId="414"/>
            <ac:spMk id="3" creationId="{A5CD9671-E3D1-B9B8-55E2-66A84F3D5116}"/>
          </ac:spMkLst>
        </pc:spChg>
        <pc:spChg chg="mod">
          <ac:chgData name="Mazloum, Ali" userId="0e46b76c-4dc3-49df-abdc-a913f6f1ee66" providerId="ADAL" clId="{590FC263-793E-40C3-80C0-E3707F05CADC}" dt="2024-04-22T15:54:53.376" v="1845" actId="20577"/>
          <ac:spMkLst>
            <pc:docMk/>
            <pc:sldMk cId="2160658934" sldId="414"/>
            <ac:spMk id="5" creationId="{40AD2CEA-1D9C-32BE-02A7-3CA67D9F13D8}"/>
          </ac:spMkLst>
        </pc:spChg>
        <pc:spChg chg="mod">
          <ac:chgData name="Mazloum, Ali" userId="0e46b76c-4dc3-49df-abdc-a913f6f1ee66" providerId="ADAL" clId="{590FC263-793E-40C3-80C0-E3707F05CADC}" dt="2024-04-22T16:58:41.620" v="3517" actId="20577"/>
          <ac:spMkLst>
            <pc:docMk/>
            <pc:sldMk cId="2160658934" sldId="414"/>
            <ac:spMk id="7" creationId="{FF7D799F-2C4C-9080-E367-183415EE3356}"/>
          </ac:spMkLst>
        </pc:spChg>
        <pc:spChg chg="del">
          <ac:chgData name="Mazloum, Ali" userId="0e46b76c-4dc3-49df-abdc-a913f6f1ee66" providerId="ADAL" clId="{590FC263-793E-40C3-80C0-E3707F05CADC}" dt="2024-04-22T15:55:08.633" v="1847" actId="478"/>
          <ac:spMkLst>
            <pc:docMk/>
            <pc:sldMk cId="2160658934" sldId="414"/>
            <ac:spMk id="18" creationId="{29753B44-CC25-0DC5-FAED-61D1FE56A349}"/>
          </ac:spMkLst>
        </pc:spChg>
        <pc:spChg chg="del">
          <ac:chgData name="Mazloum, Ali" userId="0e46b76c-4dc3-49df-abdc-a913f6f1ee66" providerId="ADAL" clId="{590FC263-793E-40C3-80C0-E3707F05CADC}" dt="2024-04-22T15:55:08.633" v="1847" actId="478"/>
          <ac:spMkLst>
            <pc:docMk/>
            <pc:sldMk cId="2160658934" sldId="414"/>
            <ac:spMk id="19" creationId="{6F780798-1BB1-62FF-EE90-8BDB0BED4919}"/>
          </ac:spMkLst>
        </pc:spChg>
        <pc:spChg chg="del">
          <ac:chgData name="Mazloum, Ali" userId="0e46b76c-4dc3-49df-abdc-a913f6f1ee66" providerId="ADAL" clId="{590FC263-793E-40C3-80C0-E3707F05CADC}" dt="2024-04-22T15:55:08.633" v="1847" actId="478"/>
          <ac:spMkLst>
            <pc:docMk/>
            <pc:sldMk cId="2160658934" sldId="414"/>
            <ac:spMk id="20" creationId="{8CC48DDB-195E-3C3C-9635-93A21DEF3ACE}"/>
          </ac:spMkLst>
        </pc:spChg>
        <pc:cxnChg chg="mod">
          <ac:chgData name="Mazloum, Ali" userId="0e46b76c-4dc3-49df-abdc-a913f6f1ee66" providerId="ADAL" clId="{590FC263-793E-40C3-80C0-E3707F05CADC}" dt="2024-04-22T15:54:58.113" v="1846" actId="14100"/>
          <ac:cxnSpMkLst>
            <pc:docMk/>
            <pc:sldMk cId="2160658934" sldId="414"/>
            <ac:cxnSpMk id="8" creationId="{3D46B0B7-95A2-7322-634E-CD28108CD6A6}"/>
          </ac:cxnSpMkLst>
        </pc:cxnChg>
        <pc:cxnChg chg="del">
          <ac:chgData name="Mazloum, Ali" userId="0e46b76c-4dc3-49df-abdc-a913f6f1ee66" providerId="ADAL" clId="{590FC263-793E-40C3-80C0-E3707F05CADC}" dt="2024-04-22T15:55:08.633" v="1847" actId="478"/>
          <ac:cxnSpMkLst>
            <pc:docMk/>
            <pc:sldMk cId="2160658934" sldId="414"/>
            <ac:cxnSpMk id="10" creationId="{FA5824C5-E41E-14BE-1429-8D7674551D5E}"/>
          </ac:cxnSpMkLst>
        </pc:cxnChg>
        <pc:cxnChg chg="del">
          <ac:chgData name="Mazloum, Ali" userId="0e46b76c-4dc3-49df-abdc-a913f6f1ee66" providerId="ADAL" clId="{590FC263-793E-40C3-80C0-E3707F05CADC}" dt="2024-04-22T15:55:08.633" v="1847" actId="478"/>
          <ac:cxnSpMkLst>
            <pc:docMk/>
            <pc:sldMk cId="2160658934" sldId="414"/>
            <ac:cxnSpMk id="14" creationId="{AC61698D-9E16-CBE6-2EE7-33C3D3FCF7F9}"/>
          </ac:cxnSpMkLst>
        </pc:cxnChg>
      </pc:sldChg>
      <pc:sldChg chg="addSp delSp modSp add mod">
        <pc:chgData name="Mazloum, Ali" userId="0e46b76c-4dc3-49df-abdc-a913f6f1ee66" providerId="ADAL" clId="{590FC263-793E-40C3-80C0-E3707F05CADC}" dt="2024-04-22T16:55:32.839" v="3400" actId="20577"/>
        <pc:sldMkLst>
          <pc:docMk/>
          <pc:sldMk cId="1479565937" sldId="415"/>
        </pc:sldMkLst>
        <pc:spChg chg="mod">
          <ac:chgData name="Mazloum, Ali" userId="0e46b76c-4dc3-49df-abdc-a913f6f1ee66" providerId="ADAL" clId="{590FC263-793E-40C3-80C0-E3707F05CADC}" dt="2024-04-22T16:34:34.395" v="3251" actId="20577"/>
          <ac:spMkLst>
            <pc:docMk/>
            <pc:sldMk cId="1479565937" sldId="415"/>
            <ac:spMk id="5" creationId="{40AD2CEA-1D9C-32BE-02A7-3CA67D9F13D8}"/>
          </ac:spMkLst>
        </pc:spChg>
        <pc:spChg chg="add mod">
          <ac:chgData name="Mazloum, Ali" userId="0e46b76c-4dc3-49df-abdc-a913f6f1ee66" providerId="ADAL" clId="{590FC263-793E-40C3-80C0-E3707F05CADC}" dt="2024-04-22T16:55:32.839" v="3400" actId="20577"/>
          <ac:spMkLst>
            <pc:docMk/>
            <pc:sldMk cId="1479565937" sldId="415"/>
            <ac:spMk id="7" creationId="{5B560692-EBF8-BAD2-F8CE-0BB13B05501B}"/>
          </ac:spMkLst>
        </pc:spChg>
        <pc:picChg chg="add del mod">
          <ac:chgData name="Mazloum, Ali" userId="0e46b76c-4dc3-49df-abdc-a913f6f1ee66" providerId="ADAL" clId="{590FC263-793E-40C3-80C0-E3707F05CADC}" dt="2024-04-22T16:54:32.311" v="3257" actId="478"/>
          <ac:picMkLst>
            <pc:docMk/>
            <pc:sldMk cId="1479565937" sldId="415"/>
            <ac:picMk id="4" creationId="{670BE186-2B3F-F65B-9D04-8D04584E327E}"/>
          </ac:picMkLst>
        </pc:picChg>
        <pc:picChg chg="del">
          <ac:chgData name="Mazloum, Ali" userId="0e46b76c-4dc3-49df-abdc-a913f6f1ee66" providerId="ADAL" clId="{590FC263-793E-40C3-80C0-E3707F05CADC}" dt="2024-04-22T16:51:56.383" v="3253" actId="478"/>
          <ac:picMkLst>
            <pc:docMk/>
            <pc:sldMk cId="1479565937" sldId="415"/>
            <ac:picMk id="11" creationId="{2C8A834A-2772-405B-F24D-3EE3D9F3D41B}"/>
          </ac:picMkLst>
        </pc:picChg>
        <pc:picChg chg="add mod">
          <ac:chgData name="Mazloum, Ali" userId="0e46b76c-4dc3-49df-abdc-a913f6f1ee66" providerId="ADAL" clId="{590FC263-793E-40C3-80C0-E3707F05CADC}" dt="2024-04-22T16:54:38.678" v="3259" actId="1076"/>
          <ac:picMkLst>
            <pc:docMk/>
            <pc:sldMk cId="1479565937" sldId="415"/>
            <ac:picMk id="12" creationId="{01AFF001-F35E-3C93-7DE4-F8382A9D9F62}"/>
          </ac:picMkLst>
        </pc:picChg>
        <pc:cxnChg chg="mod">
          <ac:chgData name="Mazloum, Ali" userId="0e46b76c-4dc3-49df-abdc-a913f6f1ee66" providerId="ADAL" clId="{590FC263-793E-40C3-80C0-E3707F05CADC}" dt="2024-04-22T16:34:41.314" v="3252" actId="14100"/>
          <ac:cxnSpMkLst>
            <pc:docMk/>
            <pc:sldMk cId="1479565937" sldId="415"/>
            <ac:cxnSpMk id="8" creationId="{3D46B0B7-95A2-7322-634E-CD28108CD6A6}"/>
          </ac:cxnSpMkLst>
        </pc:cxnChg>
      </pc:sldChg>
      <pc:sldChg chg="del">
        <pc:chgData name="Mazloum, Ali" userId="0e46b76c-4dc3-49df-abdc-a913f6f1ee66" providerId="ADAL" clId="{590FC263-793E-40C3-80C0-E3707F05CADC}" dt="2024-04-22T14:13:43.669" v="0" actId="47"/>
        <pc:sldMkLst>
          <pc:docMk/>
          <pc:sldMk cId="727657667" sldId="2066"/>
        </pc:sldMkLst>
      </pc:sldChg>
      <pc:sldChg chg="del">
        <pc:chgData name="Mazloum, Ali" userId="0e46b76c-4dc3-49df-abdc-a913f6f1ee66" providerId="ADAL" clId="{590FC263-793E-40C3-80C0-E3707F05CADC}" dt="2024-04-22T14:13:43.669" v="0" actId="47"/>
        <pc:sldMkLst>
          <pc:docMk/>
          <pc:sldMk cId="1047406749" sldId="2068"/>
        </pc:sldMkLst>
      </pc:sldChg>
      <pc:sldChg chg="del">
        <pc:chgData name="Mazloum, Ali" userId="0e46b76c-4dc3-49df-abdc-a913f6f1ee66" providerId="ADAL" clId="{590FC263-793E-40C3-80C0-E3707F05CADC}" dt="2024-04-22T14:13:43.669" v="0" actId="47"/>
        <pc:sldMkLst>
          <pc:docMk/>
          <pc:sldMk cId="2812069800" sldId="2128"/>
        </pc:sldMkLst>
      </pc:sldChg>
      <pc:sldChg chg="del">
        <pc:chgData name="Mazloum, Ali" userId="0e46b76c-4dc3-49df-abdc-a913f6f1ee66" providerId="ADAL" clId="{590FC263-793E-40C3-80C0-E3707F05CADC}" dt="2024-04-22T14:13:43.669" v="0" actId="47"/>
        <pc:sldMkLst>
          <pc:docMk/>
          <pc:sldMk cId="3920970756" sldId="2141"/>
        </pc:sldMkLst>
      </pc:sldChg>
      <pc:sldChg chg="del">
        <pc:chgData name="Mazloum, Ali" userId="0e46b76c-4dc3-49df-abdc-a913f6f1ee66" providerId="ADAL" clId="{590FC263-793E-40C3-80C0-E3707F05CADC}" dt="2024-04-22T14:13:43.669" v="0" actId="47"/>
        <pc:sldMkLst>
          <pc:docMk/>
          <pc:sldMk cId="2565090341" sldId="2142"/>
        </pc:sldMkLst>
      </pc:sldChg>
      <pc:sldChg chg="del">
        <pc:chgData name="Mazloum, Ali" userId="0e46b76c-4dc3-49df-abdc-a913f6f1ee66" providerId="ADAL" clId="{590FC263-793E-40C3-80C0-E3707F05CADC}" dt="2024-04-22T14:13:43.669" v="0" actId="47"/>
        <pc:sldMkLst>
          <pc:docMk/>
          <pc:sldMk cId="3526470347" sldId="2165"/>
        </pc:sldMkLst>
      </pc:sldChg>
      <pc:sldChg chg="del">
        <pc:chgData name="Mazloum, Ali" userId="0e46b76c-4dc3-49df-abdc-a913f6f1ee66" providerId="ADAL" clId="{590FC263-793E-40C3-80C0-E3707F05CADC}" dt="2024-04-22T14:13:43.669" v="0" actId="47"/>
        <pc:sldMkLst>
          <pc:docMk/>
          <pc:sldMk cId="3015907057" sldId="2197"/>
        </pc:sldMkLst>
      </pc:sldChg>
      <pc:sldChg chg="del">
        <pc:chgData name="Mazloum, Ali" userId="0e46b76c-4dc3-49df-abdc-a913f6f1ee66" providerId="ADAL" clId="{590FC263-793E-40C3-80C0-E3707F05CADC}" dt="2024-04-22T14:13:43.669" v="0" actId="47"/>
        <pc:sldMkLst>
          <pc:docMk/>
          <pc:sldMk cId="449473978" sldId="2198"/>
        </pc:sldMkLst>
      </pc:sldChg>
      <pc:sldChg chg="del">
        <pc:chgData name="Mazloum, Ali" userId="0e46b76c-4dc3-49df-abdc-a913f6f1ee66" providerId="ADAL" clId="{590FC263-793E-40C3-80C0-E3707F05CADC}" dt="2024-04-22T14:13:43.669" v="0" actId="47"/>
        <pc:sldMkLst>
          <pc:docMk/>
          <pc:sldMk cId="91569097" sldId="2199"/>
        </pc:sldMkLst>
      </pc:sldChg>
      <pc:sldChg chg="del">
        <pc:chgData name="Mazloum, Ali" userId="0e46b76c-4dc3-49df-abdc-a913f6f1ee66" providerId="ADAL" clId="{590FC263-793E-40C3-80C0-E3707F05CADC}" dt="2024-04-22T14:13:43.669" v="0" actId="47"/>
        <pc:sldMkLst>
          <pc:docMk/>
          <pc:sldMk cId="150799317" sldId="2200"/>
        </pc:sldMkLst>
      </pc:sldChg>
      <pc:sldChg chg="del">
        <pc:chgData name="Mazloum, Ali" userId="0e46b76c-4dc3-49df-abdc-a913f6f1ee66" providerId="ADAL" clId="{590FC263-793E-40C3-80C0-E3707F05CADC}" dt="2024-04-22T14:13:43.669" v="0" actId="47"/>
        <pc:sldMkLst>
          <pc:docMk/>
          <pc:sldMk cId="267434343" sldId="2201"/>
        </pc:sldMkLst>
      </pc:sldChg>
      <pc:sldChg chg="del">
        <pc:chgData name="Mazloum, Ali" userId="0e46b76c-4dc3-49df-abdc-a913f6f1ee66" providerId="ADAL" clId="{590FC263-793E-40C3-80C0-E3707F05CADC}" dt="2024-04-22T14:13:43.669" v="0" actId="47"/>
        <pc:sldMkLst>
          <pc:docMk/>
          <pc:sldMk cId="1764562081" sldId="2202"/>
        </pc:sldMkLst>
      </pc:sldChg>
      <pc:sldChg chg="del">
        <pc:chgData name="Mazloum, Ali" userId="0e46b76c-4dc3-49df-abdc-a913f6f1ee66" providerId="ADAL" clId="{590FC263-793E-40C3-80C0-E3707F05CADC}" dt="2024-04-22T14:13:43.669" v="0" actId="47"/>
        <pc:sldMkLst>
          <pc:docMk/>
          <pc:sldMk cId="1061032094" sldId="2203"/>
        </pc:sldMkLst>
      </pc:sldChg>
      <pc:sldChg chg="del">
        <pc:chgData name="Mazloum, Ali" userId="0e46b76c-4dc3-49df-abdc-a913f6f1ee66" providerId="ADAL" clId="{590FC263-793E-40C3-80C0-E3707F05CADC}" dt="2024-04-22T14:13:43.669" v="0" actId="47"/>
        <pc:sldMkLst>
          <pc:docMk/>
          <pc:sldMk cId="551812563" sldId="2204"/>
        </pc:sldMkLst>
      </pc:sldChg>
      <pc:sldChg chg="del">
        <pc:chgData name="Mazloum, Ali" userId="0e46b76c-4dc3-49df-abdc-a913f6f1ee66" providerId="ADAL" clId="{590FC263-793E-40C3-80C0-E3707F05CADC}" dt="2024-04-22T14:13:43.669" v="0" actId="47"/>
        <pc:sldMkLst>
          <pc:docMk/>
          <pc:sldMk cId="2510510657" sldId="2205"/>
        </pc:sldMkLst>
      </pc:sldChg>
      <pc:sldChg chg="del">
        <pc:chgData name="Mazloum, Ali" userId="0e46b76c-4dc3-49df-abdc-a913f6f1ee66" providerId="ADAL" clId="{590FC263-793E-40C3-80C0-E3707F05CADC}" dt="2024-04-22T14:13:43.669" v="0" actId="47"/>
        <pc:sldMkLst>
          <pc:docMk/>
          <pc:sldMk cId="1465063865" sldId="2206"/>
        </pc:sldMkLst>
      </pc:sldChg>
      <pc:sldChg chg="del">
        <pc:chgData name="Mazloum, Ali" userId="0e46b76c-4dc3-49df-abdc-a913f6f1ee66" providerId="ADAL" clId="{590FC263-793E-40C3-80C0-E3707F05CADC}" dt="2024-04-22T14:13:43.669" v="0" actId="47"/>
        <pc:sldMkLst>
          <pc:docMk/>
          <pc:sldMk cId="2214084096" sldId="2207"/>
        </pc:sldMkLst>
      </pc:sldChg>
      <pc:sldChg chg="del">
        <pc:chgData name="Mazloum, Ali" userId="0e46b76c-4dc3-49df-abdc-a913f6f1ee66" providerId="ADAL" clId="{590FC263-793E-40C3-80C0-E3707F05CADC}" dt="2024-04-22T14:13:43.669" v="0" actId="47"/>
        <pc:sldMkLst>
          <pc:docMk/>
          <pc:sldMk cId="1918711546" sldId="2208"/>
        </pc:sldMkLst>
      </pc:sldChg>
      <pc:sldChg chg="del">
        <pc:chgData name="Mazloum, Ali" userId="0e46b76c-4dc3-49df-abdc-a913f6f1ee66" providerId="ADAL" clId="{590FC263-793E-40C3-80C0-E3707F05CADC}" dt="2024-04-22T14:13:43.669" v="0" actId="47"/>
        <pc:sldMkLst>
          <pc:docMk/>
          <pc:sldMk cId="4277811406" sldId="2209"/>
        </pc:sldMkLst>
      </pc:sldChg>
      <pc:sldChg chg="del">
        <pc:chgData name="Mazloum, Ali" userId="0e46b76c-4dc3-49df-abdc-a913f6f1ee66" providerId="ADAL" clId="{590FC263-793E-40C3-80C0-E3707F05CADC}" dt="2024-04-22T14:13:43.669" v="0" actId="47"/>
        <pc:sldMkLst>
          <pc:docMk/>
          <pc:sldMk cId="3911871620" sldId="2210"/>
        </pc:sldMkLst>
      </pc:sldChg>
      <pc:sldChg chg="del">
        <pc:chgData name="Mazloum, Ali" userId="0e46b76c-4dc3-49df-abdc-a913f6f1ee66" providerId="ADAL" clId="{590FC263-793E-40C3-80C0-E3707F05CADC}" dt="2024-04-22T14:13:43.669" v="0" actId="47"/>
        <pc:sldMkLst>
          <pc:docMk/>
          <pc:sldMk cId="4214956792" sldId="2211"/>
        </pc:sldMkLst>
      </pc:sldChg>
    </pc:docChg>
  </pc:docChgLst>
  <pc:docChgLst>
    <pc:chgData name="Gomez, Jose" userId="af884673-c72d-4dfe-b100-de77b9392a28" providerId="ADAL" clId="{13F54E9D-28FB-4985-8793-31CB2405FD73}"/>
    <pc:docChg chg="undo custSel modSld">
      <pc:chgData name="Gomez, Jose" userId="af884673-c72d-4dfe-b100-de77b9392a28" providerId="ADAL" clId="{13F54E9D-28FB-4985-8793-31CB2405FD73}" dt="2024-04-19T18:48:52.022" v="11" actId="20577"/>
      <pc:docMkLst>
        <pc:docMk/>
      </pc:docMkLst>
      <pc:sldChg chg="modSp mod modNotesTx">
        <pc:chgData name="Gomez, Jose" userId="af884673-c72d-4dfe-b100-de77b9392a28" providerId="ADAL" clId="{13F54E9D-28FB-4985-8793-31CB2405FD73}" dt="2024-04-19T18:48:52.022" v="11" actId="20577"/>
        <pc:sldMkLst>
          <pc:docMk/>
          <pc:sldMk cId="1794598905" sldId="408"/>
        </pc:sldMkLst>
        <pc:spChg chg="mod">
          <ac:chgData name="Gomez, Jose" userId="af884673-c72d-4dfe-b100-de77b9392a28" providerId="ADAL" clId="{13F54E9D-28FB-4985-8793-31CB2405FD73}" dt="2024-04-19T18:48:52.022" v="11" actId="20577"/>
          <ac:spMkLst>
            <pc:docMk/>
            <pc:sldMk cId="1794598905" sldId="408"/>
            <ac:spMk id="2" creationId="{0D1F3A99-91F5-44A2-9A29-778E2BCA2F9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583E93-7F06-4FD5-ADA4-45262C6273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25901-863E-43FB-9F23-CCCDED5D2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67944-E7CD-4CBF-B52C-CFDA3DC45EC0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A2B97-BDDF-466E-9AE1-031669AAB6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AFE7E-F29A-4A0A-827D-3961508E42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6D75D-FDCD-4C30-A01B-6DBB2744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0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0682D-FD54-284A-B7C8-2FCD4798133C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9C84-074E-E141-A3FD-46DE87E4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58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F9C84-074E-E141-A3FD-46DE87E4C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919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F9C84-074E-E141-A3FD-46DE87E4C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31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F9C84-074E-E141-A3FD-46DE87E4C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8319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F9C84-074E-E141-A3FD-46DE87E4C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2545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F9C84-074E-E141-A3FD-46DE87E4C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9770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F9C84-074E-E141-A3FD-46DE87E4C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9747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F9C84-074E-E141-A3FD-46DE87E4C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8048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>
            <a:normAutofit/>
          </a:bodyPr>
          <a:lstStyle>
            <a:lvl1pPr algn="l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39972" y="1435395"/>
            <a:ext cx="10558130" cy="329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7550" y="1181100"/>
            <a:ext cx="10984850" cy="4800599"/>
          </a:xfrm>
        </p:spPr>
        <p:txBody>
          <a:bodyPr/>
          <a:lstStyle>
            <a:lvl1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spcAft>
                <a:spcPts val="2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spcAft>
                <a:spcPts val="200"/>
              </a:spcAft>
              <a:defRPr/>
            </a:lvl3pPr>
            <a:lvl4pPr algn="just">
              <a:spcAft>
                <a:spcPts val="20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spcAft>
                <a:spcPts val="200"/>
              </a:spcAf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64972F-81E4-47C1-8110-0800DB01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484" y="6459783"/>
            <a:ext cx="1312025" cy="365125"/>
          </a:xfrm>
        </p:spPr>
        <p:txBody>
          <a:bodyPr/>
          <a:lstStyle/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Google Shape;90;p1">
            <a:extLst>
              <a:ext uri="{FF2B5EF4-FFF2-40B4-BE49-F238E27FC236}">
                <a16:creationId xmlns:a16="http://schemas.microsoft.com/office/drawing/2014/main" id="{719349AC-65AB-168E-307A-1DECEBCAAE5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791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7539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8C60F48-EAB5-A54D-B834-7AA360F309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737845"/>
            <a:ext cx="1006321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.cec.sc.edu/cyberinfr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1F3A99-91F5-44A2-9A29-778E2BCA2F9C}"/>
              </a:ext>
            </a:extLst>
          </p:cNvPr>
          <p:cNvSpPr/>
          <p:nvPr/>
        </p:nvSpPr>
        <p:spPr>
          <a:xfrm>
            <a:off x="1997089" y="0"/>
            <a:ext cx="8239665" cy="6824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Measurement Collection through Custom 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Processing in P4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 Mazloum, Jorge Crichigno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South Carolina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https://research.cec.sc.edu/cyberinfra/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amazloum@email.sc.edu, jcrichigno@cec.sc.edu</a:t>
            </a:r>
          </a:p>
          <a:p>
            <a:pPr algn="ctr"/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IIT Department, University of South Carolina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22, 2024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1CB18E-9A31-209D-7725-9562BD4B81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905" y="197997"/>
            <a:ext cx="2392626" cy="14793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A045BDD-8EF7-B793-1B38-45F0CD818D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305" y="350397"/>
            <a:ext cx="2392626" cy="147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59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181100"/>
            <a:ext cx="10984850" cy="5278683"/>
          </a:xfrm>
        </p:spPr>
        <p:txBody>
          <a:bodyPr>
            <a:normAutofit/>
          </a:bodyPr>
          <a:lstStyle/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Experimental Topology</a:t>
            </a:r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System Design</a:t>
            </a:r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Data Plane</a:t>
            </a:r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Control Plane</a:t>
            </a:r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Data Collection and Visualization</a:t>
            </a:r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Conclusion</a:t>
            </a:r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 flipV="1">
            <a:off x="597551" y="876301"/>
            <a:ext cx="1851269" cy="1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55716" y="6459783"/>
            <a:ext cx="1312025" cy="365125"/>
          </a:xfrm>
        </p:spPr>
        <p:txBody>
          <a:bodyPr/>
          <a:lstStyle/>
          <a:p>
            <a:pPr defTabSz="457189">
              <a:defRPr/>
            </a:pPr>
            <a:fld id="{38C60F48-EAB5-A54D-B834-7AA360F30939}" type="slidenum">
              <a:rPr lang="en-US" sz="1051">
                <a:solidFill>
                  <a:srgbClr val="FFFFFF"/>
                </a:solidFill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2</a:t>
            </a:fld>
            <a:endParaRPr lang="en-US" sz="1051">
              <a:solidFill>
                <a:srgbClr val="FFFFFF"/>
              </a:solidFill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4E2E8CA5-59CA-D20A-4C43-5D54A2A99127}"/>
              </a:ext>
            </a:extLst>
          </p:cNvPr>
          <p:cNvSpPr txBox="1">
            <a:spLocks/>
          </p:cNvSpPr>
          <p:nvPr/>
        </p:nvSpPr>
        <p:spPr>
          <a:xfrm>
            <a:off x="10704484" y="6459783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C60F48-EAB5-A54D-B834-7AA360F3093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27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>
              <a:defRPr/>
            </a:pPr>
            <a:fld id="{38C60F48-EAB5-A54D-B834-7AA360F30939}" type="slidenum">
              <a:rPr lang="en-US" sz="1051">
                <a:solidFill>
                  <a:srgbClr val="FFFFFF"/>
                </a:solidFill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3</a:t>
            </a:fld>
            <a:endParaRPr lang="en-US" sz="1051">
              <a:solidFill>
                <a:srgbClr val="FFFFFF"/>
              </a:solidFill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0AD2CEA-1D9C-32BE-02A7-3CA67D9F1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/>
          <a:lstStyle/>
          <a:p>
            <a:r>
              <a:rPr lang="en-US" dirty="0"/>
              <a:t>Experimental Topology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7D799F-2C4C-9080-E367-183415EE3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70" y="1028700"/>
            <a:ext cx="11376837" cy="4800599"/>
          </a:xfrm>
        </p:spPr>
        <p:txBody>
          <a:bodyPr>
            <a:normAutofit/>
          </a:bodyPr>
          <a:lstStyle/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The topology consists of three servers connected by a P4 programmable switch</a:t>
            </a:r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Two servers are used to exchange data, and one server operates as the collector</a:t>
            </a:r>
            <a:endParaRPr lang="en-US" b="1" dirty="0"/>
          </a:p>
          <a:p>
            <a:pPr marL="673591" lvl="1" indent="-38099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marL="573582" lvl="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D46B0B7-95A2-7322-634E-CD28108CD6A6}"/>
              </a:ext>
            </a:extLst>
          </p:cNvPr>
          <p:cNvCxnSpPr>
            <a:cxnSpLocks/>
          </p:cNvCxnSpPr>
          <p:nvPr/>
        </p:nvCxnSpPr>
        <p:spPr>
          <a:xfrm>
            <a:off x="597551" y="876303"/>
            <a:ext cx="4974193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5DA1E15-53ED-801C-3E64-4F7FE6BC9037}"/>
              </a:ext>
            </a:extLst>
          </p:cNvPr>
          <p:cNvSpPr txBox="1">
            <a:spLocks/>
          </p:cNvSpPr>
          <p:nvPr/>
        </p:nvSpPr>
        <p:spPr>
          <a:xfrm>
            <a:off x="10704484" y="6459783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189">
              <a:defRPr/>
            </a:pPr>
            <a:fld id="{38C60F48-EAB5-A54D-B834-7AA360F30939}" type="slidenum">
              <a:rPr lang="en-US" sz="1200" smtClean="0"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3</a:t>
            </a:fld>
            <a:endParaRPr lang="en-US" sz="1200" dirty="0">
              <a:latin typeface="Calibri" panose="020F0502020204030204"/>
              <a:cs typeface="Arial"/>
              <a:sym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92875A0-F92C-CFCA-FE75-29098C044F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901" y="2504596"/>
            <a:ext cx="6954198" cy="347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36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>
              <a:defRPr/>
            </a:pPr>
            <a:fld id="{38C60F48-EAB5-A54D-B834-7AA360F30939}" type="slidenum">
              <a:rPr lang="en-US" sz="1051">
                <a:solidFill>
                  <a:srgbClr val="FFFFFF"/>
                </a:solidFill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4</a:t>
            </a:fld>
            <a:endParaRPr lang="en-US" sz="1051">
              <a:solidFill>
                <a:srgbClr val="FFFFFF"/>
              </a:solidFill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0AD2CEA-1D9C-32BE-02A7-3CA67D9F1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/>
          <a:lstStyle/>
          <a:p>
            <a:r>
              <a:rPr lang="en-US" dirty="0"/>
              <a:t>System Design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7D799F-2C4C-9080-E367-183415EE3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70" y="1028700"/>
            <a:ext cx="11376837" cy="4800599"/>
          </a:xfrm>
        </p:spPr>
        <p:txBody>
          <a:bodyPr>
            <a:normAutofit/>
          </a:bodyPr>
          <a:lstStyle/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The data plane is responsible for calculating per-flow the statistics</a:t>
            </a:r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The control plane periodically triggers the data plane to report the measurements</a:t>
            </a:r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The data plane utilizes a custom header to append the calculated statistics</a:t>
            </a:r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The control plane processes and stores the reports received from the data plane of the switch</a:t>
            </a:r>
          </a:p>
          <a:p>
            <a:pPr marL="673591" lvl="1" indent="-38099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marL="573582" lvl="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D46B0B7-95A2-7322-634E-CD28108CD6A6}"/>
              </a:ext>
            </a:extLst>
          </p:cNvPr>
          <p:cNvCxnSpPr>
            <a:cxnSpLocks/>
          </p:cNvCxnSpPr>
          <p:nvPr/>
        </p:nvCxnSpPr>
        <p:spPr>
          <a:xfrm>
            <a:off x="597551" y="876303"/>
            <a:ext cx="3377041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5DA1E15-53ED-801C-3E64-4F7FE6BC9037}"/>
              </a:ext>
            </a:extLst>
          </p:cNvPr>
          <p:cNvSpPr txBox="1">
            <a:spLocks/>
          </p:cNvSpPr>
          <p:nvPr/>
        </p:nvSpPr>
        <p:spPr>
          <a:xfrm>
            <a:off x="10704484" y="6459783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189">
              <a:defRPr/>
            </a:pPr>
            <a:fld id="{38C60F48-EAB5-A54D-B834-7AA360F30939}" type="slidenum">
              <a:rPr lang="en-US" sz="1200" smtClean="0"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4</a:t>
            </a:fld>
            <a:endParaRPr lang="en-US" sz="1200" dirty="0"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CD9671-E3D1-B9B8-55E2-66A84F3D5116}"/>
              </a:ext>
            </a:extLst>
          </p:cNvPr>
          <p:cNvSpPr txBox="1"/>
          <p:nvPr/>
        </p:nvSpPr>
        <p:spPr>
          <a:xfrm>
            <a:off x="2391616" y="4390027"/>
            <a:ext cx="3601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200" dirty="0"/>
              <a:t>Measurement calculation</a:t>
            </a:r>
          </a:p>
          <a:p>
            <a:pPr lvl="1"/>
            <a:r>
              <a:rPr lang="en-US" sz="2200" dirty="0"/>
              <a:t>Measurement reporting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A5824C5-E41E-14BE-1429-8D7674551D5E}"/>
              </a:ext>
            </a:extLst>
          </p:cNvPr>
          <p:cNvCxnSpPr>
            <a:cxnSpLocks/>
          </p:cNvCxnSpPr>
          <p:nvPr/>
        </p:nvCxnSpPr>
        <p:spPr>
          <a:xfrm>
            <a:off x="2731008" y="4192527"/>
            <a:ext cx="6961632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C61698D-9E16-CBE6-2EE7-33C3D3FCF7F9}"/>
              </a:ext>
            </a:extLst>
          </p:cNvPr>
          <p:cNvCxnSpPr>
            <a:cxnSpLocks/>
          </p:cNvCxnSpPr>
          <p:nvPr/>
        </p:nvCxnSpPr>
        <p:spPr>
          <a:xfrm>
            <a:off x="6017744" y="3633216"/>
            <a:ext cx="12192" cy="176784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9753B44-CC25-0DC5-FAED-61D1FE56A349}"/>
              </a:ext>
            </a:extLst>
          </p:cNvPr>
          <p:cNvSpPr txBox="1"/>
          <p:nvPr/>
        </p:nvSpPr>
        <p:spPr>
          <a:xfrm>
            <a:off x="2840736" y="3742944"/>
            <a:ext cx="3152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Data Plane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780798-1BB1-62FF-EE90-8BDB0BED4919}"/>
              </a:ext>
            </a:extLst>
          </p:cNvPr>
          <p:cNvSpPr txBox="1"/>
          <p:nvPr/>
        </p:nvSpPr>
        <p:spPr>
          <a:xfrm>
            <a:off x="6017744" y="3730862"/>
            <a:ext cx="3152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Control Plane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C48DDB-195E-3C3C-9635-93A21DEF3ACE}"/>
              </a:ext>
            </a:extLst>
          </p:cNvPr>
          <p:cNvSpPr txBox="1"/>
          <p:nvPr/>
        </p:nvSpPr>
        <p:spPr>
          <a:xfrm>
            <a:off x="5993360" y="4390027"/>
            <a:ext cx="3601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200" dirty="0"/>
              <a:t>Periodic triggering</a:t>
            </a:r>
          </a:p>
          <a:p>
            <a:pPr lvl="1"/>
            <a:r>
              <a:rPr lang="en-US" sz="2200" dirty="0"/>
              <a:t>Measurement collection</a:t>
            </a:r>
          </a:p>
        </p:txBody>
      </p:sp>
    </p:spTree>
    <p:extLst>
      <p:ext uri="{BB962C8B-B14F-4D97-AF65-F5344CB8AC3E}">
        <p14:creationId xmlns:p14="http://schemas.microsoft.com/office/powerpoint/2010/main" val="1323712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>
              <a:defRPr/>
            </a:pPr>
            <a:fld id="{38C60F48-EAB5-A54D-B834-7AA360F30939}" type="slidenum">
              <a:rPr lang="en-US" sz="1051">
                <a:solidFill>
                  <a:srgbClr val="FFFFFF"/>
                </a:solidFill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5</a:t>
            </a:fld>
            <a:endParaRPr lang="en-US" sz="1051">
              <a:solidFill>
                <a:srgbClr val="FFFFFF"/>
              </a:solidFill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0AD2CEA-1D9C-32BE-02A7-3CA67D9F1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/>
          <a:lstStyle/>
          <a:p>
            <a:r>
              <a:rPr lang="en-US" dirty="0"/>
              <a:t>Data Plane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D46B0B7-95A2-7322-634E-CD28108CD6A6}"/>
              </a:ext>
            </a:extLst>
          </p:cNvPr>
          <p:cNvCxnSpPr>
            <a:cxnSpLocks/>
          </p:cNvCxnSpPr>
          <p:nvPr/>
        </p:nvCxnSpPr>
        <p:spPr>
          <a:xfrm>
            <a:off x="597551" y="876303"/>
            <a:ext cx="2511409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5DA1E15-53ED-801C-3E64-4F7FE6BC9037}"/>
              </a:ext>
            </a:extLst>
          </p:cNvPr>
          <p:cNvSpPr txBox="1">
            <a:spLocks/>
          </p:cNvSpPr>
          <p:nvPr/>
        </p:nvSpPr>
        <p:spPr>
          <a:xfrm>
            <a:off x="10704484" y="6459783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189">
              <a:defRPr/>
            </a:pPr>
            <a:fld id="{38C60F48-EAB5-A54D-B834-7AA360F30939}" type="slidenum">
              <a:rPr lang="en-US" sz="1200" smtClean="0"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5</a:t>
            </a:fld>
            <a:endParaRPr lang="en-US" sz="1200" dirty="0">
              <a:latin typeface="Calibri" panose="020F0502020204030204"/>
              <a:cs typeface="Arial"/>
              <a:sym typeface="Arial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BE2F50B4-A69F-673D-6A6E-732130D693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980" y="1368737"/>
            <a:ext cx="10318455" cy="461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008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>
              <a:defRPr/>
            </a:pPr>
            <a:fld id="{38C60F48-EAB5-A54D-B834-7AA360F30939}" type="slidenum">
              <a:rPr lang="en-US" sz="1051">
                <a:solidFill>
                  <a:srgbClr val="FFFFFF"/>
                </a:solidFill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6</a:t>
            </a:fld>
            <a:endParaRPr lang="en-US" sz="1051">
              <a:solidFill>
                <a:srgbClr val="FFFFFF"/>
              </a:solidFill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0AD2CEA-1D9C-32BE-02A7-3CA67D9F1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/>
          <a:lstStyle/>
          <a:p>
            <a:r>
              <a:rPr lang="en-US" dirty="0"/>
              <a:t>Control Plane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D46B0B7-95A2-7322-634E-CD28108CD6A6}"/>
              </a:ext>
            </a:extLst>
          </p:cNvPr>
          <p:cNvCxnSpPr>
            <a:cxnSpLocks/>
          </p:cNvCxnSpPr>
          <p:nvPr/>
        </p:nvCxnSpPr>
        <p:spPr>
          <a:xfrm>
            <a:off x="597551" y="876303"/>
            <a:ext cx="3011281" cy="12697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5DA1E15-53ED-801C-3E64-4F7FE6BC9037}"/>
              </a:ext>
            </a:extLst>
          </p:cNvPr>
          <p:cNvSpPr txBox="1">
            <a:spLocks/>
          </p:cNvSpPr>
          <p:nvPr/>
        </p:nvSpPr>
        <p:spPr>
          <a:xfrm>
            <a:off x="10704484" y="6459783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189">
              <a:defRPr/>
            </a:pPr>
            <a:fld id="{38C60F48-EAB5-A54D-B834-7AA360F30939}" type="slidenum">
              <a:rPr lang="en-US" sz="1200" smtClean="0"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6</a:t>
            </a:fld>
            <a:endParaRPr lang="en-US" sz="1200" dirty="0">
              <a:latin typeface="Calibri" panose="020F0502020204030204"/>
              <a:cs typeface="Arial"/>
              <a:sym typeface="Arial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C8A834A-2772-405B-F24D-3EE3D9F3D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125" y="1635215"/>
            <a:ext cx="10132788" cy="388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436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>
              <a:defRPr/>
            </a:pPr>
            <a:fld id="{38C60F48-EAB5-A54D-B834-7AA360F30939}" type="slidenum">
              <a:rPr lang="en-US" sz="1051">
                <a:solidFill>
                  <a:srgbClr val="FFFFFF"/>
                </a:solidFill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7</a:t>
            </a:fld>
            <a:endParaRPr lang="en-US" sz="1051">
              <a:solidFill>
                <a:srgbClr val="FFFFFF"/>
              </a:solidFill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0AD2CEA-1D9C-32BE-02A7-3CA67D9F1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/>
          <a:lstStyle/>
          <a:p>
            <a:r>
              <a:rPr lang="en-US" dirty="0"/>
              <a:t>Data Collection and Visualization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D46B0B7-95A2-7322-634E-CD28108CD6A6}"/>
              </a:ext>
            </a:extLst>
          </p:cNvPr>
          <p:cNvCxnSpPr>
            <a:cxnSpLocks/>
          </p:cNvCxnSpPr>
          <p:nvPr/>
        </p:nvCxnSpPr>
        <p:spPr>
          <a:xfrm>
            <a:off x="597551" y="876303"/>
            <a:ext cx="7007935" cy="12697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5DA1E15-53ED-801C-3E64-4F7FE6BC9037}"/>
              </a:ext>
            </a:extLst>
          </p:cNvPr>
          <p:cNvSpPr txBox="1">
            <a:spLocks/>
          </p:cNvSpPr>
          <p:nvPr/>
        </p:nvSpPr>
        <p:spPr>
          <a:xfrm>
            <a:off x="10704484" y="6459783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189">
              <a:defRPr/>
            </a:pPr>
            <a:fld id="{38C60F48-EAB5-A54D-B834-7AA360F30939}" type="slidenum">
              <a:rPr lang="en-US" sz="1200" smtClean="0"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7</a:t>
            </a:fld>
            <a:endParaRPr lang="en-US" sz="1200" dirty="0"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B560692-EBF8-BAD2-F8CE-0BB13B055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70" y="1028700"/>
            <a:ext cx="11376837" cy="4800599"/>
          </a:xfrm>
        </p:spPr>
        <p:txBody>
          <a:bodyPr>
            <a:normAutofit/>
          </a:bodyPr>
          <a:lstStyle/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err="1"/>
              <a:t>InfluxDB</a:t>
            </a:r>
            <a:r>
              <a:rPr lang="en-US" dirty="0"/>
              <a:t> is used to store the measurements</a:t>
            </a:r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Grafana is used to query and visualize the measurements</a:t>
            </a:r>
            <a:endParaRPr lang="en-US" b="1" dirty="0"/>
          </a:p>
          <a:p>
            <a:pPr marL="673591" lvl="1" indent="-38099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marL="573582" lvl="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1AFF001-F35E-3C93-7DE4-F8382A9D9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45" y="2891995"/>
            <a:ext cx="11745964" cy="307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565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>
              <a:defRPr/>
            </a:pPr>
            <a:fld id="{38C60F48-EAB5-A54D-B834-7AA360F30939}" type="slidenum">
              <a:rPr lang="en-US" sz="1051">
                <a:solidFill>
                  <a:srgbClr val="FFFFFF"/>
                </a:solidFill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8</a:t>
            </a:fld>
            <a:endParaRPr lang="en-US" sz="1051">
              <a:solidFill>
                <a:srgbClr val="FFFFFF"/>
              </a:solidFill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0AD2CEA-1D9C-32BE-02A7-3CA67D9F1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7D799F-2C4C-9080-E367-183415EE3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70" y="1028700"/>
            <a:ext cx="11376837" cy="4800599"/>
          </a:xfrm>
        </p:spPr>
        <p:txBody>
          <a:bodyPr>
            <a:normAutofit/>
          </a:bodyPr>
          <a:lstStyle/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The system utilizes the data plane to calculate and report per-flow statistics and the control plane to initiate reporting events</a:t>
            </a:r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Reports are packets with a custom header structure that carry the statistics to the collector</a:t>
            </a:r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The data plane appends the statistics and the required metadata to the custom headers</a:t>
            </a:r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Adding a new metric is performed by adding a new header field to the custom header</a:t>
            </a:r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The control plane of a remote collector extracts the statistics from the headers of the reports</a:t>
            </a:r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err="1"/>
              <a:t>InfluxDB</a:t>
            </a:r>
            <a:r>
              <a:rPr lang="en-US" dirty="0"/>
              <a:t> and Grafana are used to store and visualize the measurements</a:t>
            </a:r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673591" lvl="1" indent="-38099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marL="573582" lvl="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D46B0B7-95A2-7322-634E-CD28108CD6A6}"/>
              </a:ext>
            </a:extLst>
          </p:cNvPr>
          <p:cNvCxnSpPr>
            <a:cxnSpLocks/>
          </p:cNvCxnSpPr>
          <p:nvPr/>
        </p:nvCxnSpPr>
        <p:spPr>
          <a:xfrm>
            <a:off x="597551" y="876303"/>
            <a:ext cx="2488549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5DA1E15-53ED-801C-3E64-4F7FE6BC9037}"/>
              </a:ext>
            </a:extLst>
          </p:cNvPr>
          <p:cNvSpPr txBox="1">
            <a:spLocks/>
          </p:cNvSpPr>
          <p:nvPr/>
        </p:nvSpPr>
        <p:spPr>
          <a:xfrm>
            <a:off x="10704484" y="6459783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189">
              <a:defRPr/>
            </a:pPr>
            <a:fld id="{38C60F48-EAB5-A54D-B834-7AA360F30939}" type="slidenum">
              <a:rPr lang="en-US" sz="1200" smtClean="0"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8</a:t>
            </a:fld>
            <a:endParaRPr lang="en-US" sz="1200" dirty="0">
              <a:latin typeface="Calibri" panose="020F0502020204030204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06589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5515</TotalTime>
  <Words>302</Words>
  <Application>Microsoft Office PowerPoint</Application>
  <PresentationFormat>Widescreen</PresentationFormat>
  <Paragraphs>74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PowerPoint Presentation</vt:lpstr>
      <vt:lpstr>Agenda</vt:lpstr>
      <vt:lpstr>Experimental Topology</vt:lpstr>
      <vt:lpstr>System Design</vt:lpstr>
      <vt:lpstr>Data Plane</vt:lpstr>
      <vt:lpstr>Control Plane</vt:lpstr>
      <vt:lpstr>Data Collection and Visualization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Mazloum, Ali</cp:lastModifiedBy>
  <cp:revision>5</cp:revision>
  <dcterms:created xsi:type="dcterms:W3CDTF">2020-04-03T21:33:21Z</dcterms:created>
  <dcterms:modified xsi:type="dcterms:W3CDTF">2024-04-22T17:13:58Z</dcterms:modified>
</cp:coreProperties>
</file>