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64" r:id="rId5"/>
    <p:sldId id="430" r:id="rId6"/>
    <p:sldId id="397" r:id="rId7"/>
    <p:sldId id="398" r:id="rId8"/>
    <p:sldId id="442" r:id="rId9"/>
    <p:sldId id="437" r:id="rId10"/>
    <p:sldId id="438" r:id="rId11"/>
    <p:sldId id="405" r:id="rId12"/>
    <p:sldId id="432" r:id="rId13"/>
    <p:sldId id="436" r:id="rId14"/>
    <p:sldId id="439" r:id="rId15"/>
    <p:sldId id="440" r:id="rId16"/>
    <p:sldId id="435" r:id="rId17"/>
    <p:sldId id="407" r:id="rId18"/>
    <p:sldId id="408" r:id="rId19"/>
    <p:sldId id="434" r:id="rId20"/>
    <p:sldId id="43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56" autoAdjust="0"/>
  </p:normalViewPr>
  <p:slideViewPr>
    <p:cSldViewPr snapToGrid="0">
      <p:cViewPr varScale="1">
        <p:scale>
          <a:sx n="80" d="100"/>
          <a:sy n="80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SABEH, ALI" userId="c96f00b3-cb0c-4169-8665-7d14d7dcd866" providerId="ADAL" clId="{88A2B3A3-5E3E-4169-9ABE-E7E3842D79A7}"/>
    <pc:docChg chg="undo redo custSel addSld delSld modSld sldOrd">
      <pc:chgData name="ALSABEH, ALI" userId="c96f00b3-cb0c-4169-8665-7d14d7dcd866" providerId="ADAL" clId="{88A2B3A3-5E3E-4169-9ABE-E7E3842D79A7}" dt="2021-05-14T14:14:32.801" v="1103"/>
      <pc:docMkLst>
        <pc:docMk/>
      </pc:docMkLst>
      <pc:sldChg chg="modSp mod">
        <pc:chgData name="ALSABEH, ALI" userId="c96f00b3-cb0c-4169-8665-7d14d7dcd866" providerId="ADAL" clId="{88A2B3A3-5E3E-4169-9ABE-E7E3842D79A7}" dt="2021-05-14T14:14:32.801" v="1103"/>
        <pc:sldMkLst>
          <pc:docMk/>
          <pc:sldMk cId="3387584657" sldId="264"/>
        </pc:sldMkLst>
        <pc:spChg chg="mod">
          <ac:chgData name="ALSABEH, ALI" userId="c96f00b3-cb0c-4169-8665-7d14d7dcd866" providerId="ADAL" clId="{88A2B3A3-5E3E-4169-9ABE-E7E3842D79A7}" dt="2021-05-14T14:14:32.801" v="1103"/>
          <ac:spMkLst>
            <pc:docMk/>
            <pc:sldMk cId="3387584657" sldId="264"/>
            <ac:spMk id="2" creationId="{0D1F3A99-91F5-44A2-9A29-778E2BCA2F9C}"/>
          </ac:spMkLst>
        </pc:spChg>
      </pc:sldChg>
      <pc:sldChg chg="del">
        <pc:chgData name="ALSABEH, ALI" userId="c96f00b3-cb0c-4169-8665-7d14d7dcd866" providerId="ADAL" clId="{88A2B3A3-5E3E-4169-9ABE-E7E3842D79A7}" dt="2021-05-07T12:12:18.676" v="0" actId="47"/>
        <pc:sldMkLst>
          <pc:docMk/>
          <pc:sldMk cId="3541329809" sldId="340"/>
        </pc:sldMkLst>
      </pc:sldChg>
      <pc:sldChg chg="ord">
        <pc:chgData name="ALSABEH, ALI" userId="c96f00b3-cb0c-4169-8665-7d14d7dcd866" providerId="ADAL" clId="{88A2B3A3-5E3E-4169-9ABE-E7E3842D79A7}" dt="2021-05-07T16:10:44.259" v="1071"/>
        <pc:sldMkLst>
          <pc:docMk/>
          <pc:sldMk cId="727657667" sldId="353"/>
        </pc:sldMkLst>
      </pc:sldChg>
      <pc:sldChg chg="modSp mod">
        <pc:chgData name="ALSABEH, ALI" userId="c96f00b3-cb0c-4169-8665-7d14d7dcd866" providerId="ADAL" clId="{88A2B3A3-5E3E-4169-9ABE-E7E3842D79A7}" dt="2021-05-07T15:25:10.091" v="771" actId="20577"/>
        <pc:sldMkLst>
          <pc:docMk/>
          <pc:sldMk cId="3592365435" sldId="397"/>
        </pc:sldMkLst>
        <pc:spChg chg="mod">
          <ac:chgData name="ALSABEH, ALI" userId="c96f00b3-cb0c-4169-8665-7d14d7dcd866" providerId="ADAL" clId="{88A2B3A3-5E3E-4169-9ABE-E7E3842D79A7}" dt="2021-05-07T15:25:10.091" v="771" actId="20577"/>
          <ac:spMkLst>
            <pc:docMk/>
            <pc:sldMk cId="3592365435" sldId="397"/>
            <ac:spMk id="7" creationId="{07FCF6A5-DA65-4D75-A363-BBF11E72EBCC}"/>
          </ac:spMkLst>
        </pc:spChg>
      </pc:sldChg>
      <pc:sldChg chg="delSp modSp mod modNotesTx">
        <pc:chgData name="ALSABEH, ALI" userId="c96f00b3-cb0c-4169-8665-7d14d7dcd866" providerId="ADAL" clId="{88A2B3A3-5E3E-4169-9ABE-E7E3842D79A7}" dt="2021-05-07T15:46:51.883" v="933" actId="20577"/>
        <pc:sldMkLst>
          <pc:docMk/>
          <pc:sldMk cId="1870373684" sldId="398"/>
        </pc:sldMkLst>
        <pc:spChg chg="del mod">
          <ac:chgData name="ALSABEH, ALI" userId="c96f00b3-cb0c-4169-8665-7d14d7dcd866" providerId="ADAL" clId="{88A2B3A3-5E3E-4169-9ABE-E7E3842D79A7}" dt="2021-05-07T15:24:31.217" v="770" actId="478"/>
          <ac:spMkLst>
            <pc:docMk/>
            <pc:sldMk cId="1870373684" sldId="398"/>
            <ac:spMk id="3" creationId="{93D83D6F-C2D1-488D-BDDA-C706E2AE1904}"/>
          </ac:spMkLst>
        </pc:spChg>
        <pc:spChg chg="mod">
          <ac:chgData name="ALSABEH, ALI" userId="c96f00b3-cb0c-4169-8665-7d14d7dcd866" providerId="ADAL" clId="{88A2B3A3-5E3E-4169-9ABE-E7E3842D79A7}" dt="2021-05-07T15:46:51.883" v="933" actId="20577"/>
          <ac:spMkLst>
            <pc:docMk/>
            <pc:sldMk cId="1870373684" sldId="398"/>
            <ac:spMk id="14" creationId="{48AFB8B8-3111-4999-997D-C50022E2F3AE}"/>
          </ac:spMkLst>
        </pc:spChg>
      </pc:sldChg>
      <pc:sldChg chg="del">
        <pc:chgData name="ALSABEH, ALI" userId="c96f00b3-cb0c-4169-8665-7d14d7dcd866" providerId="ADAL" clId="{88A2B3A3-5E3E-4169-9ABE-E7E3842D79A7}" dt="2021-05-07T15:38:24.709" v="816" actId="2696"/>
        <pc:sldMkLst>
          <pc:docMk/>
          <pc:sldMk cId="1137099914" sldId="399"/>
        </pc:sldMkLst>
      </pc:sldChg>
      <pc:sldChg chg="del">
        <pc:chgData name="ALSABEH, ALI" userId="c96f00b3-cb0c-4169-8665-7d14d7dcd866" providerId="ADAL" clId="{88A2B3A3-5E3E-4169-9ABE-E7E3842D79A7}" dt="2021-05-07T12:12:19.442" v="1" actId="47"/>
        <pc:sldMkLst>
          <pc:docMk/>
          <pc:sldMk cId="2557618948" sldId="403"/>
        </pc:sldMkLst>
      </pc:sldChg>
      <pc:sldChg chg="ord modNotesTx">
        <pc:chgData name="ALSABEH, ALI" userId="c96f00b3-cb0c-4169-8665-7d14d7dcd866" providerId="ADAL" clId="{88A2B3A3-5E3E-4169-9ABE-E7E3842D79A7}" dt="2021-05-07T16:14:28.001" v="1096"/>
        <pc:sldMkLst>
          <pc:docMk/>
          <pc:sldMk cId="1481605139" sldId="405"/>
        </pc:sldMkLst>
      </pc:sldChg>
      <pc:sldChg chg="del">
        <pc:chgData name="ALSABEH, ALI" userId="c96f00b3-cb0c-4169-8665-7d14d7dcd866" providerId="ADAL" clId="{88A2B3A3-5E3E-4169-9ABE-E7E3842D79A7}" dt="2021-05-07T12:12:20.538" v="2" actId="47"/>
        <pc:sldMkLst>
          <pc:docMk/>
          <pc:sldMk cId="3242895259" sldId="406"/>
        </pc:sldMkLst>
      </pc:sldChg>
      <pc:sldChg chg="del">
        <pc:chgData name="ALSABEH, ALI" userId="c96f00b3-cb0c-4169-8665-7d14d7dcd866" providerId="ADAL" clId="{88A2B3A3-5E3E-4169-9ABE-E7E3842D79A7}" dt="2021-05-07T12:12:21.298" v="3" actId="47"/>
        <pc:sldMkLst>
          <pc:docMk/>
          <pc:sldMk cId="100703949" sldId="413"/>
        </pc:sldMkLst>
      </pc:sldChg>
      <pc:sldChg chg="modSp mod">
        <pc:chgData name="ALSABEH, ALI" userId="c96f00b3-cb0c-4169-8665-7d14d7dcd866" providerId="ADAL" clId="{88A2B3A3-5E3E-4169-9ABE-E7E3842D79A7}" dt="2021-05-07T15:34:46.433" v="803" actId="20577"/>
        <pc:sldMkLst>
          <pc:docMk/>
          <pc:sldMk cId="1231531027" sldId="418"/>
        </pc:sldMkLst>
        <pc:spChg chg="mod">
          <ac:chgData name="ALSABEH, ALI" userId="c96f00b3-cb0c-4169-8665-7d14d7dcd866" providerId="ADAL" clId="{88A2B3A3-5E3E-4169-9ABE-E7E3842D79A7}" dt="2021-05-07T15:34:46.433" v="803" actId="20577"/>
          <ac:spMkLst>
            <pc:docMk/>
            <pc:sldMk cId="1231531027" sldId="418"/>
            <ac:spMk id="2" creationId="{C9E7A209-383F-4C01-82CC-D2F99971FC58}"/>
          </ac:spMkLst>
        </pc:spChg>
      </pc:sldChg>
      <pc:sldChg chg="del">
        <pc:chgData name="ALSABEH, ALI" userId="c96f00b3-cb0c-4169-8665-7d14d7dcd866" providerId="ADAL" clId="{88A2B3A3-5E3E-4169-9ABE-E7E3842D79A7}" dt="2021-05-07T15:38:01.825" v="815" actId="2696"/>
        <pc:sldMkLst>
          <pc:docMk/>
          <pc:sldMk cId="1119556154" sldId="422"/>
        </pc:sldMkLst>
      </pc:sldChg>
      <pc:sldChg chg="addSp delSp modSp mod">
        <pc:chgData name="ALSABEH, ALI" userId="c96f00b3-cb0c-4169-8665-7d14d7dcd866" providerId="ADAL" clId="{88A2B3A3-5E3E-4169-9ABE-E7E3842D79A7}" dt="2021-05-07T15:49:18.179" v="970" actId="20577"/>
        <pc:sldMkLst>
          <pc:docMk/>
          <pc:sldMk cId="1716816616" sldId="423"/>
        </pc:sldMkLst>
        <pc:spChg chg="mod">
          <ac:chgData name="ALSABEH, ALI" userId="c96f00b3-cb0c-4169-8665-7d14d7dcd866" providerId="ADAL" clId="{88A2B3A3-5E3E-4169-9ABE-E7E3842D79A7}" dt="2021-05-07T15:39:46.618" v="819" actId="20577"/>
          <ac:spMkLst>
            <pc:docMk/>
            <pc:sldMk cId="1716816616" sldId="423"/>
            <ac:spMk id="2" creationId="{C9E7A209-383F-4C01-82CC-D2F99971FC58}"/>
          </ac:spMkLst>
        </pc:spChg>
        <pc:spChg chg="add mod">
          <ac:chgData name="ALSABEH, ALI" userId="c96f00b3-cb0c-4169-8665-7d14d7dcd866" providerId="ADAL" clId="{88A2B3A3-5E3E-4169-9ABE-E7E3842D79A7}" dt="2021-05-07T15:43:31.780" v="874" actId="1076"/>
          <ac:spMkLst>
            <pc:docMk/>
            <pc:sldMk cId="1716816616" sldId="423"/>
            <ac:spMk id="4" creationId="{9D9555B6-121F-4F51-8F77-E2EEFFDDDDDC}"/>
          </ac:spMkLst>
        </pc:spChg>
        <pc:spChg chg="mod">
          <ac:chgData name="ALSABEH, ALI" userId="c96f00b3-cb0c-4169-8665-7d14d7dcd866" providerId="ADAL" clId="{88A2B3A3-5E3E-4169-9ABE-E7E3842D79A7}" dt="2021-05-07T15:49:18.179" v="970" actId="20577"/>
          <ac:spMkLst>
            <pc:docMk/>
            <pc:sldMk cId="1716816616" sldId="423"/>
            <ac:spMk id="31" creationId="{8DA48107-DA6B-4C12-8C87-9BCB17136510}"/>
          </ac:spMkLst>
        </pc:spChg>
        <pc:graphicFrameChg chg="add del mod">
          <ac:chgData name="ALSABEH, ALI" userId="c96f00b3-cb0c-4169-8665-7d14d7dcd866" providerId="ADAL" clId="{88A2B3A3-5E3E-4169-9ABE-E7E3842D79A7}" dt="2021-05-07T15:48:40.979" v="943" actId="478"/>
          <ac:graphicFrameMkLst>
            <pc:docMk/>
            <pc:sldMk cId="1716816616" sldId="423"/>
            <ac:graphicFrameMk id="7" creationId="{45D9E0FA-DB6C-41DA-BCC1-9F3F9CF3F9D5}"/>
          </ac:graphicFrameMkLst>
        </pc:graphicFrameChg>
        <pc:graphicFrameChg chg="add mod">
          <ac:chgData name="ALSABEH, ALI" userId="c96f00b3-cb0c-4169-8665-7d14d7dcd866" providerId="ADAL" clId="{88A2B3A3-5E3E-4169-9ABE-E7E3842D79A7}" dt="2021-05-07T15:48:37.643" v="942"/>
          <ac:graphicFrameMkLst>
            <pc:docMk/>
            <pc:sldMk cId="1716816616" sldId="423"/>
            <ac:graphicFrameMk id="13" creationId="{8A4FA424-4B37-43D0-963E-BA4C9B6CF7AC}"/>
          </ac:graphicFrameMkLst>
        </pc:graphicFrameChg>
        <pc:picChg chg="del">
          <ac:chgData name="ALSABEH, ALI" userId="c96f00b3-cb0c-4169-8665-7d14d7dcd866" providerId="ADAL" clId="{88A2B3A3-5E3E-4169-9ABE-E7E3842D79A7}" dt="2021-05-07T15:42:44.181" v="871" actId="478"/>
          <ac:picMkLst>
            <pc:docMk/>
            <pc:sldMk cId="1716816616" sldId="423"/>
            <ac:picMk id="10" creationId="{A095326A-8080-47E2-B437-30C17EBC7525}"/>
          </ac:picMkLst>
        </pc:picChg>
        <pc:picChg chg="add del mod">
          <ac:chgData name="ALSABEH, ALI" userId="c96f00b3-cb0c-4169-8665-7d14d7dcd866" providerId="ADAL" clId="{88A2B3A3-5E3E-4169-9ABE-E7E3842D79A7}" dt="2021-05-07T15:43:34.864" v="875" actId="478"/>
          <ac:picMkLst>
            <pc:docMk/>
            <pc:sldMk cId="1716816616" sldId="423"/>
            <ac:picMk id="11" creationId="{F9C2D9F2-DBFB-43FC-A3F5-6EEA741472D4}"/>
          </ac:picMkLst>
        </pc:picChg>
        <pc:cxnChg chg="mod">
          <ac:chgData name="ALSABEH, ALI" userId="c96f00b3-cb0c-4169-8665-7d14d7dcd866" providerId="ADAL" clId="{88A2B3A3-5E3E-4169-9ABE-E7E3842D79A7}" dt="2021-05-07T15:39:51.423" v="820" actId="14100"/>
          <ac:cxnSpMkLst>
            <pc:docMk/>
            <pc:sldMk cId="1716816616" sldId="423"/>
            <ac:cxnSpMk id="28" creationId="{BC7E5824-4385-43D5-9B7F-5824A8184C3A}"/>
          </ac:cxnSpMkLst>
        </pc:cxnChg>
      </pc:sldChg>
      <pc:sldChg chg="addSp delSp modSp mod">
        <pc:chgData name="ALSABEH, ALI" userId="c96f00b3-cb0c-4169-8665-7d14d7dcd866" providerId="ADAL" clId="{88A2B3A3-5E3E-4169-9ABE-E7E3842D79A7}" dt="2021-05-07T15:52:01.958" v="1000" actId="1076"/>
        <pc:sldMkLst>
          <pc:docMk/>
          <pc:sldMk cId="1279444551" sldId="424"/>
        </pc:sldMkLst>
        <pc:spChg chg="mod">
          <ac:chgData name="ALSABEH, ALI" userId="c96f00b3-cb0c-4169-8665-7d14d7dcd866" providerId="ADAL" clId="{88A2B3A3-5E3E-4169-9ABE-E7E3842D79A7}" dt="2021-05-07T15:40:17.709" v="839" actId="20577"/>
          <ac:spMkLst>
            <pc:docMk/>
            <pc:sldMk cId="1279444551" sldId="424"/>
            <ac:spMk id="2" creationId="{C9E7A209-383F-4C01-82CC-D2F99971FC58}"/>
          </ac:spMkLst>
        </pc:spChg>
        <pc:spChg chg="mod">
          <ac:chgData name="ALSABEH, ALI" userId="c96f00b3-cb0c-4169-8665-7d14d7dcd866" providerId="ADAL" clId="{88A2B3A3-5E3E-4169-9ABE-E7E3842D79A7}" dt="2021-05-07T15:41:06.805" v="842" actId="1076"/>
          <ac:spMkLst>
            <pc:docMk/>
            <pc:sldMk cId="1279444551" sldId="424"/>
            <ac:spMk id="6" creationId="{FA7F987D-8125-4449-B24B-5D69203C7C4A}"/>
          </ac:spMkLst>
        </pc:spChg>
        <pc:spChg chg="mod">
          <ac:chgData name="ALSABEH, ALI" userId="c96f00b3-cb0c-4169-8665-7d14d7dcd866" providerId="ADAL" clId="{88A2B3A3-5E3E-4169-9ABE-E7E3842D79A7}" dt="2021-05-07T15:44:22.204" v="886" actId="1076"/>
          <ac:spMkLst>
            <pc:docMk/>
            <pc:sldMk cId="1279444551" sldId="424"/>
            <ac:spMk id="11" creationId="{591DFA6A-24AF-4850-9130-636A0EB824D1}"/>
          </ac:spMkLst>
        </pc:spChg>
        <pc:spChg chg="del mod">
          <ac:chgData name="ALSABEH, ALI" userId="c96f00b3-cb0c-4169-8665-7d14d7dcd866" providerId="ADAL" clId="{88A2B3A3-5E3E-4169-9ABE-E7E3842D79A7}" dt="2021-05-07T15:50:10.243" v="971" actId="478"/>
          <ac:spMkLst>
            <pc:docMk/>
            <pc:sldMk cId="1279444551" sldId="424"/>
            <ac:spMk id="12" creationId="{1C15AABD-663F-45C9-85C6-6EB9AE45D878}"/>
          </ac:spMkLst>
        </pc:spChg>
        <pc:spChg chg="add mod">
          <ac:chgData name="ALSABEH, ALI" userId="c96f00b3-cb0c-4169-8665-7d14d7dcd866" providerId="ADAL" clId="{88A2B3A3-5E3E-4169-9ABE-E7E3842D79A7}" dt="2021-05-07T15:51:13.930" v="994" actId="20577"/>
          <ac:spMkLst>
            <pc:docMk/>
            <pc:sldMk cId="1279444551" sldId="424"/>
            <ac:spMk id="29" creationId="{A538B3A0-83ED-424D-AF90-3018DDF78E45}"/>
          </ac:spMkLst>
        </pc:spChg>
        <pc:spChg chg="mod">
          <ac:chgData name="ALSABEH, ALI" userId="c96f00b3-cb0c-4169-8665-7d14d7dcd866" providerId="ADAL" clId="{88A2B3A3-5E3E-4169-9ABE-E7E3842D79A7}" dt="2021-05-07T15:40:29.563" v="841"/>
          <ac:spMkLst>
            <pc:docMk/>
            <pc:sldMk cId="1279444551" sldId="424"/>
            <ac:spMk id="31" creationId="{8DA48107-DA6B-4C12-8C87-9BCB17136510}"/>
          </ac:spMkLst>
        </pc:spChg>
        <pc:graphicFrameChg chg="add mod ord">
          <ac:chgData name="ALSABEH, ALI" userId="c96f00b3-cb0c-4169-8665-7d14d7dcd866" providerId="ADAL" clId="{88A2B3A3-5E3E-4169-9ABE-E7E3842D79A7}" dt="2021-05-07T15:50:26.508" v="972" actId="171"/>
          <ac:graphicFrameMkLst>
            <pc:docMk/>
            <pc:sldMk cId="1279444551" sldId="424"/>
            <ac:graphicFrameMk id="22" creationId="{B9A0F41D-2290-45A0-AF5B-0B4EC930FD41}"/>
          </ac:graphicFrameMkLst>
        </pc:graphicFrameChg>
        <pc:picChg chg="del mod">
          <ac:chgData name="ALSABEH, ALI" userId="c96f00b3-cb0c-4169-8665-7d14d7dcd866" providerId="ADAL" clId="{88A2B3A3-5E3E-4169-9ABE-E7E3842D79A7}" dt="2021-05-07T15:44:03.523" v="882" actId="478"/>
          <ac:picMkLst>
            <pc:docMk/>
            <pc:sldMk cId="1279444551" sldId="424"/>
            <ac:picMk id="10" creationId="{A095326A-8080-47E2-B437-30C17EBC7525}"/>
          </ac:picMkLst>
        </pc:picChg>
        <pc:picChg chg="add mod">
          <ac:chgData name="ALSABEH, ALI" userId="c96f00b3-cb0c-4169-8665-7d14d7dcd866" providerId="ADAL" clId="{88A2B3A3-5E3E-4169-9ABE-E7E3842D79A7}" dt="2021-05-07T15:52:01.958" v="1000" actId="1076"/>
          <ac:picMkLst>
            <pc:docMk/>
            <pc:sldMk cId="1279444551" sldId="424"/>
            <ac:picMk id="33" creationId="{F2FC62FB-B066-42C3-9233-ECB9FEE726CD}"/>
          </ac:picMkLst>
        </pc:picChg>
        <pc:cxnChg chg="mod">
          <ac:chgData name="ALSABEH, ALI" userId="c96f00b3-cb0c-4169-8665-7d14d7dcd866" providerId="ADAL" clId="{88A2B3A3-5E3E-4169-9ABE-E7E3842D79A7}" dt="2021-05-07T15:44:22.204" v="886" actId="1076"/>
          <ac:cxnSpMkLst>
            <pc:docMk/>
            <pc:sldMk cId="1279444551" sldId="424"/>
            <ac:cxnSpMk id="9" creationId="{292C393E-2B82-4DD6-A077-6BCF1619F4B5}"/>
          </ac:cxnSpMkLst>
        </pc:cxnChg>
        <pc:cxnChg chg="del mod">
          <ac:chgData name="ALSABEH, ALI" userId="c96f00b3-cb0c-4169-8665-7d14d7dcd866" providerId="ADAL" clId="{88A2B3A3-5E3E-4169-9ABE-E7E3842D79A7}" dt="2021-05-07T15:50:10.243" v="971" actId="478"/>
          <ac:cxnSpMkLst>
            <pc:docMk/>
            <pc:sldMk cId="1279444551" sldId="424"/>
            <ac:cxnSpMk id="13" creationId="{92BFAD95-8007-4048-8627-25ABA6B4DB4B}"/>
          </ac:cxnSpMkLst>
        </pc:cxnChg>
        <pc:cxnChg chg="add mod">
          <ac:chgData name="ALSABEH, ALI" userId="c96f00b3-cb0c-4169-8665-7d14d7dcd866" providerId="ADAL" clId="{88A2B3A3-5E3E-4169-9ABE-E7E3842D79A7}" dt="2021-05-07T15:40:21.616" v="840" actId="14100"/>
          <ac:cxnSpMkLst>
            <pc:docMk/>
            <pc:sldMk cId="1279444551" sldId="424"/>
            <ac:cxnSpMk id="14" creationId="{27A45A34-AC0F-4775-B4DC-249E41722355}"/>
          </ac:cxnSpMkLst>
        </pc:cxnChg>
        <pc:cxnChg chg="add mod">
          <ac:chgData name="ALSABEH, ALI" userId="c96f00b3-cb0c-4169-8665-7d14d7dcd866" providerId="ADAL" clId="{88A2B3A3-5E3E-4169-9ABE-E7E3842D79A7}" dt="2021-05-07T15:51:27.075" v="996" actId="14100"/>
          <ac:cxnSpMkLst>
            <pc:docMk/>
            <pc:sldMk cId="1279444551" sldId="424"/>
            <ac:cxnSpMk id="23" creationId="{C50A02A8-F288-491F-87BE-3525CB63C823}"/>
          </ac:cxnSpMkLst>
        </pc:cxnChg>
        <pc:cxnChg chg="del">
          <ac:chgData name="ALSABEH, ALI" userId="c96f00b3-cb0c-4169-8665-7d14d7dcd866" providerId="ADAL" clId="{88A2B3A3-5E3E-4169-9ABE-E7E3842D79A7}" dt="2021-05-07T15:40:01.277" v="821" actId="478"/>
          <ac:cxnSpMkLst>
            <pc:docMk/>
            <pc:sldMk cId="1279444551" sldId="424"/>
            <ac:cxnSpMk id="28" creationId="{BC7E5824-4385-43D5-9B7F-5824A8184C3A}"/>
          </ac:cxnSpMkLst>
        </pc:cxnChg>
        <pc:cxnChg chg="add mod">
          <ac:chgData name="ALSABEH, ALI" userId="c96f00b3-cb0c-4169-8665-7d14d7dcd866" providerId="ADAL" clId="{88A2B3A3-5E3E-4169-9ABE-E7E3842D79A7}" dt="2021-05-07T15:51:38.078" v="998" actId="13822"/>
          <ac:cxnSpMkLst>
            <pc:docMk/>
            <pc:sldMk cId="1279444551" sldId="424"/>
            <ac:cxnSpMk id="32" creationId="{84A108B4-F04E-4742-A6E2-CC2C8FD548D3}"/>
          </ac:cxnSpMkLst>
        </pc:cxnChg>
      </pc:sldChg>
      <pc:sldChg chg="modSp mod modShow">
        <pc:chgData name="ALSABEH, ALI" userId="c96f00b3-cb0c-4169-8665-7d14d7dcd866" providerId="ADAL" clId="{88A2B3A3-5E3E-4169-9ABE-E7E3842D79A7}" dt="2021-05-07T16:05:57.073" v="1066" actId="729"/>
        <pc:sldMkLst>
          <pc:docMk/>
          <pc:sldMk cId="1948364846" sldId="429"/>
        </pc:sldMkLst>
        <pc:spChg chg="mod">
          <ac:chgData name="ALSABEH, ALI" userId="c96f00b3-cb0c-4169-8665-7d14d7dcd866" providerId="ADAL" clId="{88A2B3A3-5E3E-4169-9ABE-E7E3842D79A7}" dt="2021-05-07T15:34:51.347" v="805" actId="20577"/>
          <ac:spMkLst>
            <pc:docMk/>
            <pc:sldMk cId="1948364846" sldId="429"/>
            <ac:spMk id="2" creationId="{C9E7A209-383F-4C01-82CC-D2F99971FC58}"/>
          </ac:spMkLst>
        </pc:spChg>
      </pc:sldChg>
      <pc:sldChg chg="add del">
        <pc:chgData name="ALSABEH, ALI" userId="c96f00b3-cb0c-4169-8665-7d14d7dcd866" providerId="ADAL" clId="{88A2B3A3-5E3E-4169-9ABE-E7E3842D79A7}" dt="2021-05-07T12:12:27.206" v="5" actId="47"/>
        <pc:sldMkLst>
          <pc:docMk/>
          <pc:sldMk cId="2368871521" sldId="430"/>
        </pc:sldMkLst>
      </pc:sldChg>
      <pc:sldChg chg="ord">
        <pc:chgData name="ALSABEH, ALI" userId="c96f00b3-cb0c-4169-8665-7d14d7dcd866" providerId="ADAL" clId="{88A2B3A3-5E3E-4169-9ABE-E7E3842D79A7}" dt="2021-05-07T16:06:51.294" v="1069"/>
        <pc:sldMkLst>
          <pc:docMk/>
          <pc:sldMk cId="3305739856" sldId="432"/>
        </pc:sldMkLst>
      </pc:sldChg>
      <pc:sldChg chg="modSp mod">
        <pc:chgData name="ALSABEH, ALI" userId="c96f00b3-cb0c-4169-8665-7d14d7dcd866" providerId="ADAL" clId="{88A2B3A3-5E3E-4169-9ABE-E7E3842D79A7}" dt="2021-05-07T16:11:57.406" v="1093" actId="20577"/>
        <pc:sldMkLst>
          <pc:docMk/>
          <pc:sldMk cId="1011304500" sldId="435"/>
        </pc:sldMkLst>
        <pc:spChg chg="mod">
          <ac:chgData name="ALSABEH, ALI" userId="c96f00b3-cb0c-4169-8665-7d14d7dcd866" providerId="ADAL" clId="{88A2B3A3-5E3E-4169-9ABE-E7E3842D79A7}" dt="2021-05-07T16:11:57.406" v="1093" actId="20577"/>
          <ac:spMkLst>
            <pc:docMk/>
            <pc:sldMk cId="1011304500" sldId="435"/>
            <ac:spMk id="31" creationId="{8DA48107-DA6B-4C12-8C87-9BCB17136510}"/>
          </ac:spMkLst>
        </pc:spChg>
      </pc:sldChg>
      <pc:sldChg chg="ord">
        <pc:chgData name="ALSABEH, ALI" userId="c96f00b3-cb0c-4169-8665-7d14d7dcd866" providerId="ADAL" clId="{88A2B3A3-5E3E-4169-9ABE-E7E3842D79A7}" dt="2021-05-07T16:17:43.529" v="1100"/>
        <pc:sldMkLst>
          <pc:docMk/>
          <pc:sldMk cId="3223500602" sldId="436"/>
        </pc:sldMkLst>
      </pc:sldChg>
      <pc:sldChg chg="ord modNotesTx">
        <pc:chgData name="ALSABEH, ALI" userId="c96f00b3-cb0c-4169-8665-7d14d7dcd866" providerId="ADAL" clId="{88A2B3A3-5E3E-4169-9ABE-E7E3842D79A7}" dt="2021-05-07T16:13:58.896" v="1094"/>
        <pc:sldMkLst>
          <pc:docMk/>
          <pc:sldMk cId="2767376358" sldId="437"/>
        </pc:sldMkLst>
      </pc:sldChg>
      <pc:sldChg chg="modSp ord">
        <pc:chgData name="ALSABEH, ALI" userId="c96f00b3-cb0c-4169-8665-7d14d7dcd866" providerId="ADAL" clId="{88A2B3A3-5E3E-4169-9ABE-E7E3842D79A7}" dt="2021-05-07T16:15:56.960" v="1098" actId="14100"/>
        <pc:sldMkLst>
          <pc:docMk/>
          <pc:sldMk cId="642677535" sldId="438"/>
        </pc:sldMkLst>
        <pc:spChg chg="mod">
          <ac:chgData name="ALSABEH, ALI" userId="c96f00b3-cb0c-4169-8665-7d14d7dcd866" providerId="ADAL" clId="{88A2B3A3-5E3E-4169-9ABE-E7E3842D79A7}" dt="2021-05-07T16:15:56.960" v="1098" actId="14100"/>
          <ac:spMkLst>
            <pc:docMk/>
            <pc:sldMk cId="642677535" sldId="438"/>
            <ac:spMk id="20" creationId="{55E45D32-BE82-4C42-AFAC-5E725B5C9AC4}"/>
          </ac:spMkLst>
        </pc:spChg>
      </pc:sldChg>
      <pc:sldChg chg="modSp mod ord">
        <pc:chgData name="ALSABEH, ALI" userId="c96f00b3-cb0c-4169-8665-7d14d7dcd866" providerId="ADAL" clId="{88A2B3A3-5E3E-4169-9ABE-E7E3842D79A7}" dt="2021-05-07T16:11:04.212" v="1087" actId="20577"/>
        <pc:sldMkLst>
          <pc:docMk/>
          <pc:sldMk cId="416444224" sldId="441"/>
        </pc:sldMkLst>
        <pc:spChg chg="mod">
          <ac:chgData name="ALSABEH, ALI" userId="c96f00b3-cb0c-4169-8665-7d14d7dcd866" providerId="ADAL" clId="{88A2B3A3-5E3E-4169-9ABE-E7E3842D79A7}" dt="2021-05-07T16:11:04.212" v="1087" actId="20577"/>
          <ac:spMkLst>
            <pc:docMk/>
            <pc:sldMk cId="416444224" sldId="441"/>
            <ac:spMk id="2" creationId="{C9E7A209-383F-4C01-82CC-D2F99971FC58}"/>
          </ac:spMkLst>
        </pc:spChg>
      </pc:sldChg>
      <pc:sldChg chg="addSp delSp modSp add mod modNotesTx">
        <pc:chgData name="ALSABEH, ALI" userId="c96f00b3-cb0c-4169-8665-7d14d7dcd866" providerId="ADAL" clId="{88A2B3A3-5E3E-4169-9ABE-E7E3842D79A7}" dt="2021-05-07T15:31:04.011" v="796" actId="20577"/>
        <pc:sldMkLst>
          <pc:docMk/>
          <pc:sldMk cId="3296752149" sldId="442"/>
        </pc:sldMkLst>
        <pc:spChg chg="del mod">
          <ac:chgData name="ALSABEH, ALI" userId="c96f00b3-cb0c-4169-8665-7d14d7dcd866" providerId="ADAL" clId="{88A2B3A3-5E3E-4169-9ABE-E7E3842D79A7}" dt="2021-05-07T15:24:00.760" v="764" actId="478"/>
          <ac:spMkLst>
            <pc:docMk/>
            <pc:sldMk cId="3296752149" sldId="442"/>
            <ac:spMk id="3" creationId="{93D83D6F-C2D1-488D-BDDA-C706E2AE1904}"/>
          </ac:spMkLst>
        </pc:spChg>
        <pc:spChg chg="add del mod">
          <ac:chgData name="ALSABEH, ALI" userId="c96f00b3-cb0c-4169-8665-7d14d7dcd866" providerId="ADAL" clId="{88A2B3A3-5E3E-4169-9ABE-E7E3842D79A7}" dt="2021-05-07T15:19:39.855" v="705" actId="478"/>
          <ac:spMkLst>
            <pc:docMk/>
            <pc:sldMk cId="3296752149" sldId="442"/>
            <ac:spMk id="5" creationId="{D7B49015-53DE-448B-9A08-980F6FF893F2}"/>
          </ac:spMkLst>
        </pc:spChg>
        <pc:spChg chg="add del mod">
          <ac:chgData name="ALSABEH, ALI" userId="c96f00b3-cb0c-4169-8665-7d14d7dcd866" providerId="ADAL" clId="{88A2B3A3-5E3E-4169-9ABE-E7E3842D79A7}" dt="2021-05-07T15:31:04.011" v="796" actId="20577"/>
          <ac:spMkLst>
            <pc:docMk/>
            <pc:sldMk cId="3296752149" sldId="442"/>
            <ac:spMk id="12" creationId="{77467004-E6F3-4DEA-8A0E-A1AE9D46C619}"/>
          </ac:spMkLst>
        </pc:spChg>
        <pc:spChg chg="del mod">
          <ac:chgData name="ALSABEH, ALI" userId="c96f00b3-cb0c-4169-8665-7d14d7dcd866" providerId="ADAL" clId="{88A2B3A3-5E3E-4169-9ABE-E7E3842D79A7}" dt="2021-05-07T15:19:17.783" v="700" actId="478"/>
          <ac:spMkLst>
            <pc:docMk/>
            <pc:sldMk cId="3296752149" sldId="442"/>
            <ac:spMk id="14" creationId="{48AFB8B8-3111-4999-997D-C50022E2F3AE}"/>
          </ac:spMkLst>
        </pc:spChg>
      </pc:sldChg>
      <pc:sldChg chg="addSp delSp modSp add mod modShow">
        <pc:chgData name="ALSABEH, ALI" userId="c96f00b3-cb0c-4169-8665-7d14d7dcd866" providerId="ADAL" clId="{88A2B3A3-5E3E-4169-9ABE-E7E3842D79A7}" dt="2021-05-07T16:05:59.324" v="1067" actId="729"/>
        <pc:sldMkLst>
          <pc:docMk/>
          <pc:sldMk cId="2714505302" sldId="443"/>
        </pc:sldMkLst>
        <pc:spChg chg="mod">
          <ac:chgData name="ALSABEH, ALI" userId="c96f00b3-cb0c-4169-8665-7d14d7dcd866" providerId="ADAL" clId="{88A2B3A3-5E3E-4169-9ABE-E7E3842D79A7}" dt="2021-05-07T15:34:56.083" v="807" actId="20577"/>
          <ac:spMkLst>
            <pc:docMk/>
            <pc:sldMk cId="2714505302" sldId="443"/>
            <ac:spMk id="2" creationId="{C9E7A209-383F-4C01-82CC-D2F99971FC58}"/>
          </ac:spMkLst>
        </pc:spChg>
        <pc:spChg chg="mod">
          <ac:chgData name="ALSABEH, ALI" userId="c96f00b3-cb0c-4169-8665-7d14d7dcd866" providerId="ADAL" clId="{88A2B3A3-5E3E-4169-9ABE-E7E3842D79A7}" dt="2021-05-07T15:35:34.291" v="811"/>
          <ac:spMkLst>
            <pc:docMk/>
            <pc:sldMk cId="2714505302" sldId="443"/>
            <ac:spMk id="31" creationId="{8DA48107-DA6B-4C12-8C87-9BCB17136510}"/>
          </ac:spMkLst>
        </pc:spChg>
        <pc:picChg chg="del">
          <ac:chgData name="ALSABEH, ALI" userId="c96f00b3-cb0c-4169-8665-7d14d7dcd866" providerId="ADAL" clId="{88A2B3A3-5E3E-4169-9ABE-E7E3842D79A7}" dt="2021-05-07T15:36:01.466" v="812" actId="478"/>
          <ac:picMkLst>
            <pc:docMk/>
            <pc:sldMk cId="2714505302" sldId="443"/>
            <ac:picMk id="9" creationId="{503CC37B-64E8-4E15-B12D-EE7A07CB8E1E}"/>
          </ac:picMkLst>
        </pc:picChg>
        <pc:picChg chg="add mod">
          <ac:chgData name="ALSABEH, ALI" userId="c96f00b3-cb0c-4169-8665-7d14d7dcd866" providerId="ADAL" clId="{88A2B3A3-5E3E-4169-9ABE-E7E3842D79A7}" dt="2021-05-07T15:36:03.981" v="814" actId="1076"/>
          <ac:picMkLst>
            <pc:docMk/>
            <pc:sldMk cId="2714505302" sldId="443"/>
            <ac:picMk id="10" creationId="{2A681EE9-184F-4436-B94F-DDFCE1F779ED}"/>
          </ac:picMkLst>
        </pc:picChg>
        <pc:cxnChg chg="mod">
          <ac:chgData name="ALSABEH, ALI" userId="c96f00b3-cb0c-4169-8665-7d14d7dcd866" providerId="ADAL" clId="{88A2B3A3-5E3E-4169-9ABE-E7E3842D79A7}" dt="2021-05-07T15:35:05.247" v="808" actId="14100"/>
          <ac:cxnSpMkLst>
            <pc:docMk/>
            <pc:sldMk cId="2714505302" sldId="443"/>
            <ac:cxnSpMk id="28" creationId="{BC7E5824-4385-43D5-9B7F-5824A8184C3A}"/>
          </ac:cxnSpMkLst>
        </pc:cxnChg>
      </pc:sldChg>
      <pc:sldChg chg="delSp add del">
        <pc:chgData name="ALSABEH, ALI" userId="c96f00b3-cb0c-4169-8665-7d14d7dcd866" providerId="ADAL" clId="{88A2B3A3-5E3E-4169-9ABE-E7E3842D79A7}" dt="2021-05-07T15:45:09.617" v="889" actId="47"/>
        <pc:sldMkLst>
          <pc:docMk/>
          <pc:sldMk cId="2111436064" sldId="444"/>
        </pc:sldMkLst>
        <pc:spChg chg="del">
          <ac:chgData name="ALSABEH, ALI" userId="c96f00b3-cb0c-4169-8665-7d14d7dcd866" providerId="ADAL" clId="{88A2B3A3-5E3E-4169-9ABE-E7E3842D79A7}" dt="2021-05-07T15:44:36.369" v="887" actId="478"/>
          <ac:spMkLst>
            <pc:docMk/>
            <pc:sldMk cId="2111436064" sldId="444"/>
            <ac:spMk id="11" creationId="{591DFA6A-24AF-4850-9130-636A0EB824D1}"/>
          </ac:spMkLst>
        </pc:spChg>
        <pc:spChg chg="del">
          <ac:chgData name="ALSABEH, ALI" userId="c96f00b3-cb0c-4169-8665-7d14d7dcd866" providerId="ADAL" clId="{88A2B3A3-5E3E-4169-9ABE-E7E3842D79A7}" dt="2021-05-07T15:44:36.369" v="887" actId="478"/>
          <ac:spMkLst>
            <pc:docMk/>
            <pc:sldMk cId="2111436064" sldId="444"/>
            <ac:spMk id="12" creationId="{1C15AABD-663F-45C9-85C6-6EB9AE45D878}"/>
          </ac:spMkLst>
        </pc:spChg>
        <pc:picChg chg="del">
          <ac:chgData name="ALSABEH, ALI" userId="c96f00b3-cb0c-4169-8665-7d14d7dcd866" providerId="ADAL" clId="{88A2B3A3-5E3E-4169-9ABE-E7E3842D79A7}" dt="2021-05-07T15:44:36.369" v="887" actId="478"/>
          <ac:picMkLst>
            <pc:docMk/>
            <pc:sldMk cId="2111436064" sldId="444"/>
            <ac:picMk id="10" creationId="{A095326A-8080-47E2-B437-30C17EBC7525}"/>
          </ac:picMkLst>
        </pc:picChg>
        <pc:cxnChg chg="del">
          <ac:chgData name="ALSABEH, ALI" userId="c96f00b3-cb0c-4169-8665-7d14d7dcd866" providerId="ADAL" clId="{88A2B3A3-5E3E-4169-9ABE-E7E3842D79A7}" dt="2021-05-07T15:44:36.369" v="887" actId="478"/>
          <ac:cxnSpMkLst>
            <pc:docMk/>
            <pc:sldMk cId="2111436064" sldId="444"/>
            <ac:cxnSpMk id="9" creationId="{292C393E-2B82-4DD6-A077-6BCF1619F4B5}"/>
          </ac:cxnSpMkLst>
        </pc:cxnChg>
        <pc:cxnChg chg="del">
          <ac:chgData name="ALSABEH, ALI" userId="c96f00b3-cb0c-4169-8665-7d14d7dcd866" providerId="ADAL" clId="{88A2B3A3-5E3E-4169-9ABE-E7E3842D79A7}" dt="2021-05-07T15:44:36.369" v="887" actId="478"/>
          <ac:cxnSpMkLst>
            <pc:docMk/>
            <pc:sldMk cId="2111436064" sldId="444"/>
            <ac:cxnSpMk id="13" creationId="{92BFAD95-8007-4048-8627-25ABA6B4DB4B}"/>
          </ac:cxnSpMkLst>
        </pc:cxnChg>
      </pc:sldChg>
      <pc:sldChg chg="addSp modSp add mod">
        <pc:chgData name="ALSABEH, ALI" userId="c96f00b3-cb0c-4169-8665-7d14d7dcd866" providerId="ADAL" clId="{88A2B3A3-5E3E-4169-9ABE-E7E3842D79A7}" dt="2021-05-07T16:00:42.853" v="1059" actId="1076"/>
        <pc:sldMkLst>
          <pc:docMk/>
          <pc:sldMk cId="2460187568" sldId="445"/>
        </pc:sldMkLst>
        <pc:spChg chg="add mod">
          <ac:chgData name="ALSABEH, ALI" userId="c96f00b3-cb0c-4169-8665-7d14d7dcd866" providerId="ADAL" clId="{88A2B3A3-5E3E-4169-9ABE-E7E3842D79A7}" dt="2021-05-07T16:00:42.853" v="1059" actId="1076"/>
          <ac:spMkLst>
            <pc:docMk/>
            <pc:sldMk cId="2460187568" sldId="445"/>
            <ac:spMk id="10" creationId="{F9F9FCF0-439D-4FD8-BE35-A94AE2386A09}"/>
          </ac:spMkLst>
        </pc:spChg>
        <pc:spChg chg="add mod">
          <ac:chgData name="ALSABEH, ALI" userId="c96f00b3-cb0c-4169-8665-7d14d7dcd866" providerId="ADAL" clId="{88A2B3A3-5E3E-4169-9ABE-E7E3842D79A7}" dt="2021-05-07T15:48:58.267" v="944"/>
          <ac:spMkLst>
            <pc:docMk/>
            <pc:sldMk cId="2460187568" sldId="445"/>
            <ac:spMk id="13" creationId="{8F1EC8D2-D7F7-4765-A306-75280FE5A325}"/>
          </ac:spMkLst>
        </pc:spChg>
        <pc:spChg chg="mod">
          <ac:chgData name="ALSABEH, ALI" userId="c96f00b3-cb0c-4169-8665-7d14d7dcd866" providerId="ADAL" clId="{88A2B3A3-5E3E-4169-9ABE-E7E3842D79A7}" dt="2021-05-07T15:47:46.138" v="939"/>
          <ac:spMkLst>
            <pc:docMk/>
            <pc:sldMk cId="2460187568" sldId="445"/>
            <ac:spMk id="31" creationId="{8DA48107-DA6B-4C12-8C87-9BCB17136510}"/>
          </ac:spMkLst>
        </pc:spChg>
        <pc:graphicFrameChg chg="mod">
          <ac:chgData name="ALSABEH, ALI" userId="c96f00b3-cb0c-4169-8665-7d14d7dcd866" providerId="ADAL" clId="{88A2B3A3-5E3E-4169-9ABE-E7E3842D79A7}" dt="2021-05-07T15:48:31.590" v="941" actId="1076"/>
          <ac:graphicFrameMkLst>
            <pc:docMk/>
            <pc:sldMk cId="2460187568" sldId="445"/>
            <ac:graphicFrameMk id="7" creationId="{45D9E0FA-DB6C-41DA-BCC1-9F3F9CF3F9D5}"/>
          </ac:graphicFrameMkLst>
        </pc:graphicFrameChg>
        <pc:cxnChg chg="add mod">
          <ac:chgData name="ALSABEH, ALI" userId="c96f00b3-cb0c-4169-8665-7d14d7dcd866" providerId="ADAL" clId="{88A2B3A3-5E3E-4169-9ABE-E7E3842D79A7}" dt="2021-05-07T16:00:39.353" v="1058" actId="1076"/>
          <ac:cxnSpMkLst>
            <pc:docMk/>
            <pc:sldMk cId="2460187568" sldId="445"/>
            <ac:cxnSpMk id="11" creationId="{84565D86-E918-4AEB-B8C6-C7CB3EB06368}"/>
          </ac:cxnSpMkLst>
        </pc:cxnChg>
        <pc:cxnChg chg="add mod">
          <ac:chgData name="ALSABEH, ALI" userId="c96f00b3-cb0c-4169-8665-7d14d7dcd866" providerId="ADAL" clId="{88A2B3A3-5E3E-4169-9ABE-E7E3842D79A7}" dt="2021-05-07T15:48:58.267" v="944"/>
          <ac:cxnSpMkLst>
            <pc:docMk/>
            <pc:sldMk cId="2460187568" sldId="445"/>
            <ac:cxnSpMk id="12" creationId="{097EE656-041F-4FC0-922E-0D7931EE825E}"/>
          </ac:cxnSpMkLst>
        </pc:cxnChg>
      </pc:sldChg>
      <pc:sldChg chg="addSp delSp modSp add mod">
        <pc:chgData name="ALSABEH, ALI" userId="c96f00b3-cb0c-4169-8665-7d14d7dcd866" providerId="ADAL" clId="{88A2B3A3-5E3E-4169-9ABE-E7E3842D79A7}" dt="2021-05-07T15:56:03.848" v="1030"/>
        <pc:sldMkLst>
          <pc:docMk/>
          <pc:sldMk cId="53944388" sldId="446"/>
        </pc:sldMkLst>
        <pc:spChg chg="mod">
          <ac:chgData name="ALSABEH, ALI" userId="c96f00b3-cb0c-4169-8665-7d14d7dcd866" providerId="ADAL" clId="{88A2B3A3-5E3E-4169-9ABE-E7E3842D79A7}" dt="2021-05-07T15:56:03.848" v="1030"/>
          <ac:spMkLst>
            <pc:docMk/>
            <pc:sldMk cId="53944388" sldId="446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88A2B3A3-5E3E-4169-9ABE-E7E3842D79A7}" dt="2021-05-07T15:52:46.290" v="1006"/>
          <ac:picMkLst>
            <pc:docMk/>
            <pc:sldMk cId="53944388" sldId="446"/>
            <ac:picMk id="15" creationId="{999AA0C3-3A3C-43A2-9EFC-5293BFB72AA0}"/>
          </ac:picMkLst>
        </pc:picChg>
        <pc:picChg chg="add mod">
          <ac:chgData name="ALSABEH, ALI" userId="c96f00b3-cb0c-4169-8665-7d14d7dcd866" providerId="ADAL" clId="{88A2B3A3-5E3E-4169-9ABE-E7E3842D79A7}" dt="2021-05-07T15:53:07.196" v="1012" actId="1076"/>
          <ac:picMkLst>
            <pc:docMk/>
            <pc:sldMk cId="53944388" sldId="446"/>
            <ac:picMk id="16" creationId="{9F78A7C6-EFDE-42EF-BFB6-B3609A45CDFD}"/>
          </ac:picMkLst>
        </pc:picChg>
        <pc:picChg chg="add del mod">
          <ac:chgData name="ALSABEH, ALI" userId="c96f00b3-cb0c-4169-8665-7d14d7dcd866" providerId="ADAL" clId="{88A2B3A3-5E3E-4169-9ABE-E7E3842D79A7}" dt="2021-05-07T15:53:08.399" v="1013" actId="478"/>
          <ac:picMkLst>
            <pc:docMk/>
            <pc:sldMk cId="53944388" sldId="446"/>
            <ac:picMk id="33" creationId="{F2FC62FB-B066-42C3-9233-ECB9FEE726CD}"/>
          </ac:picMkLst>
        </pc:picChg>
      </pc:sldChg>
      <pc:sldChg chg="addSp delSp modSp add mod">
        <pc:chgData name="ALSABEH, ALI" userId="c96f00b3-cb0c-4169-8665-7d14d7dcd866" providerId="ADAL" clId="{88A2B3A3-5E3E-4169-9ABE-E7E3842D79A7}" dt="2021-05-07T15:57:35.695" v="1031"/>
        <pc:sldMkLst>
          <pc:docMk/>
          <pc:sldMk cId="4129185677" sldId="447"/>
        </pc:sldMkLst>
        <pc:spChg chg="add mod">
          <ac:chgData name="ALSABEH, ALI" userId="c96f00b3-cb0c-4169-8665-7d14d7dcd866" providerId="ADAL" clId="{88A2B3A3-5E3E-4169-9ABE-E7E3842D79A7}" dt="2021-05-07T15:53:59.689" v="1020" actId="1076"/>
          <ac:spMkLst>
            <pc:docMk/>
            <pc:sldMk cId="4129185677" sldId="447"/>
            <ac:spMk id="17" creationId="{AAF5798A-E9C9-4276-A284-2AF3401D0592}"/>
          </ac:spMkLst>
        </pc:spChg>
        <pc:spChg chg="mod">
          <ac:chgData name="ALSABEH, ALI" userId="c96f00b3-cb0c-4169-8665-7d14d7dcd866" providerId="ADAL" clId="{88A2B3A3-5E3E-4169-9ABE-E7E3842D79A7}" dt="2021-05-07T15:57:35.695" v="1031"/>
          <ac:spMkLst>
            <pc:docMk/>
            <pc:sldMk cId="4129185677" sldId="447"/>
            <ac:spMk id="31" creationId="{8DA48107-DA6B-4C12-8C87-9BCB17136510}"/>
          </ac:spMkLst>
        </pc:spChg>
        <pc:picChg chg="del mod">
          <ac:chgData name="ALSABEH, ALI" userId="c96f00b3-cb0c-4169-8665-7d14d7dcd866" providerId="ADAL" clId="{88A2B3A3-5E3E-4169-9ABE-E7E3842D79A7}" dt="2021-05-07T15:54:18.395" v="1025" actId="478"/>
          <ac:picMkLst>
            <pc:docMk/>
            <pc:sldMk cId="4129185677" sldId="447"/>
            <ac:picMk id="16" creationId="{9F78A7C6-EFDE-42EF-BFB6-B3609A45CDFD}"/>
          </ac:picMkLst>
        </pc:picChg>
        <pc:picChg chg="add mod">
          <ac:chgData name="ALSABEH, ALI" userId="c96f00b3-cb0c-4169-8665-7d14d7dcd866" providerId="ADAL" clId="{88A2B3A3-5E3E-4169-9ABE-E7E3842D79A7}" dt="2021-05-07T15:54:17.241" v="1024" actId="1076"/>
          <ac:picMkLst>
            <pc:docMk/>
            <pc:sldMk cId="4129185677" sldId="447"/>
            <ac:picMk id="18" creationId="{CF1718AF-392F-47D7-8049-04D8689F1C98}"/>
          </ac:picMkLst>
        </pc:picChg>
        <pc:cxnChg chg="add mod">
          <ac:chgData name="ALSABEH, ALI" userId="c96f00b3-cb0c-4169-8665-7d14d7dcd866" providerId="ADAL" clId="{88A2B3A3-5E3E-4169-9ABE-E7E3842D79A7}" dt="2021-05-07T15:53:50.036" v="1016" actId="1076"/>
          <ac:cxnSpMkLst>
            <pc:docMk/>
            <pc:sldMk cId="4129185677" sldId="447"/>
            <ac:cxnSpMk id="15" creationId="{C5BED20F-475E-43BA-850C-BE89F963FBD8}"/>
          </ac:cxnSpMkLst>
        </pc:cxnChg>
      </pc:sldChg>
      <pc:sldChg chg="add del">
        <pc:chgData name="ALSABEH, ALI" userId="c96f00b3-cb0c-4169-8665-7d14d7dcd866" providerId="ADAL" clId="{88A2B3A3-5E3E-4169-9ABE-E7E3842D79A7}" dt="2021-05-07T15:55:27.267" v="1027"/>
        <pc:sldMkLst>
          <pc:docMk/>
          <pc:sldMk cId="437364897" sldId="448"/>
        </pc:sldMkLst>
      </pc:sldChg>
      <pc:sldChg chg="addSp delSp modSp add mod">
        <pc:chgData name="ALSABEH, ALI" userId="c96f00b3-cb0c-4169-8665-7d14d7dcd866" providerId="ADAL" clId="{88A2B3A3-5E3E-4169-9ABE-E7E3842D79A7}" dt="2021-05-07T16:00:48.625" v="1061"/>
        <pc:sldMkLst>
          <pc:docMk/>
          <pc:sldMk cId="2213476998" sldId="448"/>
        </pc:sldMkLst>
        <pc:spChg chg="del">
          <ac:chgData name="ALSABEH, ALI" userId="c96f00b3-cb0c-4169-8665-7d14d7dcd866" providerId="ADAL" clId="{88A2B3A3-5E3E-4169-9ABE-E7E3842D79A7}" dt="2021-05-07T15:58:15.201" v="1033" actId="478"/>
          <ac:spMkLst>
            <pc:docMk/>
            <pc:sldMk cId="2213476998" sldId="448"/>
            <ac:spMk id="11" creationId="{591DFA6A-24AF-4850-9130-636A0EB824D1}"/>
          </ac:spMkLst>
        </pc:spChg>
        <pc:spChg chg="add del mod">
          <ac:chgData name="ALSABEH, ALI" userId="c96f00b3-cb0c-4169-8665-7d14d7dcd866" providerId="ADAL" clId="{88A2B3A3-5E3E-4169-9ABE-E7E3842D79A7}" dt="2021-05-07T16:00:48.287" v="1060" actId="478"/>
          <ac:spMkLst>
            <pc:docMk/>
            <pc:sldMk cId="2213476998" sldId="448"/>
            <ac:spMk id="19" creationId="{AF8F351A-34AF-4083-8935-4CD328FD782F}"/>
          </ac:spMkLst>
        </pc:spChg>
        <pc:spChg chg="add mod">
          <ac:chgData name="ALSABEH, ALI" userId="c96f00b3-cb0c-4169-8665-7d14d7dcd866" providerId="ADAL" clId="{88A2B3A3-5E3E-4169-9ABE-E7E3842D79A7}" dt="2021-05-07T15:58:58.579" v="1052" actId="20577"/>
          <ac:spMkLst>
            <pc:docMk/>
            <pc:sldMk cId="2213476998" sldId="448"/>
            <ac:spMk id="24" creationId="{60214142-069D-4336-BBE2-ED1DABA1C8C6}"/>
          </ac:spMkLst>
        </pc:spChg>
        <pc:spChg chg="add mod">
          <ac:chgData name="ALSABEH, ALI" userId="c96f00b3-cb0c-4169-8665-7d14d7dcd866" providerId="ADAL" clId="{88A2B3A3-5E3E-4169-9ABE-E7E3842D79A7}" dt="2021-05-07T16:00:48.625" v="1061"/>
          <ac:spMkLst>
            <pc:docMk/>
            <pc:sldMk cId="2213476998" sldId="448"/>
            <ac:spMk id="26" creationId="{8B6B2F77-01F3-4355-AC5C-EE7630834958}"/>
          </ac:spMkLst>
        </pc:spChg>
        <pc:spChg chg="del">
          <ac:chgData name="ALSABEH, ALI" userId="c96f00b3-cb0c-4169-8665-7d14d7dcd866" providerId="ADAL" clId="{88A2B3A3-5E3E-4169-9ABE-E7E3842D79A7}" dt="2021-05-07T15:58:15.201" v="1033" actId="478"/>
          <ac:spMkLst>
            <pc:docMk/>
            <pc:sldMk cId="2213476998" sldId="448"/>
            <ac:spMk id="29" creationId="{A538B3A0-83ED-424D-AF90-3018DDF78E45}"/>
          </ac:spMkLst>
        </pc:spChg>
        <pc:spChg chg="mod">
          <ac:chgData name="ALSABEH, ALI" userId="c96f00b3-cb0c-4169-8665-7d14d7dcd866" providerId="ADAL" clId="{88A2B3A3-5E3E-4169-9ABE-E7E3842D79A7}" dt="2021-05-07T15:57:44.612" v="1032"/>
          <ac:spMkLst>
            <pc:docMk/>
            <pc:sldMk cId="2213476998" sldId="448"/>
            <ac:spMk id="31" creationId="{8DA48107-DA6B-4C12-8C87-9BCB17136510}"/>
          </ac:spMkLst>
        </pc:spChg>
        <pc:picChg chg="del mod">
          <ac:chgData name="ALSABEH, ALI" userId="c96f00b3-cb0c-4169-8665-7d14d7dcd866" providerId="ADAL" clId="{88A2B3A3-5E3E-4169-9ABE-E7E3842D79A7}" dt="2021-05-07T15:59:17.209" v="1057" actId="478"/>
          <ac:picMkLst>
            <pc:docMk/>
            <pc:sldMk cId="2213476998" sldId="448"/>
            <ac:picMk id="18" creationId="{CF1718AF-392F-47D7-8049-04D8689F1C98}"/>
          </ac:picMkLst>
        </pc:picChg>
        <pc:picChg chg="add mod">
          <ac:chgData name="ALSABEH, ALI" userId="c96f00b3-cb0c-4169-8665-7d14d7dcd866" providerId="ADAL" clId="{88A2B3A3-5E3E-4169-9ABE-E7E3842D79A7}" dt="2021-05-07T15:59:15.919" v="1056" actId="1076"/>
          <ac:picMkLst>
            <pc:docMk/>
            <pc:sldMk cId="2213476998" sldId="448"/>
            <ac:picMk id="25" creationId="{F3D835ED-79E9-46D5-9FFE-AF22D318E7E0}"/>
          </ac:picMkLst>
        </pc:picChg>
        <pc:cxnChg chg="add del mod">
          <ac:chgData name="ALSABEH, ALI" userId="c96f00b3-cb0c-4169-8665-7d14d7dcd866" providerId="ADAL" clId="{88A2B3A3-5E3E-4169-9ABE-E7E3842D79A7}" dt="2021-05-07T15:58:40.263" v="1036" actId="11529"/>
          <ac:cxnSpMkLst>
            <pc:docMk/>
            <pc:sldMk cId="2213476998" sldId="448"/>
            <ac:cxnSpMk id="4" creationId="{11D3BC80-89B9-40C0-97A8-BFA19F86D016}"/>
          </ac:cxnSpMkLst>
        </pc:cxnChg>
        <pc:cxnChg chg="add mod">
          <ac:chgData name="ALSABEH, ALI" userId="c96f00b3-cb0c-4169-8665-7d14d7dcd866" providerId="ADAL" clId="{88A2B3A3-5E3E-4169-9ABE-E7E3842D79A7}" dt="2021-05-07T15:58:52.149" v="1040" actId="14100"/>
          <ac:cxnSpMkLst>
            <pc:docMk/>
            <pc:sldMk cId="2213476998" sldId="448"/>
            <ac:cxnSpMk id="8" creationId="{C3B83BD2-3892-425C-A732-02E63D4CD172}"/>
          </ac:cxnSpMkLst>
        </pc:cxnChg>
        <pc:cxnChg chg="del">
          <ac:chgData name="ALSABEH, ALI" userId="c96f00b3-cb0c-4169-8665-7d14d7dcd866" providerId="ADAL" clId="{88A2B3A3-5E3E-4169-9ABE-E7E3842D79A7}" dt="2021-05-07T15:58:15.201" v="1033" actId="478"/>
          <ac:cxnSpMkLst>
            <pc:docMk/>
            <pc:sldMk cId="2213476998" sldId="448"/>
            <ac:cxnSpMk id="9" creationId="{292C393E-2B82-4DD6-A077-6BCF1619F4B5}"/>
          </ac:cxnSpMkLst>
        </pc:cxnChg>
        <pc:cxnChg chg="add del mod">
          <ac:chgData name="ALSABEH, ALI" userId="c96f00b3-cb0c-4169-8665-7d14d7dcd866" providerId="ADAL" clId="{88A2B3A3-5E3E-4169-9ABE-E7E3842D79A7}" dt="2021-05-07T16:00:48.287" v="1060" actId="478"/>
          <ac:cxnSpMkLst>
            <pc:docMk/>
            <pc:sldMk cId="2213476998" sldId="448"/>
            <ac:cxnSpMk id="20" creationId="{F8803DDD-1D71-446F-824D-00BDB5F0865B}"/>
          </ac:cxnSpMkLst>
        </pc:cxnChg>
        <pc:cxnChg chg="del">
          <ac:chgData name="ALSABEH, ALI" userId="c96f00b3-cb0c-4169-8665-7d14d7dcd866" providerId="ADAL" clId="{88A2B3A3-5E3E-4169-9ABE-E7E3842D79A7}" dt="2021-05-07T15:58:15.201" v="1033" actId="478"/>
          <ac:cxnSpMkLst>
            <pc:docMk/>
            <pc:sldMk cId="2213476998" sldId="448"/>
            <ac:cxnSpMk id="23" creationId="{C50A02A8-F288-491F-87BE-3525CB63C823}"/>
          </ac:cxnSpMkLst>
        </pc:cxnChg>
        <pc:cxnChg chg="add mod">
          <ac:chgData name="ALSABEH, ALI" userId="c96f00b3-cb0c-4169-8665-7d14d7dcd866" providerId="ADAL" clId="{88A2B3A3-5E3E-4169-9ABE-E7E3842D79A7}" dt="2021-05-07T16:00:48.625" v="1061"/>
          <ac:cxnSpMkLst>
            <pc:docMk/>
            <pc:sldMk cId="2213476998" sldId="448"/>
            <ac:cxnSpMk id="27" creationId="{C86CB7DE-CEC0-4235-8808-BA6116267835}"/>
          </ac:cxnSpMkLst>
        </pc:cxnChg>
        <pc:cxnChg chg="del">
          <ac:chgData name="ALSABEH, ALI" userId="c96f00b3-cb0c-4169-8665-7d14d7dcd866" providerId="ADAL" clId="{88A2B3A3-5E3E-4169-9ABE-E7E3842D79A7}" dt="2021-05-07T15:58:15.201" v="1033" actId="478"/>
          <ac:cxnSpMkLst>
            <pc:docMk/>
            <pc:sldMk cId="2213476998" sldId="448"/>
            <ac:cxnSpMk id="32" creationId="{84A108B4-F04E-4742-A6E2-CC2C8FD548D3}"/>
          </ac:cxnSpMkLst>
        </pc:cxnChg>
      </pc:sldChg>
    </pc:docChg>
  </pc:docChgLst>
  <pc:docChgLst>
    <pc:chgData name="AlSabeh, Ali" userId="c96f00b3-cb0c-4169-8665-7d14d7dcd866" providerId="ADAL" clId="{DAC05219-1800-42D1-9DBD-4E31DBACF8A3}"/>
    <pc:docChg chg="modSld">
      <pc:chgData name="AlSabeh, Ali" userId="c96f00b3-cb0c-4169-8665-7d14d7dcd866" providerId="ADAL" clId="{DAC05219-1800-42D1-9DBD-4E31DBACF8A3}" dt="2021-06-09T13:37:20.087" v="2" actId="20577"/>
      <pc:docMkLst>
        <pc:docMk/>
      </pc:docMkLst>
      <pc:sldChg chg="modSp mod">
        <pc:chgData name="AlSabeh, Ali" userId="c96f00b3-cb0c-4169-8665-7d14d7dcd866" providerId="ADAL" clId="{DAC05219-1800-42D1-9DBD-4E31DBACF8A3}" dt="2021-06-09T13:37:20.087" v="2" actId="20577"/>
        <pc:sldMkLst>
          <pc:docMk/>
          <pc:sldMk cId="3387584657" sldId="264"/>
        </pc:sldMkLst>
        <pc:spChg chg="mod">
          <ac:chgData name="AlSabeh, Ali" userId="c96f00b3-cb0c-4169-8665-7d14d7dcd866" providerId="ADAL" clId="{DAC05219-1800-42D1-9DBD-4E31DBACF8A3}" dt="2021-06-09T13:37:20.087" v="2" actId="20577"/>
          <ac:spMkLst>
            <pc:docMk/>
            <pc:sldMk cId="3387584657" sldId="264"/>
            <ac:spMk id="2" creationId="{0D1F3A99-91F5-44A2-9A29-778E2BCA2F9C}"/>
          </ac:spMkLst>
        </pc:spChg>
      </pc:sldChg>
    </pc:docChg>
  </pc:docChgLst>
  <pc:docChgLst>
    <pc:chgData name="CRICHIGNO BENITEZ, JORGE" userId="e8c2d0ca-3c76-40b7-b803-52729ce5e219" providerId="ADAL" clId="{86ED45A9-1A17-404F-8538-1163A053354C}"/>
    <pc:docChg chg="undo redo custSel addSld delSld modSld">
      <pc:chgData name="CRICHIGNO BENITEZ, JORGE" userId="e8c2d0ca-3c76-40b7-b803-52729ce5e219" providerId="ADAL" clId="{86ED45A9-1A17-404F-8538-1163A053354C}" dt="2021-04-13T15:49:17.938" v="657" actId="1076"/>
      <pc:docMkLst>
        <pc:docMk/>
      </pc:docMkLst>
      <pc:sldChg chg="modSp mod">
        <pc:chgData name="CRICHIGNO BENITEZ, JORGE" userId="e8c2d0ca-3c76-40b7-b803-52729ce5e219" providerId="ADAL" clId="{86ED45A9-1A17-404F-8538-1163A053354C}" dt="2021-04-12T15:35:29.574" v="309" actId="20577"/>
        <pc:sldMkLst>
          <pc:docMk/>
          <pc:sldMk cId="3387584657" sldId="264"/>
        </pc:sldMkLst>
        <pc:spChg chg="mod">
          <ac:chgData name="CRICHIGNO BENITEZ, JORGE" userId="e8c2d0ca-3c76-40b7-b803-52729ce5e219" providerId="ADAL" clId="{86ED45A9-1A17-404F-8538-1163A053354C}" dt="2021-04-12T15:35:29.574" v="309" actId="20577"/>
          <ac:spMkLst>
            <pc:docMk/>
            <pc:sldMk cId="3387584657" sldId="264"/>
            <ac:spMk id="2" creationId="{0D1F3A99-91F5-44A2-9A29-778E2BCA2F9C}"/>
          </ac:spMkLst>
        </pc:spChg>
      </pc:sldChg>
      <pc:sldChg chg="addSp modSp mod">
        <pc:chgData name="CRICHIGNO BENITEZ, JORGE" userId="e8c2d0ca-3c76-40b7-b803-52729ce5e219" providerId="ADAL" clId="{86ED45A9-1A17-404F-8538-1163A053354C}" dt="2021-04-13T15:45:36.735" v="648" actId="20577"/>
        <pc:sldMkLst>
          <pc:docMk/>
          <pc:sldMk cId="3592365435" sldId="397"/>
        </pc:sldMkLst>
        <pc:spChg chg="add mod">
          <ac:chgData name="CRICHIGNO BENITEZ, JORGE" userId="e8c2d0ca-3c76-40b7-b803-52729ce5e219" providerId="ADAL" clId="{86ED45A9-1A17-404F-8538-1163A053354C}" dt="2021-04-13T15:45:36.735" v="648" actId="20577"/>
          <ac:spMkLst>
            <pc:docMk/>
            <pc:sldMk cId="3592365435" sldId="397"/>
            <ac:spMk id="7" creationId="{07FCF6A5-DA65-4D75-A363-BBF11E72EBCC}"/>
          </ac:spMkLst>
        </pc:spChg>
        <pc:cxnChg chg="add mod">
          <ac:chgData name="CRICHIGNO BENITEZ, JORGE" userId="e8c2d0ca-3c76-40b7-b803-52729ce5e219" providerId="ADAL" clId="{86ED45A9-1A17-404F-8538-1163A053354C}" dt="2021-04-13T15:42:43.652" v="634" actId="14100"/>
          <ac:cxnSpMkLst>
            <pc:docMk/>
            <pc:sldMk cId="3592365435" sldId="397"/>
            <ac:cxnSpMk id="5" creationId="{6509C109-0D47-4F08-A6E9-BD3A1F7E8997}"/>
          </ac:cxnSpMkLst>
        </pc:cxnChg>
      </pc:sldChg>
      <pc:sldChg chg="addSp delSp modSp mod modNotesTx">
        <pc:chgData name="CRICHIGNO BENITEZ, JORGE" userId="e8c2d0ca-3c76-40b7-b803-52729ce5e219" providerId="ADAL" clId="{86ED45A9-1A17-404F-8538-1163A053354C}" dt="2021-04-13T15:46:57.081" v="651" actId="14100"/>
        <pc:sldMkLst>
          <pc:docMk/>
          <pc:sldMk cId="1870373684" sldId="398"/>
        </pc:sldMkLst>
        <pc:spChg chg="add mod">
          <ac:chgData name="CRICHIGNO BENITEZ, JORGE" userId="e8c2d0ca-3c76-40b7-b803-52729ce5e219" providerId="ADAL" clId="{86ED45A9-1A17-404F-8538-1163A053354C}" dt="2021-04-12T23:27:20.863" v="541" actId="20577"/>
          <ac:spMkLst>
            <pc:docMk/>
            <pc:sldMk cId="1870373684" sldId="398"/>
            <ac:spMk id="3" creationId="{93D83D6F-C2D1-488D-BDDA-C706E2AE1904}"/>
          </ac:spMkLst>
        </pc:spChg>
        <pc:spChg chg="add del mod">
          <ac:chgData name="CRICHIGNO BENITEZ, JORGE" userId="e8c2d0ca-3c76-40b7-b803-52729ce5e219" providerId="ADAL" clId="{86ED45A9-1A17-404F-8538-1163A053354C}" dt="2021-04-13T15:43:44.751" v="636" actId="21"/>
          <ac:spMkLst>
            <pc:docMk/>
            <pc:sldMk cId="1870373684" sldId="398"/>
            <ac:spMk id="12" creationId="{DBE1B7B1-460A-40E4-BB47-47ED1AD69A51}"/>
          </ac:spMkLst>
        </pc:spChg>
        <pc:spChg chg="mod">
          <ac:chgData name="CRICHIGNO BENITEZ, JORGE" userId="e8c2d0ca-3c76-40b7-b803-52729ce5e219" providerId="ADAL" clId="{86ED45A9-1A17-404F-8538-1163A053354C}" dt="2021-04-12T23:01:45.159" v="337" actId="6549"/>
          <ac:spMkLst>
            <pc:docMk/>
            <pc:sldMk cId="1870373684" sldId="398"/>
            <ac:spMk id="14" creationId="{48AFB8B8-3111-4999-997D-C50022E2F3AE}"/>
          </ac:spMkLst>
        </pc:spChg>
        <pc:spChg chg="add mod">
          <ac:chgData name="CRICHIGNO BENITEZ, JORGE" userId="e8c2d0ca-3c76-40b7-b803-52729ce5e219" providerId="ADAL" clId="{86ED45A9-1A17-404F-8538-1163A053354C}" dt="2021-04-13T15:46:52.795" v="650" actId="20577"/>
          <ac:spMkLst>
            <pc:docMk/>
            <pc:sldMk cId="1870373684" sldId="398"/>
            <ac:spMk id="15" creationId="{A2B9384E-3441-443A-81DC-B7C587C93993}"/>
          </ac:spMkLst>
        </pc:spChg>
        <pc:cxnChg chg="add del mod">
          <ac:chgData name="CRICHIGNO BENITEZ, JORGE" userId="e8c2d0ca-3c76-40b7-b803-52729ce5e219" providerId="ADAL" clId="{86ED45A9-1A17-404F-8538-1163A053354C}" dt="2021-04-13T15:43:44.751" v="636" actId="21"/>
          <ac:cxnSpMkLst>
            <pc:docMk/>
            <pc:sldMk cId="1870373684" sldId="398"/>
            <ac:cxnSpMk id="9" creationId="{3EC924CB-1101-460A-B8C2-5961EAABD86F}"/>
          </ac:cxnSpMkLst>
        </pc:cxnChg>
        <pc:cxnChg chg="add mod">
          <ac:chgData name="CRICHIGNO BENITEZ, JORGE" userId="e8c2d0ca-3c76-40b7-b803-52729ce5e219" providerId="ADAL" clId="{86ED45A9-1A17-404F-8538-1163A053354C}" dt="2021-04-13T15:46:57.081" v="651" actId="14100"/>
          <ac:cxnSpMkLst>
            <pc:docMk/>
            <pc:sldMk cId="1870373684" sldId="398"/>
            <ac:cxnSpMk id="13" creationId="{03815AAA-6E1E-4A37-A062-73619522ED28}"/>
          </ac:cxnSpMkLst>
        </pc:cxnChg>
      </pc:sldChg>
      <pc:sldChg chg="add">
        <pc:chgData name="CRICHIGNO BENITEZ, JORGE" userId="e8c2d0ca-3c76-40b7-b803-52729ce5e219" providerId="ADAL" clId="{86ED45A9-1A17-404F-8538-1163A053354C}" dt="2021-04-12T15:38:58.465" v="311"/>
        <pc:sldMkLst>
          <pc:docMk/>
          <pc:sldMk cId="1137099914" sldId="399"/>
        </pc:sldMkLst>
      </pc:sldChg>
      <pc:sldChg chg="del">
        <pc:chgData name="CRICHIGNO BENITEZ, JORGE" userId="e8c2d0ca-3c76-40b7-b803-52729ce5e219" providerId="ADAL" clId="{86ED45A9-1A17-404F-8538-1163A053354C}" dt="2021-04-12T15:38:54.812" v="310" actId="2696"/>
        <pc:sldMkLst>
          <pc:docMk/>
          <pc:sldMk cId="4143370675" sldId="399"/>
        </pc:sldMkLst>
      </pc:sldChg>
      <pc:sldChg chg="addSp modSp add">
        <pc:chgData name="CRICHIGNO BENITEZ, JORGE" userId="e8c2d0ca-3c76-40b7-b803-52729ce5e219" providerId="ADAL" clId="{86ED45A9-1A17-404F-8538-1163A053354C}" dt="2021-04-13T15:44:34.990" v="642"/>
        <pc:sldMkLst>
          <pc:docMk/>
          <pc:sldMk cId="1481605139" sldId="405"/>
        </pc:sldMkLst>
        <pc:spChg chg="add mod">
          <ac:chgData name="CRICHIGNO BENITEZ, JORGE" userId="e8c2d0ca-3c76-40b7-b803-52729ce5e219" providerId="ADAL" clId="{86ED45A9-1A17-404F-8538-1163A053354C}" dt="2021-04-13T15:44:34.990" v="642"/>
          <ac:spMkLst>
            <pc:docMk/>
            <pc:sldMk cId="1481605139" sldId="405"/>
            <ac:spMk id="15" creationId="{A265E085-F9AE-4681-9316-798611A689A6}"/>
          </ac:spMkLst>
        </pc:spChg>
        <pc:cxnChg chg="add mod">
          <ac:chgData name="CRICHIGNO BENITEZ, JORGE" userId="e8c2d0ca-3c76-40b7-b803-52729ce5e219" providerId="ADAL" clId="{86ED45A9-1A17-404F-8538-1163A053354C}" dt="2021-04-13T15:44:34.990" v="642"/>
          <ac:cxnSpMkLst>
            <pc:docMk/>
            <pc:sldMk cId="1481605139" sldId="405"/>
            <ac:cxnSpMk id="14" creationId="{44CA4809-2D19-4150-89F1-3364C31E6E39}"/>
          </ac:cxnSpMkLst>
        </pc:cxnChg>
      </pc:sldChg>
      <pc:sldChg chg="del modNotesTx">
        <pc:chgData name="CRICHIGNO BENITEZ, JORGE" userId="e8c2d0ca-3c76-40b7-b803-52729ce5e219" providerId="ADAL" clId="{86ED45A9-1A17-404F-8538-1163A053354C}" dt="2021-04-13T15:39:50.387" v="542" actId="2696"/>
        <pc:sldMkLst>
          <pc:docMk/>
          <pc:sldMk cId="4069113561" sldId="405"/>
        </pc:sldMkLst>
      </pc:sldChg>
      <pc:sldChg chg="modSp mod">
        <pc:chgData name="CRICHIGNO BENITEZ, JORGE" userId="e8c2d0ca-3c76-40b7-b803-52729ce5e219" providerId="ADAL" clId="{86ED45A9-1A17-404F-8538-1163A053354C}" dt="2021-04-12T03:41:09.893" v="306" actId="20577"/>
        <pc:sldMkLst>
          <pc:docMk/>
          <pc:sldMk cId="4065456904" sldId="407"/>
        </pc:sldMkLst>
        <pc:spChg chg="mod">
          <ac:chgData name="CRICHIGNO BENITEZ, JORGE" userId="e8c2d0ca-3c76-40b7-b803-52729ce5e219" providerId="ADAL" clId="{86ED45A9-1A17-404F-8538-1163A053354C}" dt="2021-04-12T03:41:09.893" v="306" actId="20577"/>
          <ac:spMkLst>
            <pc:docMk/>
            <pc:sldMk cId="4065456904" sldId="407"/>
            <ac:spMk id="33" creationId="{4492D7CB-6779-4AB8-8482-8932C3ABDF6E}"/>
          </ac:spMkLst>
        </pc:spChg>
      </pc:sldChg>
      <pc:sldChg chg="addSp modSp mod">
        <pc:chgData name="CRICHIGNO BENITEZ, JORGE" userId="e8c2d0ca-3c76-40b7-b803-52729ce5e219" providerId="ADAL" clId="{86ED45A9-1A17-404F-8538-1163A053354C}" dt="2021-04-13T15:49:17.938" v="657" actId="1076"/>
        <pc:sldMkLst>
          <pc:docMk/>
          <pc:sldMk cId="2289842764" sldId="408"/>
        </pc:sldMkLst>
        <pc:spChg chg="mod">
          <ac:chgData name="CRICHIGNO BENITEZ, JORGE" userId="e8c2d0ca-3c76-40b7-b803-52729ce5e219" providerId="ADAL" clId="{86ED45A9-1A17-404F-8538-1163A053354C}" dt="2021-04-13T15:49:09.473" v="656" actId="1076"/>
          <ac:spMkLst>
            <pc:docMk/>
            <pc:sldMk cId="2289842764" sldId="408"/>
            <ac:spMk id="9" creationId="{19CE3DF2-A4D5-4FE0-8F27-3D23B8BAE5F4}"/>
          </ac:spMkLst>
        </pc:spChg>
        <pc:spChg chg="mod">
          <ac:chgData name="CRICHIGNO BENITEZ, JORGE" userId="e8c2d0ca-3c76-40b7-b803-52729ce5e219" providerId="ADAL" clId="{86ED45A9-1A17-404F-8538-1163A053354C}" dt="2021-04-13T15:49:09.473" v="656" actId="1076"/>
          <ac:spMkLst>
            <pc:docMk/>
            <pc:sldMk cId="2289842764" sldId="408"/>
            <ac:spMk id="11" creationId="{1E73D72A-CADB-4F31-95FE-4696E37D3C83}"/>
          </ac:spMkLst>
        </pc:spChg>
        <pc:spChg chg="mod">
          <ac:chgData name="CRICHIGNO BENITEZ, JORGE" userId="e8c2d0ca-3c76-40b7-b803-52729ce5e219" providerId="ADAL" clId="{86ED45A9-1A17-404F-8538-1163A053354C}" dt="2021-04-13T15:49:09.473" v="656" actId="1076"/>
          <ac:spMkLst>
            <pc:docMk/>
            <pc:sldMk cId="2289842764" sldId="408"/>
            <ac:spMk id="14" creationId="{BCBC3B8C-1819-4061-BC91-E094CF7313B8}"/>
          </ac:spMkLst>
        </pc:spChg>
        <pc:spChg chg="mod">
          <ac:chgData name="CRICHIGNO BENITEZ, JORGE" userId="e8c2d0ca-3c76-40b7-b803-52729ce5e219" providerId="ADAL" clId="{86ED45A9-1A17-404F-8538-1163A053354C}" dt="2021-04-13T15:49:09.473" v="656" actId="1076"/>
          <ac:spMkLst>
            <pc:docMk/>
            <pc:sldMk cId="2289842764" sldId="408"/>
            <ac:spMk id="15" creationId="{D1C66E9B-3FD8-4A37-BAAE-CFB2605652E4}"/>
          </ac:spMkLst>
        </pc:spChg>
        <pc:spChg chg="add mod">
          <ac:chgData name="CRICHIGNO BENITEZ, JORGE" userId="e8c2d0ca-3c76-40b7-b803-52729ce5e219" providerId="ADAL" clId="{86ED45A9-1A17-404F-8538-1163A053354C}" dt="2021-04-13T15:49:17.938" v="657" actId="1076"/>
          <ac:spMkLst>
            <pc:docMk/>
            <pc:sldMk cId="2289842764" sldId="408"/>
            <ac:spMk id="17" creationId="{532E2D2D-8F21-48EC-848A-580D346F0AAF}"/>
          </ac:spMkLst>
        </pc:spChg>
        <pc:picChg chg="mod">
          <ac:chgData name="CRICHIGNO BENITEZ, JORGE" userId="e8c2d0ca-3c76-40b7-b803-52729ce5e219" providerId="ADAL" clId="{86ED45A9-1A17-404F-8538-1163A053354C}" dt="2021-04-13T15:49:09.473" v="656" actId="1076"/>
          <ac:picMkLst>
            <pc:docMk/>
            <pc:sldMk cId="2289842764" sldId="408"/>
            <ac:picMk id="7" creationId="{8F98BE0B-572B-40EE-BC44-85A8D5F70788}"/>
          </ac:picMkLst>
        </pc:picChg>
        <pc:cxnChg chg="add mod">
          <ac:chgData name="CRICHIGNO BENITEZ, JORGE" userId="e8c2d0ca-3c76-40b7-b803-52729ce5e219" providerId="ADAL" clId="{86ED45A9-1A17-404F-8538-1163A053354C}" dt="2021-04-13T15:49:17.938" v="657" actId="1076"/>
          <ac:cxnSpMkLst>
            <pc:docMk/>
            <pc:sldMk cId="2289842764" sldId="408"/>
            <ac:cxnSpMk id="13" creationId="{7F510B11-3CC7-44F0-ABCF-5AB0F5755E1D}"/>
          </ac:cxnSpMkLst>
        </pc:cxnChg>
        <pc:cxnChg chg="mod">
          <ac:chgData name="CRICHIGNO BENITEZ, JORGE" userId="e8c2d0ca-3c76-40b7-b803-52729ce5e219" providerId="ADAL" clId="{86ED45A9-1A17-404F-8538-1163A053354C}" dt="2021-04-13T15:49:09.473" v="656" actId="1076"/>
          <ac:cxnSpMkLst>
            <pc:docMk/>
            <pc:sldMk cId="2289842764" sldId="408"/>
            <ac:cxnSpMk id="16" creationId="{A8079AF0-E9BD-490E-B658-0C78F2B4010E}"/>
          </ac:cxnSpMkLst>
        </pc:cxnChg>
      </pc:sldChg>
      <pc:sldChg chg="modSp mod">
        <pc:chgData name="CRICHIGNO BENITEZ, JORGE" userId="e8c2d0ca-3c76-40b7-b803-52729ce5e219" providerId="ADAL" clId="{86ED45A9-1A17-404F-8538-1163A053354C}" dt="2021-04-12T15:40:32.997" v="321" actId="20577"/>
        <pc:sldMkLst>
          <pc:docMk/>
          <pc:sldMk cId="1231531027" sldId="418"/>
        </pc:sldMkLst>
        <pc:spChg chg="mod">
          <ac:chgData name="CRICHIGNO BENITEZ, JORGE" userId="e8c2d0ca-3c76-40b7-b803-52729ce5e219" providerId="ADAL" clId="{86ED45A9-1A17-404F-8538-1163A053354C}" dt="2021-04-12T15:40:32.997" v="321" actId="20577"/>
          <ac:spMkLst>
            <pc:docMk/>
            <pc:sldMk cId="1231531027" sldId="418"/>
            <ac:spMk id="31" creationId="{8DA48107-DA6B-4C12-8C87-9BCB17136510}"/>
          </ac:spMkLst>
        </pc:spChg>
      </pc:sldChg>
      <pc:sldChg chg="addSp modSp add">
        <pc:chgData name="CRICHIGNO BENITEZ, JORGE" userId="e8c2d0ca-3c76-40b7-b803-52729ce5e219" providerId="ADAL" clId="{86ED45A9-1A17-404F-8538-1163A053354C}" dt="2021-04-13T15:44:58.893" v="646" actId="1076"/>
        <pc:sldMkLst>
          <pc:docMk/>
          <pc:sldMk cId="3305739856" sldId="432"/>
        </pc:sldMkLst>
        <pc:spChg chg="mod">
          <ac:chgData name="CRICHIGNO BENITEZ, JORGE" userId="e8c2d0ca-3c76-40b7-b803-52729ce5e219" providerId="ADAL" clId="{86ED45A9-1A17-404F-8538-1163A053354C}" dt="2021-04-13T15:44:58.893" v="646" actId="1076"/>
          <ac:spMkLst>
            <pc:docMk/>
            <pc:sldMk cId="3305739856" sldId="432"/>
            <ac:spMk id="16" creationId="{2E17CB61-0BFA-4B3D-B52B-F9FF798D23AB}"/>
          </ac:spMkLst>
        </pc:spChg>
        <pc:spChg chg="mod">
          <ac:chgData name="CRICHIGNO BENITEZ, JORGE" userId="e8c2d0ca-3c76-40b7-b803-52729ce5e219" providerId="ADAL" clId="{86ED45A9-1A17-404F-8538-1163A053354C}" dt="2021-04-13T15:44:49.717" v="644" actId="1076"/>
          <ac:spMkLst>
            <pc:docMk/>
            <pc:sldMk cId="3305739856" sldId="432"/>
            <ac:spMk id="18" creationId="{6FEDC377-E4B1-43BA-AA87-DE9C7F5CDDBC}"/>
          </ac:spMkLst>
        </pc:spChg>
        <pc:spChg chg="mod">
          <ac:chgData name="CRICHIGNO BENITEZ, JORGE" userId="e8c2d0ca-3c76-40b7-b803-52729ce5e219" providerId="ADAL" clId="{86ED45A9-1A17-404F-8538-1163A053354C}" dt="2021-04-13T15:44:49.717" v="644" actId="1076"/>
          <ac:spMkLst>
            <pc:docMk/>
            <pc:sldMk cId="3305739856" sldId="432"/>
            <ac:spMk id="19" creationId="{DA74F205-CED7-4D76-A54E-100368F812E2}"/>
          </ac:spMkLst>
        </pc:spChg>
        <pc:spChg chg="mod">
          <ac:chgData name="CRICHIGNO BENITEZ, JORGE" userId="e8c2d0ca-3c76-40b7-b803-52729ce5e219" providerId="ADAL" clId="{86ED45A9-1A17-404F-8538-1163A053354C}" dt="2021-04-13T15:44:49.717" v="644" actId="1076"/>
          <ac:spMkLst>
            <pc:docMk/>
            <pc:sldMk cId="3305739856" sldId="432"/>
            <ac:spMk id="20" creationId="{4AFA9B67-1FD3-441F-BD82-432E4B351C6B}"/>
          </ac:spMkLst>
        </pc:spChg>
        <pc:spChg chg="add mod">
          <ac:chgData name="CRICHIGNO BENITEZ, JORGE" userId="e8c2d0ca-3c76-40b7-b803-52729ce5e219" providerId="ADAL" clId="{86ED45A9-1A17-404F-8538-1163A053354C}" dt="2021-04-13T15:44:55.348" v="645" actId="1076"/>
          <ac:spMkLst>
            <pc:docMk/>
            <pc:sldMk cId="3305739856" sldId="432"/>
            <ac:spMk id="22" creationId="{C9787646-A04E-41CD-BD06-A4EF0283C9A8}"/>
          </ac:spMkLst>
        </pc:spChg>
        <pc:spChg chg="mod">
          <ac:chgData name="CRICHIGNO BENITEZ, JORGE" userId="e8c2d0ca-3c76-40b7-b803-52729ce5e219" providerId="ADAL" clId="{86ED45A9-1A17-404F-8538-1163A053354C}" dt="2021-04-13T15:44:49.717" v="644" actId="1076"/>
          <ac:spMkLst>
            <pc:docMk/>
            <pc:sldMk cId="3305739856" sldId="432"/>
            <ac:spMk id="31" creationId="{8FDA9F20-9241-4208-8467-4A0B359B800B}"/>
          </ac:spMkLst>
        </pc:spChg>
        <pc:spChg chg="mod">
          <ac:chgData name="CRICHIGNO BENITEZ, JORGE" userId="e8c2d0ca-3c76-40b7-b803-52729ce5e219" providerId="ADAL" clId="{86ED45A9-1A17-404F-8538-1163A053354C}" dt="2021-04-13T15:44:49.717" v="644" actId="1076"/>
          <ac:spMkLst>
            <pc:docMk/>
            <pc:sldMk cId="3305739856" sldId="432"/>
            <ac:spMk id="32" creationId="{E9005A07-64A3-4FD5-95F1-A4607A80F3A7}"/>
          </ac:spMkLst>
        </pc:spChg>
        <pc:picChg chg="mod">
          <ac:chgData name="CRICHIGNO BENITEZ, JORGE" userId="e8c2d0ca-3c76-40b7-b803-52729ce5e219" providerId="ADAL" clId="{86ED45A9-1A17-404F-8538-1163A053354C}" dt="2021-04-13T15:44:49.717" v="644" actId="1076"/>
          <ac:picMkLst>
            <pc:docMk/>
            <pc:sldMk cId="3305739856" sldId="432"/>
            <ac:picMk id="15" creationId="{3951CA3D-7135-4F6A-A55E-EF812AA4BF12}"/>
          </ac:picMkLst>
        </pc:picChg>
        <pc:cxnChg chg="mod">
          <ac:chgData name="CRICHIGNO BENITEZ, JORGE" userId="e8c2d0ca-3c76-40b7-b803-52729ce5e219" providerId="ADAL" clId="{86ED45A9-1A17-404F-8538-1163A053354C}" dt="2021-04-13T15:44:49.717" v="644" actId="1076"/>
          <ac:cxnSpMkLst>
            <pc:docMk/>
            <pc:sldMk cId="3305739856" sldId="432"/>
            <ac:cxnSpMk id="17" creationId="{518E3AFA-123D-4D66-B91E-46F57012DE87}"/>
          </ac:cxnSpMkLst>
        </pc:cxnChg>
        <pc:cxnChg chg="add mod">
          <ac:chgData name="CRICHIGNO BENITEZ, JORGE" userId="e8c2d0ca-3c76-40b7-b803-52729ce5e219" providerId="ADAL" clId="{86ED45A9-1A17-404F-8538-1163A053354C}" dt="2021-04-13T15:44:55.348" v="645" actId="1076"/>
          <ac:cxnSpMkLst>
            <pc:docMk/>
            <pc:sldMk cId="3305739856" sldId="432"/>
            <ac:cxnSpMk id="21" creationId="{B1D1B189-9D2E-4B97-8E90-441F473FBA7E}"/>
          </ac:cxnSpMkLst>
        </pc:cxnChg>
        <pc:cxnChg chg="mod">
          <ac:chgData name="CRICHIGNO BENITEZ, JORGE" userId="e8c2d0ca-3c76-40b7-b803-52729ce5e219" providerId="ADAL" clId="{86ED45A9-1A17-404F-8538-1163A053354C}" dt="2021-04-13T15:44:49.717" v="644" actId="1076"/>
          <ac:cxnSpMkLst>
            <pc:docMk/>
            <pc:sldMk cId="3305739856" sldId="432"/>
            <ac:cxnSpMk id="27" creationId="{7A2D660C-C5EA-48F6-8E0C-1FCA2ADBAAA5}"/>
          </ac:cxnSpMkLst>
        </pc:cxnChg>
        <pc:cxnChg chg="mod">
          <ac:chgData name="CRICHIGNO BENITEZ, JORGE" userId="e8c2d0ca-3c76-40b7-b803-52729ce5e219" providerId="ADAL" clId="{86ED45A9-1A17-404F-8538-1163A053354C}" dt="2021-04-13T15:44:49.717" v="644" actId="1076"/>
          <ac:cxnSpMkLst>
            <pc:docMk/>
            <pc:sldMk cId="3305739856" sldId="432"/>
            <ac:cxnSpMk id="28" creationId="{64821329-104C-47CD-9285-D967098FDBA8}"/>
          </ac:cxnSpMkLst>
        </pc:cxnChg>
      </pc:sldChg>
      <pc:sldChg chg="del">
        <pc:chgData name="CRICHIGNO BENITEZ, JORGE" userId="e8c2d0ca-3c76-40b7-b803-52729ce5e219" providerId="ADAL" clId="{86ED45A9-1A17-404F-8538-1163A053354C}" dt="2021-04-13T15:39:50.387" v="542" actId="2696"/>
        <pc:sldMkLst>
          <pc:docMk/>
          <pc:sldMk cId="3682997520" sldId="432"/>
        </pc:sldMkLst>
      </pc:sldChg>
      <pc:sldChg chg="addSp modSp mod">
        <pc:chgData name="CRICHIGNO BENITEZ, JORGE" userId="e8c2d0ca-3c76-40b7-b803-52729ce5e219" providerId="ADAL" clId="{86ED45A9-1A17-404F-8538-1163A053354C}" dt="2021-04-13T15:44:20.052" v="639" actId="14100"/>
        <pc:sldMkLst>
          <pc:docMk/>
          <pc:sldMk cId="2767376358" sldId="437"/>
        </pc:sldMkLst>
        <pc:spChg chg="mod">
          <ac:chgData name="CRICHIGNO BENITEZ, JORGE" userId="e8c2d0ca-3c76-40b7-b803-52729ce5e219" providerId="ADAL" clId="{86ED45A9-1A17-404F-8538-1163A053354C}" dt="2021-04-12T03:27:53.960" v="108" actId="20577"/>
          <ac:spMkLst>
            <pc:docMk/>
            <pc:sldMk cId="2767376358" sldId="437"/>
            <ac:spMk id="12" creationId="{1D4D3165-807D-4BC3-91BE-9D80CDCA1E43}"/>
          </ac:spMkLst>
        </pc:spChg>
        <pc:spChg chg="add mod">
          <ac:chgData name="CRICHIGNO BENITEZ, JORGE" userId="e8c2d0ca-3c76-40b7-b803-52729ce5e219" providerId="ADAL" clId="{86ED45A9-1A17-404F-8538-1163A053354C}" dt="2021-04-13T15:44:15.789" v="638" actId="20577"/>
          <ac:spMkLst>
            <pc:docMk/>
            <pc:sldMk cId="2767376358" sldId="437"/>
            <ac:spMk id="15" creationId="{33632E0A-3B2E-4318-98CF-74D60C336B99}"/>
          </ac:spMkLst>
        </pc:spChg>
        <pc:cxnChg chg="add mod">
          <ac:chgData name="CRICHIGNO BENITEZ, JORGE" userId="e8c2d0ca-3c76-40b7-b803-52729ce5e219" providerId="ADAL" clId="{86ED45A9-1A17-404F-8538-1163A053354C}" dt="2021-04-13T15:44:20.052" v="639" actId="14100"/>
          <ac:cxnSpMkLst>
            <pc:docMk/>
            <pc:sldMk cId="2767376358" sldId="437"/>
            <ac:cxnSpMk id="14" creationId="{8DD9BBE8-40F6-4D4D-836F-EF5310D50F0F}"/>
          </ac:cxnSpMkLst>
        </pc:cxnChg>
      </pc:sldChg>
      <pc:sldChg chg="addSp modSp">
        <pc:chgData name="CRICHIGNO BENITEZ, JORGE" userId="e8c2d0ca-3c76-40b7-b803-52729ce5e219" providerId="ADAL" clId="{86ED45A9-1A17-404F-8538-1163A053354C}" dt="2021-04-13T15:44:28.344" v="640"/>
        <pc:sldMkLst>
          <pc:docMk/>
          <pc:sldMk cId="642677535" sldId="438"/>
        </pc:sldMkLst>
        <pc:spChg chg="add mod">
          <ac:chgData name="CRICHIGNO BENITEZ, JORGE" userId="e8c2d0ca-3c76-40b7-b803-52729ce5e219" providerId="ADAL" clId="{86ED45A9-1A17-404F-8538-1163A053354C}" dt="2021-04-13T15:44:28.344" v="640"/>
          <ac:spMkLst>
            <pc:docMk/>
            <pc:sldMk cId="642677535" sldId="438"/>
            <ac:spMk id="23" creationId="{4574783B-F177-4FEF-BFEC-8C0CA1BC2108}"/>
          </ac:spMkLst>
        </pc:spChg>
        <pc:cxnChg chg="add mod">
          <ac:chgData name="CRICHIGNO BENITEZ, JORGE" userId="e8c2d0ca-3c76-40b7-b803-52729ce5e219" providerId="ADAL" clId="{86ED45A9-1A17-404F-8538-1163A053354C}" dt="2021-04-13T15:44:28.344" v="640"/>
          <ac:cxnSpMkLst>
            <pc:docMk/>
            <pc:sldMk cId="642677535" sldId="438"/>
            <ac:cxnSpMk id="22" creationId="{50C2F199-AC95-4DF0-BC92-73044F73CB9B}"/>
          </ac:cxnSpMkLst>
        </pc:cxnChg>
      </pc:sldChg>
      <pc:sldChg chg="addSp modSp">
        <pc:chgData name="CRICHIGNO BENITEZ, JORGE" userId="e8c2d0ca-3c76-40b7-b803-52729ce5e219" providerId="ADAL" clId="{86ED45A9-1A17-404F-8538-1163A053354C}" dt="2021-04-13T15:44:30.453" v="641"/>
        <pc:sldMkLst>
          <pc:docMk/>
          <pc:sldMk cId="1823925103" sldId="439"/>
        </pc:sldMkLst>
        <pc:spChg chg="add mod">
          <ac:chgData name="CRICHIGNO BENITEZ, JORGE" userId="e8c2d0ca-3c76-40b7-b803-52729ce5e219" providerId="ADAL" clId="{86ED45A9-1A17-404F-8538-1163A053354C}" dt="2021-04-13T15:44:30.453" v="641"/>
          <ac:spMkLst>
            <pc:docMk/>
            <pc:sldMk cId="1823925103" sldId="439"/>
            <ac:spMk id="22" creationId="{2E7D940B-DC4A-48EB-B2AA-12F359371EE8}"/>
          </ac:spMkLst>
        </pc:spChg>
        <pc:cxnChg chg="add mod">
          <ac:chgData name="CRICHIGNO BENITEZ, JORGE" userId="e8c2d0ca-3c76-40b7-b803-52729ce5e219" providerId="ADAL" clId="{86ED45A9-1A17-404F-8538-1163A053354C}" dt="2021-04-13T15:44:30.453" v="641"/>
          <ac:cxnSpMkLst>
            <pc:docMk/>
            <pc:sldMk cId="1823925103" sldId="439"/>
            <ac:cxnSpMk id="21" creationId="{8E759A26-AFB5-41A9-AE73-CA79A2BE4F36}"/>
          </ac:cxnSpMkLst>
        </pc:cxnChg>
      </pc:sldChg>
    </pc:docChg>
  </pc:docChgLst>
  <pc:docChgLst>
    <pc:chgData name="CRICHIGNO BENITEZ, JORGE" userId="e8c2d0ca-3c76-40b7-b803-52729ce5e219" providerId="ADAL" clId="{2F035B2F-69FF-4DD8-8AFA-8176C992FA5A}"/>
    <pc:docChg chg="modSld">
      <pc:chgData name="CRICHIGNO BENITEZ, JORGE" userId="e8c2d0ca-3c76-40b7-b803-52729ce5e219" providerId="ADAL" clId="{2F035B2F-69FF-4DD8-8AFA-8176C992FA5A}" dt="2021-04-11T03:40:09.444" v="4" actId="14100"/>
      <pc:docMkLst>
        <pc:docMk/>
      </pc:docMkLst>
      <pc:sldChg chg="addSp modSp mod">
        <pc:chgData name="CRICHIGNO BENITEZ, JORGE" userId="e8c2d0ca-3c76-40b7-b803-52729ce5e219" providerId="ADAL" clId="{2F035B2F-69FF-4DD8-8AFA-8176C992FA5A}" dt="2021-04-11T03:40:09.444" v="4" actId="14100"/>
        <pc:sldMkLst>
          <pc:docMk/>
          <pc:sldMk cId="3223500602" sldId="436"/>
        </pc:sldMkLst>
        <pc:spChg chg="add mod">
          <ac:chgData name="CRICHIGNO BENITEZ, JORGE" userId="e8c2d0ca-3c76-40b7-b803-52729ce5e219" providerId="ADAL" clId="{2F035B2F-69FF-4DD8-8AFA-8176C992FA5A}" dt="2021-04-11T03:40:09.444" v="4" actId="14100"/>
          <ac:spMkLst>
            <pc:docMk/>
            <pc:sldMk cId="3223500602" sldId="436"/>
            <ac:spMk id="16" creationId="{E1BA1448-9365-446E-B6AD-D46EC6646C9A}"/>
          </ac:spMkLst>
        </pc:spChg>
      </pc:sldChg>
    </pc:docChg>
  </pc:docChgLst>
  <pc:docChgLst>
    <pc:chgData name="ALSABEH, ALI" userId="c96f00b3-cb0c-4169-8665-7d14d7dcd866" providerId="ADAL" clId="{C974DBA8-D0A8-4D18-8384-458DF700256E}"/>
    <pc:docChg chg="undo redo custSel addSld delSld modSld">
      <pc:chgData name="ALSABEH, ALI" userId="c96f00b3-cb0c-4169-8665-7d14d7dcd866" providerId="ADAL" clId="{C974DBA8-D0A8-4D18-8384-458DF700256E}" dt="2021-04-08T21:49:49.036" v="411" actId="20577"/>
      <pc:docMkLst>
        <pc:docMk/>
      </pc:docMkLst>
      <pc:sldChg chg="modSp mod">
        <pc:chgData name="ALSABEH, ALI" userId="c96f00b3-cb0c-4169-8665-7d14d7dcd866" providerId="ADAL" clId="{C974DBA8-D0A8-4D18-8384-458DF700256E}" dt="2021-04-08T21:49:49.036" v="411" actId="20577"/>
        <pc:sldMkLst>
          <pc:docMk/>
          <pc:sldMk cId="3541329809" sldId="340"/>
        </pc:sldMkLst>
        <pc:spChg chg="mod">
          <ac:chgData name="ALSABEH, ALI" userId="c96f00b3-cb0c-4169-8665-7d14d7dcd866" providerId="ADAL" clId="{C974DBA8-D0A8-4D18-8384-458DF700256E}" dt="2021-04-08T21:49:49.036" v="411" actId="20577"/>
          <ac:spMkLst>
            <pc:docMk/>
            <pc:sldMk cId="3541329809" sldId="340"/>
            <ac:spMk id="3" creationId="{4BC348B2-A502-4478-977C-9683494609FC}"/>
          </ac:spMkLst>
        </pc:spChg>
      </pc:sldChg>
      <pc:sldChg chg="del">
        <pc:chgData name="ALSABEH, ALI" userId="c96f00b3-cb0c-4169-8665-7d14d7dcd866" providerId="ADAL" clId="{C974DBA8-D0A8-4D18-8384-458DF700256E}" dt="2021-04-03T19:11:46.139" v="88" actId="47"/>
        <pc:sldMkLst>
          <pc:docMk/>
          <pc:sldMk cId="63877099" sldId="407"/>
        </pc:sldMkLst>
      </pc:sldChg>
      <pc:sldChg chg="modSp mod">
        <pc:chgData name="ALSABEH, ALI" userId="c96f00b3-cb0c-4169-8665-7d14d7dcd866" providerId="ADAL" clId="{C974DBA8-D0A8-4D18-8384-458DF700256E}" dt="2021-04-03T19:06:27.821" v="59" actId="20577"/>
        <pc:sldMkLst>
          <pc:docMk/>
          <pc:sldMk cId="3247103132" sldId="414"/>
        </pc:sldMkLst>
        <pc:spChg chg="mod">
          <ac:chgData name="ALSABEH, ALI" userId="c96f00b3-cb0c-4169-8665-7d14d7dcd866" providerId="ADAL" clId="{C974DBA8-D0A8-4D18-8384-458DF700256E}" dt="2021-04-03T19:02:53.381" v="52" actId="255"/>
          <ac:spMkLst>
            <pc:docMk/>
            <pc:sldMk cId="3247103132" sldId="414"/>
            <ac:spMk id="2" creationId="{C9E7A209-383F-4C01-82CC-D2F99971FC58}"/>
          </ac:spMkLst>
        </pc:spChg>
        <pc:spChg chg="mod">
          <ac:chgData name="ALSABEH, ALI" userId="c96f00b3-cb0c-4169-8665-7d14d7dcd866" providerId="ADAL" clId="{C974DBA8-D0A8-4D18-8384-458DF700256E}" dt="2021-04-03T19:06:27.821" v="59" actId="20577"/>
          <ac:spMkLst>
            <pc:docMk/>
            <pc:sldMk cId="3247103132" sldId="414"/>
            <ac:spMk id="31" creationId="{B4547F0C-BC3D-43C3-98C5-4F55290190FC}"/>
          </ac:spMkLst>
        </pc:spChg>
      </pc:sldChg>
      <pc:sldChg chg="delSp modSp del mod">
        <pc:chgData name="ALSABEH, ALI" userId="c96f00b3-cb0c-4169-8665-7d14d7dcd866" providerId="ADAL" clId="{C974DBA8-D0A8-4D18-8384-458DF700256E}" dt="2021-04-03T19:08:42.257" v="68" actId="47"/>
        <pc:sldMkLst>
          <pc:docMk/>
          <pc:sldMk cId="3994594141" sldId="417"/>
        </pc:sldMkLst>
        <pc:spChg chg="mod">
          <ac:chgData name="ALSABEH, ALI" userId="c96f00b3-cb0c-4169-8665-7d14d7dcd866" providerId="ADAL" clId="{C974DBA8-D0A8-4D18-8384-458DF700256E}" dt="2021-04-03T19:07:39.046" v="61" actId="20577"/>
          <ac:spMkLst>
            <pc:docMk/>
            <pc:sldMk cId="3994594141" sldId="417"/>
            <ac:spMk id="2" creationId="{C9E7A209-383F-4C01-82CC-D2F99971FC58}"/>
          </ac:spMkLst>
        </pc:spChg>
        <pc:spChg chg="mod">
          <ac:chgData name="ALSABEH, ALI" userId="c96f00b3-cb0c-4169-8665-7d14d7dcd866" providerId="ADAL" clId="{C974DBA8-D0A8-4D18-8384-458DF700256E}" dt="2021-04-03T19:08:24.033" v="66"/>
          <ac:spMkLst>
            <pc:docMk/>
            <pc:sldMk cId="3994594141" sldId="417"/>
            <ac:spMk id="31" creationId="{8DA48107-DA6B-4C12-8C87-9BCB17136510}"/>
          </ac:spMkLst>
        </pc:spChg>
        <pc:picChg chg="del">
          <ac:chgData name="ALSABEH, ALI" userId="c96f00b3-cb0c-4169-8665-7d14d7dcd866" providerId="ADAL" clId="{C974DBA8-D0A8-4D18-8384-458DF700256E}" dt="2021-04-03T19:08:33.980" v="67" actId="478"/>
          <ac:picMkLst>
            <pc:docMk/>
            <pc:sldMk cId="3994594141" sldId="417"/>
            <ac:picMk id="1026" creationId="{9883B3FE-9CF4-4C20-83AD-388BB8C9D21B}"/>
          </ac:picMkLst>
        </pc:picChg>
      </pc:sldChg>
      <pc:sldChg chg="addSp delSp modSp mod">
        <pc:chgData name="ALSABEH, ALI" userId="c96f00b3-cb0c-4169-8665-7d14d7dcd866" providerId="ADAL" clId="{C974DBA8-D0A8-4D18-8384-458DF700256E}" dt="2021-04-06T20:12:18.295" v="399" actId="1037"/>
        <pc:sldMkLst>
          <pc:docMk/>
          <pc:sldMk cId="1231531027" sldId="418"/>
        </pc:sldMkLst>
        <pc:spChg chg="mod">
          <ac:chgData name="ALSABEH, ALI" userId="c96f00b3-cb0c-4169-8665-7d14d7dcd866" providerId="ADAL" clId="{C974DBA8-D0A8-4D18-8384-458DF700256E}" dt="2021-04-03T20:08:34.416" v="357" actId="20577"/>
          <ac:spMkLst>
            <pc:docMk/>
            <pc:sldMk cId="1231531027" sldId="418"/>
            <ac:spMk id="2" creationId="{C9E7A209-383F-4C01-82CC-D2F99971FC58}"/>
          </ac:spMkLst>
        </pc:spChg>
        <pc:spChg chg="mod">
          <ac:chgData name="ALSABEH, ALI" userId="c96f00b3-cb0c-4169-8665-7d14d7dcd866" providerId="ADAL" clId="{C974DBA8-D0A8-4D18-8384-458DF700256E}" dt="2021-04-03T19:46:30.430" v="294"/>
          <ac:spMkLst>
            <pc:docMk/>
            <pc:sldMk cId="1231531027" sldId="418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C974DBA8-D0A8-4D18-8384-458DF700256E}" dt="2021-04-03T19:46:32.503" v="295" actId="478"/>
          <ac:picMkLst>
            <pc:docMk/>
            <pc:sldMk cId="1231531027" sldId="418"/>
            <ac:picMk id="9" creationId="{503CC37B-64E8-4E15-B12D-EE7A07CB8E1E}"/>
          </ac:picMkLst>
        </pc:picChg>
        <pc:cxnChg chg="mod">
          <ac:chgData name="ALSABEH, ALI" userId="c96f00b3-cb0c-4169-8665-7d14d7dcd866" providerId="ADAL" clId="{C974DBA8-D0A8-4D18-8384-458DF700256E}" dt="2021-04-06T20:12:18.295" v="399" actId="1037"/>
          <ac:cxnSpMkLst>
            <pc:docMk/>
            <pc:sldMk cId="1231531027" sldId="418"/>
            <ac:cxnSpMk id="28" creationId="{BC7E5824-4385-43D5-9B7F-5824A8184C3A}"/>
          </ac:cxnSpMkLst>
        </pc:cxnChg>
      </pc:sldChg>
      <pc:sldChg chg="del">
        <pc:chgData name="ALSABEH, ALI" userId="c96f00b3-cb0c-4169-8665-7d14d7dcd866" providerId="ADAL" clId="{C974DBA8-D0A8-4D18-8384-458DF700256E}" dt="2021-04-03T19:11:56.146" v="89" actId="47"/>
        <pc:sldMkLst>
          <pc:docMk/>
          <pc:sldMk cId="937178022" sldId="419"/>
        </pc:sldMkLst>
      </pc:sldChg>
      <pc:sldChg chg="del">
        <pc:chgData name="ALSABEH, ALI" userId="c96f00b3-cb0c-4169-8665-7d14d7dcd866" providerId="ADAL" clId="{C974DBA8-D0A8-4D18-8384-458DF700256E}" dt="2021-04-03T19:11:57.882" v="90" actId="47"/>
        <pc:sldMkLst>
          <pc:docMk/>
          <pc:sldMk cId="324488640" sldId="420"/>
        </pc:sldMkLst>
      </pc:sldChg>
      <pc:sldChg chg="del">
        <pc:chgData name="ALSABEH, ALI" userId="c96f00b3-cb0c-4169-8665-7d14d7dcd866" providerId="ADAL" clId="{C974DBA8-D0A8-4D18-8384-458DF700256E}" dt="2021-04-03T19:18:05.511" v="135" actId="47"/>
        <pc:sldMkLst>
          <pc:docMk/>
          <pc:sldMk cId="1264254889" sldId="421"/>
        </pc:sldMkLst>
      </pc:sldChg>
      <pc:sldChg chg="addSp delSp modSp add mod">
        <pc:chgData name="ALSABEH, ALI" userId="c96f00b3-cb0c-4169-8665-7d14d7dcd866" providerId="ADAL" clId="{C974DBA8-D0A8-4D18-8384-458DF700256E}" dt="2021-04-06T19:50:00.164" v="392" actId="478"/>
        <pc:sldMkLst>
          <pc:docMk/>
          <pc:sldMk cId="1375186373" sldId="422"/>
        </pc:sldMkLst>
        <pc:spChg chg="mod">
          <ac:chgData name="ALSABEH, ALI" userId="c96f00b3-cb0c-4169-8665-7d14d7dcd866" providerId="ADAL" clId="{C974DBA8-D0A8-4D18-8384-458DF700256E}" dt="2021-04-03T19:13:53.635" v="108" actId="20577"/>
          <ac:spMkLst>
            <pc:docMk/>
            <pc:sldMk cId="1375186373" sldId="422"/>
            <ac:spMk id="2" creationId="{C9E7A209-383F-4C01-82CC-D2F99971FC58}"/>
          </ac:spMkLst>
        </pc:spChg>
        <pc:spChg chg="mod">
          <ac:chgData name="ALSABEH, ALI" userId="c96f00b3-cb0c-4169-8665-7d14d7dcd866" providerId="ADAL" clId="{C974DBA8-D0A8-4D18-8384-458DF700256E}" dt="2021-04-03T19:14:46.434" v="125" actId="20577"/>
          <ac:spMkLst>
            <pc:docMk/>
            <pc:sldMk cId="1375186373" sldId="422"/>
            <ac:spMk id="31" creationId="{8DA48107-DA6B-4C12-8C87-9BCB17136510}"/>
          </ac:spMkLst>
        </pc:spChg>
        <pc:picChg chg="del mod">
          <ac:chgData name="ALSABEH, ALI" userId="c96f00b3-cb0c-4169-8665-7d14d7dcd866" providerId="ADAL" clId="{C974DBA8-D0A8-4D18-8384-458DF700256E}" dt="2021-04-06T19:50:00.164" v="392" actId="478"/>
          <ac:picMkLst>
            <pc:docMk/>
            <pc:sldMk cId="1375186373" sldId="422"/>
            <ac:picMk id="9" creationId="{503CC37B-64E8-4E15-B12D-EE7A07CB8E1E}"/>
          </ac:picMkLst>
        </pc:picChg>
        <pc:picChg chg="add mod">
          <ac:chgData name="ALSABEH, ALI" userId="c96f00b3-cb0c-4169-8665-7d14d7dcd866" providerId="ADAL" clId="{C974DBA8-D0A8-4D18-8384-458DF700256E}" dt="2021-04-06T19:49:56.989" v="391" actId="1076"/>
          <ac:picMkLst>
            <pc:docMk/>
            <pc:sldMk cId="1375186373" sldId="422"/>
            <ac:picMk id="1026" creationId="{C23876C5-00C3-4A78-844E-1143D73FE9AA}"/>
          </ac:picMkLst>
        </pc:picChg>
        <pc:cxnChg chg="mod">
          <ac:chgData name="ALSABEH, ALI" userId="c96f00b3-cb0c-4169-8665-7d14d7dcd866" providerId="ADAL" clId="{C974DBA8-D0A8-4D18-8384-458DF700256E}" dt="2021-04-03T19:19:54.813" v="154" actId="14100"/>
          <ac:cxnSpMkLst>
            <pc:docMk/>
            <pc:sldMk cId="1375186373" sldId="422"/>
            <ac:cxnSpMk id="28" creationId="{BC7E5824-4385-43D5-9B7F-5824A8184C3A}"/>
          </ac:cxnSpMkLst>
        </pc:cxnChg>
      </pc:sldChg>
      <pc:sldChg chg="del">
        <pc:chgData name="ALSABEH, ALI" userId="c96f00b3-cb0c-4169-8665-7d14d7dcd866" providerId="ADAL" clId="{C974DBA8-D0A8-4D18-8384-458DF700256E}" dt="2021-04-03T19:11:58.754" v="91" actId="47"/>
        <pc:sldMkLst>
          <pc:docMk/>
          <pc:sldMk cId="2939161129" sldId="422"/>
        </pc:sldMkLst>
      </pc:sldChg>
      <pc:sldChg chg="addSp delSp modSp add mod">
        <pc:chgData name="ALSABEH, ALI" userId="c96f00b3-cb0c-4169-8665-7d14d7dcd866" providerId="ADAL" clId="{C974DBA8-D0A8-4D18-8384-458DF700256E}" dt="2021-04-03T19:19:32.980" v="152" actId="1076"/>
        <pc:sldMkLst>
          <pc:docMk/>
          <pc:sldMk cId="1716816616" sldId="423"/>
        </pc:sldMkLst>
        <pc:spChg chg="mod">
          <ac:chgData name="ALSABEH, ALI" userId="c96f00b3-cb0c-4169-8665-7d14d7dcd866" providerId="ADAL" clId="{C974DBA8-D0A8-4D18-8384-458DF700256E}" dt="2021-04-03T19:16:46.339" v="128" actId="20577"/>
          <ac:spMkLst>
            <pc:docMk/>
            <pc:sldMk cId="1716816616" sldId="423"/>
            <ac:spMk id="2" creationId="{C9E7A209-383F-4C01-82CC-D2F99971FC58}"/>
          </ac:spMkLst>
        </pc:spChg>
        <pc:spChg chg="mod">
          <ac:chgData name="ALSABEH, ALI" userId="c96f00b3-cb0c-4169-8665-7d14d7dcd866" providerId="ADAL" clId="{C974DBA8-D0A8-4D18-8384-458DF700256E}" dt="2021-04-03T19:18:25.518" v="138" actId="20577"/>
          <ac:spMkLst>
            <pc:docMk/>
            <pc:sldMk cId="1716816616" sldId="423"/>
            <ac:spMk id="31" creationId="{8DA48107-DA6B-4C12-8C87-9BCB17136510}"/>
          </ac:spMkLst>
        </pc:spChg>
        <pc:picChg chg="del">
          <ac:chgData name="ALSABEH, ALI" userId="c96f00b3-cb0c-4169-8665-7d14d7dcd866" providerId="ADAL" clId="{C974DBA8-D0A8-4D18-8384-458DF700256E}" dt="2021-04-03T19:18:32.410" v="141" actId="478"/>
          <ac:picMkLst>
            <pc:docMk/>
            <pc:sldMk cId="1716816616" sldId="423"/>
            <ac:picMk id="9" creationId="{503CC37B-64E8-4E15-B12D-EE7A07CB8E1E}"/>
          </ac:picMkLst>
        </pc:picChg>
        <pc:picChg chg="add mod">
          <ac:chgData name="ALSABEH, ALI" userId="c96f00b3-cb0c-4169-8665-7d14d7dcd866" providerId="ADAL" clId="{C974DBA8-D0A8-4D18-8384-458DF700256E}" dt="2021-04-03T19:19:32.980" v="152" actId="1076"/>
          <ac:picMkLst>
            <pc:docMk/>
            <pc:sldMk cId="1716816616" sldId="423"/>
            <ac:picMk id="10" creationId="{A095326A-8080-47E2-B437-30C17EBC7525}"/>
          </ac:picMkLst>
        </pc:picChg>
        <pc:cxnChg chg="mod">
          <ac:chgData name="ALSABEH, ALI" userId="c96f00b3-cb0c-4169-8665-7d14d7dcd866" providerId="ADAL" clId="{C974DBA8-D0A8-4D18-8384-458DF700256E}" dt="2021-04-03T19:16:51.722" v="129" actId="14100"/>
          <ac:cxnSpMkLst>
            <pc:docMk/>
            <pc:sldMk cId="1716816616" sldId="423"/>
            <ac:cxnSpMk id="28" creationId="{BC7E5824-4385-43D5-9B7F-5824A8184C3A}"/>
          </ac:cxnSpMkLst>
        </pc:cxnChg>
      </pc:sldChg>
      <pc:sldChg chg="addSp modSp add mod">
        <pc:chgData name="ALSABEH, ALI" userId="c96f00b3-cb0c-4169-8665-7d14d7dcd866" providerId="ADAL" clId="{C974DBA8-D0A8-4D18-8384-458DF700256E}" dt="2021-04-03T19:42:49.123" v="264" actId="1076"/>
        <pc:sldMkLst>
          <pc:docMk/>
          <pc:sldMk cId="1279444551" sldId="424"/>
        </pc:sldMkLst>
        <pc:spChg chg="add mod">
          <ac:chgData name="ALSABEH, ALI" userId="c96f00b3-cb0c-4169-8665-7d14d7dcd866" providerId="ADAL" clId="{C974DBA8-D0A8-4D18-8384-458DF700256E}" dt="2021-04-03T19:20:30.486" v="158" actId="1076"/>
          <ac:spMkLst>
            <pc:docMk/>
            <pc:sldMk cId="1279444551" sldId="424"/>
            <ac:spMk id="11" creationId="{591DFA6A-24AF-4850-9130-636A0EB824D1}"/>
          </ac:spMkLst>
        </pc:spChg>
        <pc:spChg chg="add mod">
          <ac:chgData name="ALSABEH, ALI" userId="c96f00b3-cb0c-4169-8665-7d14d7dcd866" providerId="ADAL" clId="{C974DBA8-D0A8-4D18-8384-458DF700256E}" dt="2021-04-03T19:42:49.123" v="264" actId="1076"/>
          <ac:spMkLst>
            <pc:docMk/>
            <pc:sldMk cId="1279444551" sldId="424"/>
            <ac:spMk id="12" creationId="{1C15AABD-663F-45C9-85C6-6EB9AE45D878}"/>
          </ac:spMkLst>
        </pc:spChg>
        <pc:spChg chg="mod">
          <ac:chgData name="ALSABEH, ALI" userId="c96f00b3-cb0c-4169-8665-7d14d7dcd866" providerId="ADAL" clId="{C974DBA8-D0A8-4D18-8384-458DF700256E}" dt="2021-04-03T19:20:18.928" v="156" actId="20577"/>
          <ac:spMkLst>
            <pc:docMk/>
            <pc:sldMk cId="1279444551" sldId="424"/>
            <ac:spMk id="31" creationId="{8DA48107-DA6B-4C12-8C87-9BCB17136510}"/>
          </ac:spMkLst>
        </pc:spChg>
        <pc:cxnChg chg="add mod">
          <ac:chgData name="ALSABEH, ALI" userId="c96f00b3-cb0c-4169-8665-7d14d7dcd866" providerId="ADAL" clId="{C974DBA8-D0A8-4D18-8384-458DF700256E}" dt="2021-04-03T19:20:30.486" v="158" actId="1076"/>
          <ac:cxnSpMkLst>
            <pc:docMk/>
            <pc:sldMk cId="1279444551" sldId="424"/>
            <ac:cxnSpMk id="9" creationId="{292C393E-2B82-4DD6-A077-6BCF1619F4B5}"/>
          </ac:cxnSpMkLst>
        </pc:cxnChg>
        <pc:cxnChg chg="add mod">
          <ac:chgData name="ALSABEH, ALI" userId="c96f00b3-cb0c-4169-8665-7d14d7dcd866" providerId="ADAL" clId="{C974DBA8-D0A8-4D18-8384-458DF700256E}" dt="2021-04-03T19:42:49.123" v="264" actId="1076"/>
          <ac:cxnSpMkLst>
            <pc:docMk/>
            <pc:sldMk cId="1279444551" sldId="424"/>
            <ac:cxnSpMk id="13" creationId="{92BFAD95-8007-4048-8627-25ABA6B4DB4B}"/>
          </ac:cxnSpMkLst>
        </pc:cxnChg>
      </pc:sldChg>
      <pc:sldChg chg="addSp delSp modSp add mod modShow">
        <pc:chgData name="ALSABEH, ALI" userId="c96f00b3-cb0c-4169-8665-7d14d7dcd866" providerId="ADAL" clId="{C974DBA8-D0A8-4D18-8384-458DF700256E}" dt="2021-04-06T19:54:58.713" v="393" actId="729"/>
        <pc:sldMkLst>
          <pc:docMk/>
          <pc:sldMk cId="1095206094" sldId="425"/>
        </pc:sldMkLst>
        <pc:spChg chg="mod">
          <ac:chgData name="ALSABEH, ALI" userId="c96f00b3-cb0c-4169-8665-7d14d7dcd866" providerId="ADAL" clId="{C974DBA8-D0A8-4D18-8384-458DF700256E}" dt="2021-04-03T19:33:54.242" v="182"/>
          <ac:spMkLst>
            <pc:docMk/>
            <pc:sldMk cId="1095206094" sldId="425"/>
            <ac:spMk id="2" creationId="{C9E7A209-383F-4C01-82CC-D2F99971FC58}"/>
          </ac:spMkLst>
        </pc:spChg>
        <pc:spChg chg="del">
          <ac:chgData name="ALSABEH, ALI" userId="c96f00b3-cb0c-4169-8665-7d14d7dcd866" providerId="ADAL" clId="{C974DBA8-D0A8-4D18-8384-458DF700256E}" dt="2021-04-03T19:33:12.729" v="174" actId="478"/>
          <ac:spMkLst>
            <pc:docMk/>
            <pc:sldMk cId="1095206094" sldId="425"/>
            <ac:spMk id="11" creationId="{591DFA6A-24AF-4850-9130-636A0EB824D1}"/>
          </ac:spMkLst>
        </pc:spChg>
        <pc:spChg chg="del">
          <ac:chgData name="ALSABEH, ALI" userId="c96f00b3-cb0c-4169-8665-7d14d7dcd866" providerId="ADAL" clId="{C974DBA8-D0A8-4D18-8384-458DF700256E}" dt="2021-04-03T19:33:15.780" v="175" actId="478"/>
          <ac:spMkLst>
            <pc:docMk/>
            <pc:sldMk cId="1095206094" sldId="425"/>
            <ac:spMk id="12" creationId="{1C15AABD-663F-45C9-85C6-6EB9AE45D878}"/>
          </ac:spMkLst>
        </pc:spChg>
        <pc:spChg chg="add mod">
          <ac:chgData name="ALSABEH, ALI" userId="c96f00b3-cb0c-4169-8665-7d14d7dcd866" providerId="ADAL" clId="{C974DBA8-D0A8-4D18-8384-458DF700256E}" dt="2021-04-03T19:33:23.447" v="177" actId="1076"/>
          <ac:spMkLst>
            <pc:docMk/>
            <pc:sldMk cId="1095206094" sldId="425"/>
            <ac:spMk id="15" creationId="{305ED4B0-F070-4A80-9577-86D3E3492A69}"/>
          </ac:spMkLst>
        </pc:spChg>
        <pc:spChg chg="add mod">
          <ac:chgData name="ALSABEH, ALI" userId="c96f00b3-cb0c-4169-8665-7d14d7dcd866" providerId="ADAL" clId="{C974DBA8-D0A8-4D18-8384-458DF700256E}" dt="2021-04-03T19:33:23.447" v="177" actId="1076"/>
          <ac:spMkLst>
            <pc:docMk/>
            <pc:sldMk cId="1095206094" sldId="425"/>
            <ac:spMk id="17" creationId="{0B9612C1-194E-433C-96E5-A17FA6EF1494}"/>
          </ac:spMkLst>
        </pc:spChg>
        <pc:spChg chg="mod">
          <ac:chgData name="ALSABEH, ALI" userId="c96f00b3-cb0c-4169-8665-7d14d7dcd866" providerId="ADAL" clId="{C974DBA8-D0A8-4D18-8384-458DF700256E}" dt="2021-04-03T19:33:00.373" v="173"/>
          <ac:spMkLst>
            <pc:docMk/>
            <pc:sldMk cId="1095206094" sldId="425"/>
            <ac:spMk id="31" creationId="{8DA48107-DA6B-4C12-8C87-9BCB17136510}"/>
          </ac:spMkLst>
        </pc:spChg>
        <pc:picChg chg="mod">
          <ac:chgData name="ALSABEH, ALI" userId="c96f00b3-cb0c-4169-8665-7d14d7dcd866" providerId="ADAL" clId="{C974DBA8-D0A8-4D18-8384-458DF700256E}" dt="2021-04-03T19:33:59.196" v="185" actId="1076"/>
          <ac:picMkLst>
            <pc:docMk/>
            <pc:sldMk cId="1095206094" sldId="425"/>
            <ac:picMk id="10" creationId="{A095326A-8080-47E2-B437-30C17EBC7525}"/>
          </ac:picMkLst>
        </pc:picChg>
        <pc:picChg chg="add mod">
          <ac:chgData name="ALSABEH, ALI" userId="c96f00b3-cb0c-4169-8665-7d14d7dcd866" providerId="ADAL" clId="{C974DBA8-D0A8-4D18-8384-458DF700256E}" dt="2021-04-03T19:44:02.145" v="283" actId="1076"/>
          <ac:picMkLst>
            <pc:docMk/>
            <pc:sldMk cId="1095206094" sldId="425"/>
            <ac:picMk id="18" creationId="{245D6A5F-3CBB-44DC-88DB-A7463B147EE1}"/>
          </ac:picMkLst>
        </pc:picChg>
        <pc:picChg chg="add del mod">
          <ac:chgData name="ALSABEH, ALI" userId="c96f00b3-cb0c-4169-8665-7d14d7dcd866" providerId="ADAL" clId="{C974DBA8-D0A8-4D18-8384-458DF700256E}" dt="2021-04-03T19:44:03.432" v="284" actId="478"/>
          <ac:picMkLst>
            <pc:docMk/>
            <pc:sldMk cId="1095206094" sldId="425"/>
            <ac:picMk id="19" creationId="{67747CDF-4800-47A3-BBAF-B7C7C113190E}"/>
          </ac:picMkLst>
        </pc:picChg>
        <pc:cxnChg chg="del">
          <ac:chgData name="ALSABEH, ALI" userId="c96f00b3-cb0c-4169-8665-7d14d7dcd866" providerId="ADAL" clId="{C974DBA8-D0A8-4D18-8384-458DF700256E}" dt="2021-04-03T19:33:12.729" v="174" actId="478"/>
          <ac:cxnSpMkLst>
            <pc:docMk/>
            <pc:sldMk cId="1095206094" sldId="425"/>
            <ac:cxnSpMk id="9" creationId="{292C393E-2B82-4DD6-A077-6BCF1619F4B5}"/>
          </ac:cxnSpMkLst>
        </pc:cxnChg>
        <pc:cxnChg chg="del">
          <ac:chgData name="ALSABEH, ALI" userId="c96f00b3-cb0c-4169-8665-7d14d7dcd866" providerId="ADAL" clId="{C974DBA8-D0A8-4D18-8384-458DF700256E}" dt="2021-04-03T19:33:15.780" v="175" actId="478"/>
          <ac:cxnSpMkLst>
            <pc:docMk/>
            <pc:sldMk cId="1095206094" sldId="425"/>
            <ac:cxnSpMk id="13" creationId="{92BFAD95-8007-4048-8627-25ABA6B4DB4B}"/>
          </ac:cxnSpMkLst>
        </pc:cxnChg>
        <pc:cxnChg chg="add mod">
          <ac:chgData name="ALSABEH, ALI" userId="c96f00b3-cb0c-4169-8665-7d14d7dcd866" providerId="ADAL" clId="{C974DBA8-D0A8-4D18-8384-458DF700256E}" dt="2021-04-03T19:33:23.447" v="177" actId="1076"/>
          <ac:cxnSpMkLst>
            <pc:docMk/>
            <pc:sldMk cId="1095206094" sldId="425"/>
            <ac:cxnSpMk id="14" creationId="{B45C74F7-71BD-48F1-A186-E3D00142C06C}"/>
          </ac:cxnSpMkLst>
        </pc:cxnChg>
        <pc:cxnChg chg="add mod">
          <ac:chgData name="ALSABEH, ALI" userId="c96f00b3-cb0c-4169-8665-7d14d7dcd866" providerId="ADAL" clId="{C974DBA8-D0A8-4D18-8384-458DF700256E}" dt="2021-04-03T19:33:23.447" v="177" actId="1076"/>
          <ac:cxnSpMkLst>
            <pc:docMk/>
            <pc:sldMk cId="1095206094" sldId="425"/>
            <ac:cxnSpMk id="16" creationId="{1F571020-7E56-4C70-BE5A-89308189A51D}"/>
          </ac:cxnSpMkLst>
        </pc:cxnChg>
        <pc:cxnChg chg="mod">
          <ac:chgData name="ALSABEH, ALI" userId="c96f00b3-cb0c-4169-8665-7d14d7dcd866" providerId="ADAL" clId="{C974DBA8-D0A8-4D18-8384-458DF700256E}" dt="2021-04-03T19:33:57.336" v="183" actId="14100"/>
          <ac:cxnSpMkLst>
            <pc:docMk/>
            <pc:sldMk cId="1095206094" sldId="425"/>
            <ac:cxnSpMk id="28" creationId="{BC7E5824-4385-43D5-9B7F-5824A8184C3A}"/>
          </ac:cxnSpMkLst>
        </pc:cxnChg>
      </pc:sldChg>
      <pc:sldChg chg="addSp delSp modSp add del mod">
        <pc:chgData name="ALSABEH, ALI" userId="c96f00b3-cb0c-4169-8665-7d14d7dcd866" providerId="ADAL" clId="{C974DBA8-D0A8-4D18-8384-458DF700256E}" dt="2021-04-03T19:28:57.275" v="171" actId="47"/>
        <pc:sldMkLst>
          <pc:docMk/>
          <pc:sldMk cId="3329113068" sldId="425"/>
        </pc:sldMkLst>
        <pc:spChg chg="del">
          <ac:chgData name="ALSABEH, ALI" userId="c96f00b3-cb0c-4169-8665-7d14d7dcd866" providerId="ADAL" clId="{C974DBA8-D0A8-4D18-8384-458DF700256E}" dt="2021-04-03T19:22:35.127" v="163" actId="478"/>
          <ac:spMkLst>
            <pc:docMk/>
            <pc:sldMk cId="3329113068" sldId="425"/>
            <ac:spMk id="11" creationId="{591DFA6A-24AF-4850-9130-636A0EB824D1}"/>
          </ac:spMkLst>
        </pc:spChg>
        <pc:spChg chg="del">
          <ac:chgData name="ALSABEH, ALI" userId="c96f00b3-cb0c-4169-8665-7d14d7dcd866" providerId="ADAL" clId="{C974DBA8-D0A8-4D18-8384-458DF700256E}" dt="2021-04-03T19:22:38.090" v="164" actId="478"/>
          <ac:spMkLst>
            <pc:docMk/>
            <pc:sldMk cId="3329113068" sldId="425"/>
            <ac:spMk id="12" creationId="{1C15AABD-663F-45C9-85C6-6EB9AE45D878}"/>
          </ac:spMkLst>
        </pc:spChg>
        <pc:spChg chg="add mod">
          <ac:chgData name="ALSABEH, ALI" userId="c96f00b3-cb0c-4169-8665-7d14d7dcd866" providerId="ADAL" clId="{C974DBA8-D0A8-4D18-8384-458DF700256E}" dt="2021-04-03T19:22:55.129" v="167" actId="1076"/>
          <ac:spMkLst>
            <pc:docMk/>
            <pc:sldMk cId="3329113068" sldId="425"/>
            <ac:spMk id="15" creationId="{848AA480-DCB0-4C00-9BF1-802B80F6951D}"/>
          </ac:spMkLst>
        </pc:spChg>
        <pc:spChg chg="add mod">
          <ac:chgData name="ALSABEH, ALI" userId="c96f00b3-cb0c-4169-8665-7d14d7dcd866" providerId="ADAL" clId="{C974DBA8-D0A8-4D18-8384-458DF700256E}" dt="2021-04-03T19:22:55.129" v="167" actId="1076"/>
          <ac:spMkLst>
            <pc:docMk/>
            <pc:sldMk cId="3329113068" sldId="425"/>
            <ac:spMk id="17" creationId="{52C3C7D5-B06D-4BDC-9A2F-452F817EFCD4}"/>
          </ac:spMkLst>
        </pc:spChg>
        <pc:spChg chg="mod">
          <ac:chgData name="ALSABEH, ALI" userId="c96f00b3-cb0c-4169-8665-7d14d7dcd866" providerId="ADAL" clId="{C974DBA8-D0A8-4D18-8384-458DF700256E}" dt="2021-04-03T19:22:14.228" v="162"/>
          <ac:spMkLst>
            <pc:docMk/>
            <pc:sldMk cId="3329113068" sldId="425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C974DBA8-D0A8-4D18-8384-458DF700256E}" dt="2021-04-03T19:23:22.434" v="170" actId="478"/>
          <ac:picMkLst>
            <pc:docMk/>
            <pc:sldMk cId="3329113068" sldId="425"/>
            <ac:picMk id="18" creationId="{3D291AAA-B63D-4D44-80EE-2D8EA8E7F139}"/>
          </ac:picMkLst>
        </pc:picChg>
        <pc:cxnChg chg="del">
          <ac:chgData name="ALSABEH, ALI" userId="c96f00b3-cb0c-4169-8665-7d14d7dcd866" providerId="ADAL" clId="{C974DBA8-D0A8-4D18-8384-458DF700256E}" dt="2021-04-03T19:22:35.127" v="163" actId="478"/>
          <ac:cxnSpMkLst>
            <pc:docMk/>
            <pc:sldMk cId="3329113068" sldId="425"/>
            <ac:cxnSpMk id="9" creationId="{292C393E-2B82-4DD6-A077-6BCF1619F4B5}"/>
          </ac:cxnSpMkLst>
        </pc:cxnChg>
        <pc:cxnChg chg="del">
          <ac:chgData name="ALSABEH, ALI" userId="c96f00b3-cb0c-4169-8665-7d14d7dcd866" providerId="ADAL" clId="{C974DBA8-D0A8-4D18-8384-458DF700256E}" dt="2021-04-03T19:22:38.090" v="164" actId="478"/>
          <ac:cxnSpMkLst>
            <pc:docMk/>
            <pc:sldMk cId="3329113068" sldId="425"/>
            <ac:cxnSpMk id="13" creationId="{92BFAD95-8007-4048-8627-25ABA6B4DB4B}"/>
          </ac:cxnSpMkLst>
        </pc:cxnChg>
        <pc:cxnChg chg="add mod">
          <ac:chgData name="ALSABEH, ALI" userId="c96f00b3-cb0c-4169-8665-7d14d7dcd866" providerId="ADAL" clId="{C974DBA8-D0A8-4D18-8384-458DF700256E}" dt="2021-04-03T19:22:55.129" v="167" actId="1076"/>
          <ac:cxnSpMkLst>
            <pc:docMk/>
            <pc:sldMk cId="3329113068" sldId="425"/>
            <ac:cxnSpMk id="14" creationId="{01E54951-C5D2-4690-BDE1-4D5BFD8DD8FD}"/>
          </ac:cxnSpMkLst>
        </pc:cxnChg>
        <pc:cxnChg chg="add mod">
          <ac:chgData name="ALSABEH, ALI" userId="c96f00b3-cb0c-4169-8665-7d14d7dcd866" providerId="ADAL" clId="{C974DBA8-D0A8-4D18-8384-458DF700256E}" dt="2021-04-03T19:22:55.129" v="167" actId="1076"/>
          <ac:cxnSpMkLst>
            <pc:docMk/>
            <pc:sldMk cId="3329113068" sldId="425"/>
            <ac:cxnSpMk id="16" creationId="{75E36EA3-68E2-4BDB-B0F4-FFEFFA7B714C}"/>
          </ac:cxnSpMkLst>
        </pc:cxnChg>
      </pc:sldChg>
      <pc:sldChg chg="addSp delSp modSp add mod modShow">
        <pc:chgData name="ALSABEH, ALI" userId="c96f00b3-cb0c-4169-8665-7d14d7dcd866" providerId="ADAL" clId="{C974DBA8-D0A8-4D18-8384-458DF700256E}" dt="2021-04-06T19:55:07.779" v="394" actId="729"/>
        <pc:sldMkLst>
          <pc:docMk/>
          <pc:sldMk cId="3992722781" sldId="426"/>
        </pc:sldMkLst>
        <pc:spChg chg="mod">
          <ac:chgData name="ALSABEH, ALI" userId="c96f00b3-cb0c-4169-8665-7d14d7dcd866" providerId="ADAL" clId="{C974DBA8-D0A8-4D18-8384-458DF700256E}" dt="2021-04-03T19:34:33.807" v="188" actId="20577"/>
          <ac:spMkLst>
            <pc:docMk/>
            <pc:sldMk cId="3992722781" sldId="426"/>
            <ac:spMk id="31" creationId="{8DA48107-DA6B-4C12-8C87-9BCB17136510}"/>
          </ac:spMkLst>
        </pc:spChg>
        <pc:picChg chg="del mod">
          <ac:chgData name="ALSABEH, ALI" userId="c96f00b3-cb0c-4169-8665-7d14d7dcd866" providerId="ADAL" clId="{C974DBA8-D0A8-4D18-8384-458DF700256E}" dt="2021-04-03T19:34:58.064" v="195" actId="478"/>
          <ac:picMkLst>
            <pc:docMk/>
            <pc:sldMk cId="3992722781" sldId="426"/>
            <ac:picMk id="18" creationId="{245D6A5F-3CBB-44DC-88DB-A7463B147EE1}"/>
          </ac:picMkLst>
        </pc:picChg>
        <pc:picChg chg="add mod">
          <ac:chgData name="ALSABEH, ALI" userId="c96f00b3-cb0c-4169-8665-7d14d7dcd866" providerId="ADAL" clId="{C974DBA8-D0A8-4D18-8384-458DF700256E}" dt="2021-04-03T19:43:55.267" v="279" actId="1076"/>
          <ac:picMkLst>
            <pc:docMk/>
            <pc:sldMk cId="3992722781" sldId="426"/>
            <ac:picMk id="19" creationId="{E59B8173-931E-49B3-BBA6-858A43F1AE9B}"/>
          </ac:picMkLst>
        </pc:picChg>
        <pc:picChg chg="add del mod">
          <ac:chgData name="ALSABEH, ALI" userId="c96f00b3-cb0c-4169-8665-7d14d7dcd866" providerId="ADAL" clId="{C974DBA8-D0A8-4D18-8384-458DF700256E}" dt="2021-04-03T19:43:56.323" v="280" actId="478"/>
          <ac:picMkLst>
            <pc:docMk/>
            <pc:sldMk cId="3992722781" sldId="426"/>
            <ac:picMk id="20" creationId="{564EA818-FE8B-44B6-A3F3-D39D0E0A32FD}"/>
          </ac:picMkLst>
        </pc:picChg>
      </pc:sldChg>
      <pc:sldChg chg="addSp delSp modSp add mod modShow">
        <pc:chgData name="ALSABEH, ALI" userId="c96f00b3-cb0c-4169-8665-7d14d7dcd866" providerId="ADAL" clId="{C974DBA8-D0A8-4D18-8384-458DF700256E}" dt="2021-04-06T19:55:09.863" v="395" actId="729"/>
        <pc:sldMkLst>
          <pc:docMk/>
          <pc:sldMk cId="4246323442" sldId="427"/>
        </pc:sldMkLst>
        <pc:spChg chg="add mod">
          <ac:chgData name="ALSABEH, ALI" userId="c96f00b3-cb0c-4169-8665-7d14d7dcd866" providerId="ADAL" clId="{C974DBA8-D0A8-4D18-8384-458DF700256E}" dt="2021-04-03T19:35:49.690" v="200" actId="1076"/>
          <ac:spMkLst>
            <pc:docMk/>
            <pc:sldMk cId="4246323442" sldId="427"/>
            <ac:spMk id="20" creationId="{0CE337B2-EA9B-4E8F-B6ED-9EAEB9102557}"/>
          </ac:spMkLst>
        </pc:spChg>
        <pc:spChg chg="mod">
          <ac:chgData name="ALSABEH, ALI" userId="c96f00b3-cb0c-4169-8665-7d14d7dcd866" providerId="ADAL" clId="{C974DBA8-D0A8-4D18-8384-458DF700256E}" dt="2021-04-03T20:08:20.285" v="341"/>
          <ac:spMkLst>
            <pc:docMk/>
            <pc:sldMk cId="4246323442" sldId="427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C974DBA8-D0A8-4D18-8384-458DF700256E}" dt="2021-04-03T19:36:19.153" v="214" actId="478"/>
          <ac:picMkLst>
            <pc:docMk/>
            <pc:sldMk cId="4246323442" sldId="427"/>
            <ac:picMk id="19" creationId="{E59B8173-931E-49B3-BBA6-858A43F1AE9B}"/>
          </ac:picMkLst>
        </pc:picChg>
        <pc:picChg chg="add del mod">
          <ac:chgData name="ALSABEH, ALI" userId="c96f00b3-cb0c-4169-8665-7d14d7dcd866" providerId="ADAL" clId="{C974DBA8-D0A8-4D18-8384-458DF700256E}" dt="2021-04-03T19:35:59.951" v="205"/>
          <ac:picMkLst>
            <pc:docMk/>
            <pc:sldMk cId="4246323442" sldId="427"/>
            <ac:picMk id="21" creationId="{C7171C0A-DF6C-4F77-AA01-AA9AF4732D1A}"/>
          </ac:picMkLst>
        </pc:picChg>
        <pc:picChg chg="add mod">
          <ac:chgData name="ALSABEH, ALI" userId="c96f00b3-cb0c-4169-8665-7d14d7dcd866" providerId="ADAL" clId="{C974DBA8-D0A8-4D18-8384-458DF700256E}" dt="2021-04-03T19:43:48.195" v="275" actId="1076"/>
          <ac:picMkLst>
            <pc:docMk/>
            <pc:sldMk cId="4246323442" sldId="427"/>
            <ac:picMk id="22" creationId="{54787F38-4E67-4E6A-B8F4-8CB9BD101AF7}"/>
          </ac:picMkLst>
        </pc:picChg>
        <pc:picChg chg="add del mod">
          <ac:chgData name="ALSABEH, ALI" userId="c96f00b3-cb0c-4169-8665-7d14d7dcd866" providerId="ADAL" clId="{C974DBA8-D0A8-4D18-8384-458DF700256E}" dt="2021-04-03T19:43:49.485" v="276" actId="478"/>
          <ac:picMkLst>
            <pc:docMk/>
            <pc:sldMk cId="4246323442" sldId="427"/>
            <ac:picMk id="23" creationId="{E4BE483D-7019-443B-B5B1-D1D2CEAF525A}"/>
          </ac:picMkLst>
        </pc:picChg>
        <pc:cxnChg chg="add mod">
          <ac:chgData name="ALSABEH, ALI" userId="c96f00b3-cb0c-4169-8665-7d14d7dcd866" providerId="ADAL" clId="{C974DBA8-D0A8-4D18-8384-458DF700256E}" dt="2021-04-03T19:35:49.690" v="200" actId="1076"/>
          <ac:cxnSpMkLst>
            <pc:docMk/>
            <pc:sldMk cId="4246323442" sldId="427"/>
            <ac:cxnSpMk id="18" creationId="{203906BC-A8FA-4779-B7F9-A9CDA5234989}"/>
          </ac:cxnSpMkLst>
        </pc:cxnChg>
      </pc:sldChg>
      <pc:sldChg chg="addSp delSp modSp add mod modShow">
        <pc:chgData name="ALSABEH, ALI" userId="c96f00b3-cb0c-4169-8665-7d14d7dcd866" providerId="ADAL" clId="{C974DBA8-D0A8-4D18-8384-458DF700256E}" dt="2021-04-06T19:55:20.353" v="397" actId="729"/>
        <pc:sldMkLst>
          <pc:docMk/>
          <pc:sldMk cId="83449943" sldId="428"/>
        </pc:sldMkLst>
        <pc:spChg chg="del">
          <ac:chgData name="ALSABEH, ALI" userId="c96f00b3-cb0c-4169-8665-7d14d7dcd866" providerId="ADAL" clId="{C974DBA8-D0A8-4D18-8384-458DF700256E}" dt="2021-04-03T19:37:46.480" v="239" actId="478"/>
          <ac:spMkLst>
            <pc:docMk/>
            <pc:sldMk cId="83449943" sldId="428"/>
            <ac:spMk id="15" creationId="{305ED4B0-F070-4A80-9577-86D3E3492A69}"/>
          </ac:spMkLst>
        </pc:spChg>
        <pc:spChg chg="del">
          <ac:chgData name="ALSABEH, ALI" userId="c96f00b3-cb0c-4169-8665-7d14d7dcd866" providerId="ADAL" clId="{C974DBA8-D0A8-4D18-8384-458DF700256E}" dt="2021-04-03T19:37:46.480" v="239" actId="478"/>
          <ac:spMkLst>
            <pc:docMk/>
            <pc:sldMk cId="83449943" sldId="428"/>
            <ac:spMk id="17" creationId="{0B9612C1-194E-433C-96E5-A17FA6EF1494}"/>
          </ac:spMkLst>
        </pc:spChg>
        <pc:spChg chg="del">
          <ac:chgData name="ALSABEH, ALI" userId="c96f00b3-cb0c-4169-8665-7d14d7dcd866" providerId="ADAL" clId="{C974DBA8-D0A8-4D18-8384-458DF700256E}" dt="2021-04-03T19:41:19.749" v="260" actId="478"/>
          <ac:spMkLst>
            <pc:docMk/>
            <pc:sldMk cId="83449943" sldId="428"/>
            <ac:spMk id="20" creationId="{0CE337B2-EA9B-4E8F-B6ED-9EAEB9102557}"/>
          </ac:spMkLst>
        </pc:spChg>
        <pc:spChg chg="add del mod">
          <ac:chgData name="ALSABEH, ALI" userId="c96f00b3-cb0c-4169-8665-7d14d7dcd866" providerId="ADAL" clId="{C974DBA8-D0A8-4D18-8384-458DF700256E}" dt="2021-04-03T19:41:55.599" v="261" actId="478"/>
          <ac:spMkLst>
            <pc:docMk/>
            <pc:sldMk cId="83449943" sldId="428"/>
            <ac:spMk id="24" creationId="{E390E86F-01A8-4F65-B1A8-3F966C5D6E7F}"/>
          </ac:spMkLst>
        </pc:spChg>
        <pc:spChg chg="add del mod">
          <ac:chgData name="ALSABEH, ALI" userId="c96f00b3-cb0c-4169-8665-7d14d7dcd866" providerId="ADAL" clId="{C974DBA8-D0A8-4D18-8384-458DF700256E}" dt="2021-04-03T19:41:55.599" v="261" actId="478"/>
          <ac:spMkLst>
            <pc:docMk/>
            <pc:sldMk cId="83449943" sldId="428"/>
            <ac:spMk id="25" creationId="{C69119F5-E778-4680-8EE5-F548E578BE37}"/>
          </ac:spMkLst>
        </pc:spChg>
        <pc:spChg chg="add mod">
          <ac:chgData name="ALSABEH, ALI" userId="c96f00b3-cb0c-4169-8665-7d14d7dcd866" providerId="ADAL" clId="{C974DBA8-D0A8-4D18-8384-458DF700256E}" dt="2021-04-03T19:43:38.007" v="270" actId="1076"/>
          <ac:spMkLst>
            <pc:docMk/>
            <pc:sldMk cId="83449943" sldId="428"/>
            <ac:spMk id="29" creationId="{871C05FF-6AFC-46C0-AF00-FDE42DD197F7}"/>
          </ac:spMkLst>
        </pc:spChg>
        <pc:spChg chg="mod">
          <ac:chgData name="ALSABEH, ALI" userId="c96f00b3-cb0c-4169-8665-7d14d7dcd866" providerId="ADAL" clId="{C974DBA8-D0A8-4D18-8384-458DF700256E}" dt="2021-04-03T19:40:23.062" v="248" actId="20577"/>
          <ac:spMkLst>
            <pc:docMk/>
            <pc:sldMk cId="83449943" sldId="428"/>
            <ac:spMk id="31" creationId="{8DA48107-DA6B-4C12-8C87-9BCB17136510}"/>
          </ac:spMkLst>
        </pc:spChg>
        <pc:spChg chg="add mod">
          <ac:chgData name="ALSABEH, ALI" userId="c96f00b3-cb0c-4169-8665-7d14d7dcd866" providerId="ADAL" clId="{C974DBA8-D0A8-4D18-8384-458DF700256E}" dt="2021-04-03T19:43:34.081" v="268" actId="1076"/>
          <ac:spMkLst>
            <pc:docMk/>
            <pc:sldMk cId="83449943" sldId="428"/>
            <ac:spMk id="34" creationId="{F5CFFFE9-1369-4BF3-91C8-7F91F7431E09}"/>
          </ac:spMkLst>
        </pc:spChg>
        <pc:spChg chg="add mod">
          <ac:chgData name="ALSABEH, ALI" userId="c96f00b3-cb0c-4169-8665-7d14d7dcd866" providerId="ADAL" clId="{C974DBA8-D0A8-4D18-8384-458DF700256E}" dt="2021-04-03T20:12:53.851" v="382" actId="1076"/>
          <ac:spMkLst>
            <pc:docMk/>
            <pc:sldMk cId="83449943" sldId="428"/>
            <ac:spMk id="35" creationId="{C98E05B6-A9EC-469E-8640-3D8BDAC4964C}"/>
          </ac:spMkLst>
        </pc:spChg>
        <pc:picChg chg="mod">
          <ac:chgData name="ALSABEH, ALI" userId="c96f00b3-cb0c-4169-8665-7d14d7dcd866" providerId="ADAL" clId="{C974DBA8-D0A8-4D18-8384-458DF700256E}" dt="2021-04-03T19:38:02.429" v="245" actId="1076"/>
          <ac:picMkLst>
            <pc:docMk/>
            <pc:sldMk cId="83449943" sldId="428"/>
            <ac:picMk id="10" creationId="{A095326A-8080-47E2-B437-30C17EBC7525}"/>
          </ac:picMkLst>
        </pc:picChg>
        <pc:picChg chg="add del mod">
          <ac:chgData name="ALSABEH, ALI" userId="c96f00b3-cb0c-4169-8665-7d14d7dcd866" providerId="ADAL" clId="{C974DBA8-D0A8-4D18-8384-458DF700256E}" dt="2021-04-03T19:37:19.282" v="228"/>
          <ac:picMkLst>
            <pc:docMk/>
            <pc:sldMk cId="83449943" sldId="428"/>
            <ac:picMk id="19" creationId="{FEEC784C-9662-4AE1-B7A0-B3537431139A}"/>
          </ac:picMkLst>
        </pc:picChg>
        <pc:picChg chg="add del mod">
          <ac:chgData name="ALSABEH, ALI" userId="c96f00b3-cb0c-4169-8665-7d14d7dcd866" providerId="ADAL" clId="{C974DBA8-D0A8-4D18-8384-458DF700256E}" dt="2021-04-03T19:41:01.313" v="259" actId="478"/>
          <ac:picMkLst>
            <pc:docMk/>
            <pc:sldMk cId="83449943" sldId="428"/>
            <ac:picMk id="21" creationId="{67F77AED-D9BD-4090-AA8A-B2F32E182424}"/>
          </ac:picMkLst>
        </pc:picChg>
        <pc:picChg chg="add del mod">
          <ac:chgData name="ALSABEH, ALI" userId="c96f00b3-cb0c-4169-8665-7d14d7dcd866" providerId="ADAL" clId="{C974DBA8-D0A8-4D18-8384-458DF700256E}" dt="2021-04-03T19:37:39.039" v="238" actId="478"/>
          <ac:picMkLst>
            <pc:docMk/>
            <pc:sldMk cId="83449943" sldId="428"/>
            <ac:picMk id="22" creationId="{54787F38-4E67-4E6A-B8F4-8CB9BD101AF7}"/>
          </ac:picMkLst>
        </pc:picChg>
        <pc:picChg chg="add mod">
          <ac:chgData name="ALSABEH, ALI" userId="c96f00b3-cb0c-4169-8665-7d14d7dcd866" providerId="ADAL" clId="{C974DBA8-D0A8-4D18-8384-458DF700256E}" dt="2021-04-03T19:43:20.313" v="266" actId="1076"/>
          <ac:picMkLst>
            <pc:docMk/>
            <pc:sldMk cId="83449943" sldId="428"/>
            <ac:picMk id="27" creationId="{B2BC9C44-250D-4C9F-A270-4CB71589FF23}"/>
          </ac:picMkLst>
        </pc:picChg>
        <pc:cxnChg chg="del">
          <ac:chgData name="ALSABEH, ALI" userId="c96f00b3-cb0c-4169-8665-7d14d7dcd866" providerId="ADAL" clId="{C974DBA8-D0A8-4D18-8384-458DF700256E}" dt="2021-04-03T19:37:48.374" v="240" actId="478"/>
          <ac:cxnSpMkLst>
            <pc:docMk/>
            <pc:sldMk cId="83449943" sldId="428"/>
            <ac:cxnSpMk id="14" creationId="{B45C74F7-71BD-48F1-A186-E3D00142C06C}"/>
          </ac:cxnSpMkLst>
        </pc:cxnChg>
        <pc:cxnChg chg="del">
          <ac:chgData name="ALSABEH, ALI" userId="c96f00b3-cb0c-4169-8665-7d14d7dcd866" providerId="ADAL" clId="{C974DBA8-D0A8-4D18-8384-458DF700256E}" dt="2021-04-03T19:37:48.374" v="240" actId="478"/>
          <ac:cxnSpMkLst>
            <pc:docMk/>
            <pc:sldMk cId="83449943" sldId="428"/>
            <ac:cxnSpMk id="16" creationId="{1F571020-7E56-4C70-BE5A-89308189A51D}"/>
          </ac:cxnSpMkLst>
        </pc:cxnChg>
        <pc:cxnChg chg="del">
          <ac:chgData name="ALSABEH, ALI" userId="c96f00b3-cb0c-4169-8665-7d14d7dcd866" providerId="ADAL" clId="{C974DBA8-D0A8-4D18-8384-458DF700256E}" dt="2021-04-03T19:41:19.749" v="260" actId="478"/>
          <ac:cxnSpMkLst>
            <pc:docMk/>
            <pc:sldMk cId="83449943" sldId="428"/>
            <ac:cxnSpMk id="18" creationId="{203906BC-A8FA-4779-B7F9-A9CDA5234989}"/>
          </ac:cxnSpMkLst>
        </pc:cxnChg>
        <pc:cxnChg chg="add del mod">
          <ac:chgData name="ALSABEH, ALI" userId="c96f00b3-cb0c-4169-8665-7d14d7dcd866" providerId="ADAL" clId="{C974DBA8-D0A8-4D18-8384-458DF700256E}" dt="2021-04-03T19:41:55.599" v="261" actId="478"/>
          <ac:cxnSpMkLst>
            <pc:docMk/>
            <pc:sldMk cId="83449943" sldId="428"/>
            <ac:cxnSpMk id="23" creationId="{C5842F83-8986-41D6-928C-317FBA129567}"/>
          </ac:cxnSpMkLst>
        </pc:cxnChg>
        <pc:cxnChg chg="add del mod">
          <ac:chgData name="ALSABEH, ALI" userId="c96f00b3-cb0c-4169-8665-7d14d7dcd866" providerId="ADAL" clId="{C974DBA8-D0A8-4D18-8384-458DF700256E}" dt="2021-04-03T19:41:55.599" v="261" actId="478"/>
          <ac:cxnSpMkLst>
            <pc:docMk/>
            <pc:sldMk cId="83449943" sldId="428"/>
            <ac:cxnSpMk id="26" creationId="{5BEC15C3-0BAC-4172-AD10-B5AF1AF003CF}"/>
          </ac:cxnSpMkLst>
        </pc:cxnChg>
        <pc:cxnChg chg="add mod">
          <ac:chgData name="ALSABEH, ALI" userId="c96f00b3-cb0c-4169-8665-7d14d7dcd866" providerId="ADAL" clId="{C974DBA8-D0A8-4D18-8384-458DF700256E}" dt="2021-04-03T19:42:55.129" v="265" actId="1076"/>
          <ac:cxnSpMkLst>
            <pc:docMk/>
            <pc:sldMk cId="83449943" sldId="428"/>
            <ac:cxnSpMk id="32" creationId="{25F369F4-032B-41AB-A9D1-E406A7EC9973}"/>
          </ac:cxnSpMkLst>
        </pc:cxnChg>
        <pc:cxnChg chg="add mod">
          <ac:chgData name="ALSABEH, ALI" userId="c96f00b3-cb0c-4169-8665-7d14d7dcd866" providerId="ADAL" clId="{C974DBA8-D0A8-4D18-8384-458DF700256E}" dt="2021-04-03T19:43:34.081" v="268" actId="1076"/>
          <ac:cxnSpMkLst>
            <pc:docMk/>
            <pc:sldMk cId="83449943" sldId="428"/>
            <ac:cxnSpMk id="33" creationId="{E1890E38-7E43-4E38-AB99-887D818986A3}"/>
          </ac:cxnSpMkLst>
        </pc:cxnChg>
        <pc:cxnChg chg="add mod">
          <ac:chgData name="ALSABEH, ALI" userId="c96f00b3-cb0c-4169-8665-7d14d7dcd866" providerId="ADAL" clId="{C974DBA8-D0A8-4D18-8384-458DF700256E}" dt="2021-04-03T20:12:53.851" v="382" actId="1076"/>
          <ac:cxnSpMkLst>
            <pc:docMk/>
            <pc:sldMk cId="83449943" sldId="428"/>
            <ac:cxnSpMk id="36" creationId="{93D4B10C-427D-4746-8EE7-436B6851F52C}"/>
          </ac:cxnSpMkLst>
        </pc:cxnChg>
      </pc:sldChg>
      <pc:sldChg chg="modSp add mod">
        <pc:chgData name="ALSABEH, ALI" userId="c96f00b3-cb0c-4169-8665-7d14d7dcd866" providerId="ADAL" clId="{C974DBA8-D0A8-4D18-8384-458DF700256E}" dt="2021-04-03T20:08:37.753" v="360" actId="20577"/>
        <pc:sldMkLst>
          <pc:docMk/>
          <pc:sldMk cId="1948364846" sldId="429"/>
        </pc:sldMkLst>
        <pc:spChg chg="mod">
          <ac:chgData name="ALSABEH, ALI" userId="c96f00b3-cb0c-4169-8665-7d14d7dcd866" providerId="ADAL" clId="{C974DBA8-D0A8-4D18-8384-458DF700256E}" dt="2021-04-03T20:08:37.753" v="360" actId="20577"/>
          <ac:spMkLst>
            <pc:docMk/>
            <pc:sldMk cId="1948364846" sldId="429"/>
            <ac:spMk id="31" creationId="{8DA48107-DA6B-4C12-8C87-9BCB17136510}"/>
          </ac:spMkLst>
        </pc:spChg>
      </pc:sldChg>
      <pc:sldChg chg="addSp delSp modSp add mod modShow">
        <pc:chgData name="ALSABEH, ALI" userId="c96f00b3-cb0c-4169-8665-7d14d7dcd866" providerId="ADAL" clId="{C974DBA8-D0A8-4D18-8384-458DF700256E}" dt="2021-04-06T19:55:18.068" v="396" actId="729"/>
        <pc:sldMkLst>
          <pc:docMk/>
          <pc:sldMk cId="1085985243" sldId="430"/>
        </pc:sldMkLst>
        <pc:spChg chg="del">
          <ac:chgData name="ALSABEH, ALI" userId="c96f00b3-cb0c-4169-8665-7d14d7dcd866" providerId="ADAL" clId="{C974DBA8-D0A8-4D18-8384-458DF700256E}" dt="2021-04-03T20:10:21.233" v="364" actId="478"/>
          <ac:spMkLst>
            <pc:docMk/>
            <pc:sldMk cId="1085985243" sldId="430"/>
            <ac:spMk id="15" creationId="{305ED4B0-F070-4A80-9577-86D3E3492A69}"/>
          </ac:spMkLst>
        </pc:spChg>
        <pc:spChg chg="del">
          <ac:chgData name="ALSABEH, ALI" userId="c96f00b3-cb0c-4169-8665-7d14d7dcd866" providerId="ADAL" clId="{C974DBA8-D0A8-4D18-8384-458DF700256E}" dt="2021-04-03T20:10:21.233" v="364" actId="478"/>
          <ac:spMkLst>
            <pc:docMk/>
            <pc:sldMk cId="1085985243" sldId="430"/>
            <ac:spMk id="17" creationId="{0B9612C1-194E-433C-96E5-A17FA6EF1494}"/>
          </ac:spMkLst>
        </pc:spChg>
        <pc:spChg chg="add mod">
          <ac:chgData name="ALSABEH, ALI" userId="c96f00b3-cb0c-4169-8665-7d14d7dcd866" providerId="ADAL" clId="{C974DBA8-D0A8-4D18-8384-458DF700256E}" dt="2021-04-03T20:11:39.036" v="369" actId="1076"/>
          <ac:spMkLst>
            <pc:docMk/>
            <pc:sldMk cId="1085985243" sldId="430"/>
            <ac:spMk id="21" creationId="{EA58E5D4-2B18-496E-94BB-7581AFB92C90}"/>
          </ac:spMkLst>
        </pc:spChg>
        <pc:spChg chg="add mod">
          <ac:chgData name="ALSABEH, ALI" userId="c96f00b3-cb0c-4169-8665-7d14d7dcd866" providerId="ADAL" clId="{C974DBA8-D0A8-4D18-8384-458DF700256E}" dt="2021-04-03T20:11:54.069" v="371"/>
          <ac:spMkLst>
            <pc:docMk/>
            <pc:sldMk cId="1085985243" sldId="430"/>
            <ac:spMk id="23" creationId="{A5DD2B80-09B3-4859-B21C-973E8CCDC124}"/>
          </ac:spMkLst>
        </pc:spChg>
        <pc:spChg chg="mod">
          <ac:chgData name="ALSABEH, ALI" userId="c96f00b3-cb0c-4169-8665-7d14d7dcd866" providerId="ADAL" clId="{C974DBA8-D0A8-4D18-8384-458DF700256E}" dt="2021-04-03T20:10:06.007" v="363" actId="20577"/>
          <ac:spMkLst>
            <pc:docMk/>
            <pc:sldMk cId="1085985243" sldId="430"/>
            <ac:spMk id="31" creationId="{8DA48107-DA6B-4C12-8C87-9BCB17136510}"/>
          </ac:spMkLst>
        </pc:spChg>
        <pc:picChg chg="mod">
          <ac:chgData name="ALSABEH, ALI" userId="c96f00b3-cb0c-4169-8665-7d14d7dcd866" providerId="ADAL" clId="{C974DBA8-D0A8-4D18-8384-458DF700256E}" dt="2021-04-03T20:11:32.490" v="368" actId="1076"/>
          <ac:picMkLst>
            <pc:docMk/>
            <pc:sldMk cId="1085985243" sldId="430"/>
            <ac:picMk id="10" creationId="{A095326A-8080-47E2-B437-30C17EBC7525}"/>
          </ac:picMkLst>
        </pc:picChg>
        <pc:picChg chg="del mod">
          <ac:chgData name="ALSABEH, ALI" userId="c96f00b3-cb0c-4169-8665-7d14d7dcd866" providerId="ADAL" clId="{C974DBA8-D0A8-4D18-8384-458DF700256E}" dt="2021-04-03T20:12:23.631" v="380" actId="478"/>
          <ac:picMkLst>
            <pc:docMk/>
            <pc:sldMk cId="1085985243" sldId="430"/>
            <ac:picMk id="22" creationId="{54787F38-4E67-4E6A-B8F4-8CB9BD101AF7}"/>
          </ac:picMkLst>
        </pc:picChg>
        <pc:picChg chg="add mod">
          <ac:chgData name="ALSABEH, ALI" userId="c96f00b3-cb0c-4169-8665-7d14d7dcd866" providerId="ADAL" clId="{C974DBA8-D0A8-4D18-8384-458DF700256E}" dt="2021-04-03T20:12:21.994" v="379" actId="1076"/>
          <ac:picMkLst>
            <pc:docMk/>
            <pc:sldMk cId="1085985243" sldId="430"/>
            <ac:picMk id="25" creationId="{C2BA5DE6-2016-43B4-87D8-FF26FA2608BB}"/>
          </ac:picMkLst>
        </pc:picChg>
        <pc:cxnChg chg="del">
          <ac:chgData name="ALSABEH, ALI" userId="c96f00b3-cb0c-4169-8665-7d14d7dcd866" providerId="ADAL" clId="{C974DBA8-D0A8-4D18-8384-458DF700256E}" dt="2021-04-03T20:10:21.233" v="364" actId="478"/>
          <ac:cxnSpMkLst>
            <pc:docMk/>
            <pc:sldMk cId="1085985243" sldId="430"/>
            <ac:cxnSpMk id="14" creationId="{B45C74F7-71BD-48F1-A186-E3D00142C06C}"/>
          </ac:cxnSpMkLst>
        </pc:cxnChg>
        <pc:cxnChg chg="del">
          <ac:chgData name="ALSABEH, ALI" userId="c96f00b3-cb0c-4169-8665-7d14d7dcd866" providerId="ADAL" clId="{C974DBA8-D0A8-4D18-8384-458DF700256E}" dt="2021-04-03T20:10:23.133" v="365" actId="478"/>
          <ac:cxnSpMkLst>
            <pc:docMk/>
            <pc:sldMk cId="1085985243" sldId="430"/>
            <ac:cxnSpMk id="16" creationId="{1F571020-7E56-4C70-BE5A-89308189A51D}"/>
          </ac:cxnSpMkLst>
        </pc:cxnChg>
        <pc:cxnChg chg="add mod">
          <ac:chgData name="ALSABEH, ALI" userId="c96f00b3-cb0c-4169-8665-7d14d7dcd866" providerId="ADAL" clId="{C974DBA8-D0A8-4D18-8384-458DF700256E}" dt="2021-04-03T20:11:39.036" v="369" actId="1076"/>
          <ac:cxnSpMkLst>
            <pc:docMk/>
            <pc:sldMk cId="1085985243" sldId="430"/>
            <ac:cxnSpMk id="19" creationId="{0609D9CE-5C20-47E9-ACE7-182A5FAE68F4}"/>
          </ac:cxnSpMkLst>
        </pc:cxnChg>
        <pc:cxnChg chg="add mod">
          <ac:chgData name="ALSABEH, ALI" userId="c96f00b3-cb0c-4169-8665-7d14d7dcd866" providerId="ADAL" clId="{C974DBA8-D0A8-4D18-8384-458DF700256E}" dt="2021-04-03T20:11:46.518" v="370"/>
          <ac:cxnSpMkLst>
            <pc:docMk/>
            <pc:sldMk cId="1085985243" sldId="430"/>
            <ac:cxnSpMk id="24" creationId="{9165BC82-5B36-41E0-B286-1B4815AEBE06}"/>
          </ac:cxnSpMkLst>
        </pc:cxnChg>
      </pc:sldChg>
    </pc:docChg>
  </pc:docChgLst>
  <pc:docChgLst>
    <pc:chgData name="ALSABEH, ALI" userId="c96f00b3-cb0c-4169-8665-7d14d7dcd866" providerId="ADAL" clId="{42ABE32F-BEB8-4FC1-A943-DB0021266A39}"/>
    <pc:docChg chg="undo custSel delSld modSld sldOrd">
      <pc:chgData name="ALSABEH, ALI" userId="c96f00b3-cb0c-4169-8665-7d14d7dcd866" providerId="ADAL" clId="{42ABE32F-BEB8-4FC1-A943-DB0021266A39}" dt="2021-06-04T16:52:43.048" v="124" actId="47"/>
      <pc:docMkLst>
        <pc:docMk/>
      </pc:docMkLst>
      <pc:sldChg chg="del mod modShow">
        <pc:chgData name="ALSABEH, ALI" userId="c96f00b3-cb0c-4169-8665-7d14d7dcd866" providerId="ADAL" clId="{42ABE32F-BEB8-4FC1-A943-DB0021266A39}" dt="2021-06-04T16:52:21.884" v="122" actId="47"/>
        <pc:sldMkLst>
          <pc:docMk/>
          <pc:sldMk cId="727657667" sldId="353"/>
        </pc:sldMkLst>
      </pc:sldChg>
      <pc:sldChg chg="addSp delSp modSp mod">
        <pc:chgData name="ALSABEH, ALI" userId="c96f00b3-cb0c-4169-8665-7d14d7dcd866" providerId="ADAL" clId="{42ABE32F-BEB8-4FC1-A943-DB0021266A39}" dt="2021-05-21T09:05:12.515" v="58" actId="478"/>
        <pc:sldMkLst>
          <pc:docMk/>
          <pc:sldMk cId="3592365435" sldId="397"/>
        </pc:sldMkLst>
        <pc:spChg chg="add del mod">
          <ac:chgData name="ALSABEH, ALI" userId="c96f00b3-cb0c-4169-8665-7d14d7dcd866" providerId="ADAL" clId="{42ABE32F-BEB8-4FC1-A943-DB0021266A39}" dt="2021-05-21T09:03:27.628" v="33" actId="478"/>
          <ac:spMkLst>
            <pc:docMk/>
            <pc:sldMk cId="3592365435" sldId="397"/>
            <ac:spMk id="8" creationId="{906ECE56-84E4-407D-94E2-0ADC87D51AB4}"/>
          </ac:spMkLst>
        </pc:spChg>
        <pc:spChg chg="del mod">
          <ac:chgData name="ALSABEH, ALI" userId="c96f00b3-cb0c-4169-8665-7d14d7dcd866" providerId="ADAL" clId="{42ABE32F-BEB8-4FC1-A943-DB0021266A39}" dt="2021-05-21T09:03:24.255" v="32" actId="478"/>
          <ac:spMkLst>
            <pc:docMk/>
            <pc:sldMk cId="3592365435" sldId="397"/>
            <ac:spMk id="14" creationId="{48AFB8B8-3111-4999-997D-C50022E2F3AE}"/>
          </ac:spMkLst>
        </pc:spChg>
        <pc:spChg chg="add del mod">
          <ac:chgData name="ALSABEH, ALI" userId="c96f00b3-cb0c-4169-8665-7d14d7dcd866" providerId="ADAL" clId="{42ABE32F-BEB8-4FC1-A943-DB0021266A39}" dt="2021-05-21T09:02:54.388" v="28"/>
          <ac:spMkLst>
            <pc:docMk/>
            <pc:sldMk cId="3592365435" sldId="397"/>
            <ac:spMk id="29" creationId="{900631FE-E039-4CDC-AA95-BF1F2BC7209A}"/>
          </ac:spMkLst>
        </pc:spChg>
        <pc:spChg chg="add mod">
          <ac:chgData name="ALSABEH, ALI" userId="c96f00b3-cb0c-4169-8665-7d14d7dcd866" providerId="ADAL" clId="{42ABE32F-BEB8-4FC1-A943-DB0021266A39}" dt="2021-05-21T09:05:09.407" v="57" actId="179"/>
          <ac:spMkLst>
            <pc:docMk/>
            <pc:sldMk cId="3592365435" sldId="397"/>
            <ac:spMk id="30" creationId="{CED41330-9950-4B9D-B5AF-FC9C52937ACF}"/>
          </ac:spMkLst>
        </pc:spChg>
        <pc:spChg chg="add del mod">
          <ac:chgData name="ALSABEH, ALI" userId="c96f00b3-cb0c-4169-8665-7d14d7dcd866" providerId="ADAL" clId="{42ABE32F-BEB8-4FC1-A943-DB0021266A39}" dt="2021-05-21T09:04:50.913" v="54"/>
          <ac:spMkLst>
            <pc:docMk/>
            <pc:sldMk cId="3592365435" sldId="397"/>
            <ac:spMk id="31" creationId="{C5E4A15B-5F99-4D97-B72B-44B6C44D1334}"/>
          </ac:spMkLst>
        </pc:spChg>
        <pc:spChg chg="add del mod">
          <ac:chgData name="ALSABEH, ALI" userId="c96f00b3-cb0c-4169-8665-7d14d7dcd866" providerId="ADAL" clId="{42ABE32F-BEB8-4FC1-A943-DB0021266A39}" dt="2021-05-21T09:05:12.515" v="58" actId="478"/>
          <ac:spMkLst>
            <pc:docMk/>
            <pc:sldMk cId="3592365435" sldId="397"/>
            <ac:spMk id="32" creationId="{7490FBA4-1548-4E49-80EF-1138D243A8C5}"/>
          </ac:spMkLst>
        </pc:spChg>
      </pc:sldChg>
      <pc:sldChg chg="modSp mod">
        <pc:chgData name="ALSABEH, ALI" userId="c96f00b3-cb0c-4169-8665-7d14d7dcd866" providerId="ADAL" clId="{42ABE32F-BEB8-4FC1-A943-DB0021266A39}" dt="2021-05-21T09:08:35.513" v="74" actId="179"/>
        <pc:sldMkLst>
          <pc:docMk/>
          <pc:sldMk cId="1870373684" sldId="398"/>
        </pc:sldMkLst>
        <pc:spChg chg="mod">
          <ac:chgData name="ALSABEH, ALI" userId="c96f00b3-cb0c-4169-8665-7d14d7dcd866" providerId="ADAL" clId="{42ABE32F-BEB8-4FC1-A943-DB0021266A39}" dt="2021-05-21T09:08:35.513" v="74" actId="179"/>
          <ac:spMkLst>
            <pc:docMk/>
            <pc:sldMk cId="1870373684" sldId="398"/>
            <ac:spMk id="14" creationId="{48AFB8B8-3111-4999-997D-C50022E2F3AE}"/>
          </ac:spMkLst>
        </pc:spChg>
      </pc:sldChg>
      <pc:sldChg chg="modSp mod">
        <pc:chgData name="ALSABEH, ALI" userId="c96f00b3-cb0c-4169-8665-7d14d7dcd866" providerId="ADAL" clId="{42ABE32F-BEB8-4FC1-A943-DB0021266A39}" dt="2021-05-21T09:19:32.785" v="112" actId="108"/>
        <pc:sldMkLst>
          <pc:docMk/>
          <pc:sldMk cId="1481605139" sldId="405"/>
        </pc:sldMkLst>
        <pc:spChg chg="mod">
          <ac:chgData name="ALSABEH, ALI" userId="c96f00b3-cb0c-4169-8665-7d14d7dcd866" providerId="ADAL" clId="{42ABE32F-BEB8-4FC1-A943-DB0021266A39}" dt="2021-05-21T09:19:32.785" v="112" actId="108"/>
          <ac:spMkLst>
            <pc:docMk/>
            <pc:sldMk cId="1481605139" sldId="405"/>
            <ac:spMk id="12" creationId="{1D4D3165-807D-4BC3-91BE-9D80CDCA1E43}"/>
          </ac:spMkLst>
        </pc:spChg>
      </pc:sldChg>
      <pc:sldChg chg="modSp mod ord">
        <pc:chgData name="ALSABEH, ALI" userId="c96f00b3-cb0c-4169-8665-7d14d7dcd866" providerId="ADAL" clId="{42ABE32F-BEB8-4FC1-A943-DB0021266A39}" dt="2021-05-21T09:02:09.970" v="26" actId="255"/>
        <pc:sldMkLst>
          <pc:docMk/>
          <pc:sldMk cId="4065456904" sldId="407"/>
        </pc:sldMkLst>
        <pc:spChg chg="mod">
          <ac:chgData name="ALSABEH, ALI" userId="c96f00b3-cb0c-4169-8665-7d14d7dcd866" providerId="ADAL" clId="{42ABE32F-BEB8-4FC1-A943-DB0021266A39}" dt="2021-05-21T09:02:09.970" v="26" actId="255"/>
          <ac:spMkLst>
            <pc:docMk/>
            <pc:sldMk cId="4065456904" sldId="407"/>
            <ac:spMk id="33" creationId="{4492D7CB-6779-4AB8-8482-8932C3ABDF6E}"/>
          </ac:spMkLst>
        </pc:spChg>
      </pc:sldChg>
      <pc:sldChg chg="ord">
        <pc:chgData name="ALSABEH, ALI" userId="c96f00b3-cb0c-4169-8665-7d14d7dcd866" providerId="ADAL" clId="{42ABE32F-BEB8-4FC1-A943-DB0021266A39}" dt="2021-05-17T16:23:54.701" v="19"/>
        <pc:sldMkLst>
          <pc:docMk/>
          <pc:sldMk cId="2289842764" sldId="408"/>
        </pc:sldMkLst>
      </pc:sldChg>
      <pc:sldChg chg="del mod modShow">
        <pc:chgData name="ALSABEH, ALI" userId="c96f00b3-cb0c-4169-8665-7d14d7dcd866" providerId="ADAL" clId="{42ABE32F-BEB8-4FC1-A943-DB0021266A39}" dt="2021-06-04T16:52:42.380" v="123" actId="47"/>
        <pc:sldMkLst>
          <pc:docMk/>
          <pc:sldMk cId="3247103132" sldId="414"/>
        </pc:sldMkLst>
      </pc:sldChg>
      <pc:sldChg chg="del mod modShow">
        <pc:chgData name="ALSABEH, ALI" userId="c96f00b3-cb0c-4169-8665-7d14d7dcd866" providerId="ADAL" clId="{42ABE32F-BEB8-4FC1-A943-DB0021266A39}" dt="2021-06-04T16:52:43.048" v="124" actId="47"/>
        <pc:sldMkLst>
          <pc:docMk/>
          <pc:sldMk cId="1231531027" sldId="418"/>
        </pc:sldMkLst>
      </pc:sldChg>
      <pc:sldChg chg="del">
        <pc:chgData name="ALSABEH, ALI" userId="c96f00b3-cb0c-4169-8665-7d14d7dcd866" providerId="ADAL" clId="{42ABE32F-BEB8-4FC1-A943-DB0021266A39}" dt="2021-05-17T16:23:23.414" v="2" actId="47"/>
        <pc:sldMkLst>
          <pc:docMk/>
          <pc:sldMk cId="1716816616" sldId="423"/>
        </pc:sldMkLst>
      </pc:sldChg>
      <pc:sldChg chg="del">
        <pc:chgData name="ALSABEH, ALI" userId="c96f00b3-cb0c-4169-8665-7d14d7dcd866" providerId="ADAL" clId="{42ABE32F-BEB8-4FC1-A943-DB0021266A39}" dt="2021-05-17T16:23:25.151" v="4" actId="47"/>
        <pc:sldMkLst>
          <pc:docMk/>
          <pc:sldMk cId="1279444551" sldId="424"/>
        </pc:sldMkLst>
      </pc:sldChg>
      <pc:sldChg chg="del">
        <pc:chgData name="ALSABEH, ALI" userId="c96f00b3-cb0c-4169-8665-7d14d7dcd866" providerId="ADAL" clId="{42ABE32F-BEB8-4FC1-A943-DB0021266A39}" dt="2021-05-17T16:19:43.721" v="0" actId="47"/>
        <pc:sldMkLst>
          <pc:docMk/>
          <pc:sldMk cId="1948364846" sldId="429"/>
        </pc:sldMkLst>
      </pc:sldChg>
      <pc:sldChg chg="addSp delSp modSp mod chgLayout">
        <pc:chgData name="ALSABEH, ALI" userId="c96f00b3-cb0c-4169-8665-7d14d7dcd866" providerId="ADAL" clId="{42ABE32F-BEB8-4FC1-A943-DB0021266A39}" dt="2021-05-21T09:21:18.655" v="119" actId="255"/>
        <pc:sldMkLst>
          <pc:docMk/>
          <pc:sldMk cId="3305739856" sldId="432"/>
        </pc:sldMkLst>
        <pc:spChg chg="mod or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2" creationId="{C9E7A209-383F-4C01-82CC-D2F99971FC58}"/>
          </ac:spMkLst>
        </pc:spChg>
        <pc:spChg chg="add del mo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3" creationId="{F84EB0AE-B447-4B95-B748-10DC70B909B7}"/>
          </ac:spMkLst>
        </pc:spChg>
        <pc:spChg chg="add del mo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4" creationId="{FA883638-3011-45F4-9301-7E8A0208B049}"/>
          </ac:spMkLst>
        </pc:spChg>
        <pc:spChg chg="add del mo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5" creationId="{B5186503-3EF8-4E8A-A134-255EC4BD0270}"/>
          </ac:spMkLst>
        </pc:spChg>
        <pc:spChg chg="mod or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6" creationId="{FA7F987D-8125-4449-B24B-5D69203C7C4A}"/>
          </ac:spMkLst>
        </pc:spChg>
        <pc:spChg chg="add del mo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7" creationId="{5606793E-08BD-4C9D-AC2B-FBBA255F7ABD}"/>
          </ac:spMkLst>
        </pc:spChg>
        <pc:spChg chg="mod ord">
          <ac:chgData name="ALSABEH, ALI" userId="c96f00b3-cb0c-4169-8665-7d14d7dcd866" providerId="ADAL" clId="{42ABE32F-BEB8-4FC1-A943-DB0021266A39}" dt="2021-05-21T09:20:08.751" v="114" actId="6264"/>
          <ac:spMkLst>
            <pc:docMk/>
            <pc:sldMk cId="3305739856" sldId="432"/>
            <ac:spMk id="24" creationId="{2E1CBDF6-8C45-4EFE-A2F3-9DE45654ABDF}"/>
          </ac:spMkLst>
        </pc:spChg>
        <pc:spChg chg="mod ord">
          <ac:chgData name="ALSABEH, ALI" userId="c96f00b3-cb0c-4169-8665-7d14d7dcd866" providerId="ADAL" clId="{42ABE32F-BEB8-4FC1-A943-DB0021266A39}" dt="2021-05-21T09:21:18.655" v="119" actId="255"/>
          <ac:spMkLst>
            <pc:docMk/>
            <pc:sldMk cId="3305739856" sldId="432"/>
            <ac:spMk id="33" creationId="{4492D7CB-6779-4AB8-8482-8932C3ABDF6E}"/>
          </ac:spMkLst>
        </pc:spChg>
      </pc:sldChg>
      <pc:sldChg chg="ord">
        <pc:chgData name="ALSABEH, ALI" userId="c96f00b3-cb0c-4169-8665-7d14d7dcd866" providerId="ADAL" clId="{42ABE32F-BEB8-4FC1-A943-DB0021266A39}" dt="2021-05-17T16:23:49.530" v="15"/>
        <pc:sldMkLst>
          <pc:docMk/>
          <pc:sldMk cId="1011304500" sldId="435"/>
        </pc:sldMkLst>
      </pc:sldChg>
      <pc:sldChg chg="modSp mod ord">
        <pc:chgData name="ALSABEH, ALI" userId="c96f00b3-cb0c-4169-8665-7d14d7dcd866" providerId="ADAL" clId="{42ABE32F-BEB8-4FC1-A943-DB0021266A39}" dt="2021-05-21T09:13:47.196" v="86" actId="179"/>
        <pc:sldMkLst>
          <pc:docMk/>
          <pc:sldMk cId="3223500602" sldId="436"/>
        </pc:sldMkLst>
        <pc:spChg chg="mod">
          <ac:chgData name="ALSABEH, ALI" userId="c96f00b3-cb0c-4169-8665-7d14d7dcd866" providerId="ADAL" clId="{42ABE32F-BEB8-4FC1-A943-DB0021266A39}" dt="2021-05-21T09:13:47.196" v="86" actId="179"/>
          <ac:spMkLst>
            <pc:docMk/>
            <pc:sldMk cId="3223500602" sldId="436"/>
            <ac:spMk id="15" creationId="{A1993169-4DD4-4E3A-9C98-11AE14836FAE}"/>
          </ac:spMkLst>
        </pc:spChg>
      </pc:sldChg>
      <pc:sldChg chg="modSp mod">
        <pc:chgData name="ALSABEH, ALI" userId="c96f00b3-cb0c-4169-8665-7d14d7dcd866" providerId="ADAL" clId="{42ABE32F-BEB8-4FC1-A943-DB0021266A39}" dt="2021-05-21T09:12:32.292" v="75" actId="179"/>
        <pc:sldMkLst>
          <pc:docMk/>
          <pc:sldMk cId="2767376358" sldId="437"/>
        </pc:sldMkLst>
        <pc:spChg chg="mod">
          <ac:chgData name="ALSABEH, ALI" userId="c96f00b3-cb0c-4169-8665-7d14d7dcd866" providerId="ADAL" clId="{42ABE32F-BEB8-4FC1-A943-DB0021266A39}" dt="2021-05-21T09:12:32.292" v="75" actId="179"/>
          <ac:spMkLst>
            <pc:docMk/>
            <pc:sldMk cId="2767376358" sldId="437"/>
            <ac:spMk id="12" creationId="{1D4D3165-807D-4BC3-91BE-9D80CDCA1E43}"/>
          </ac:spMkLst>
        </pc:spChg>
      </pc:sldChg>
      <pc:sldChg chg="modSp mod">
        <pc:chgData name="ALSABEH, ALI" userId="c96f00b3-cb0c-4169-8665-7d14d7dcd866" providerId="ADAL" clId="{42ABE32F-BEB8-4FC1-A943-DB0021266A39}" dt="2021-05-21T09:18:06.846" v="106" actId="255"/>
        <pc:sldMkLst>
          <pc:docMk/>
          <pc:sldMk cId="642677535" sldId="438"/>
        </pc:sldMkLst>
        <pc:spChg chg="mod">
          <ac:chgData name="ALSABEH, ALI" userId="c96f00b3-cb0c-4169-8665-7d14d7dcd866" providerId="ADAL" clId="{42ABE32F-BEB8-4FC1-A943-DB0021266A39}" dt="2021-05-21T09:18:06.846" v="106" actId="255"/>
          <ac:spMkLst>
            <pc:docMk/>
            <pc:sldMk cId="642677535" sldId="438"/>
            <ac:spMk id="12" creationId="{1D4D3165-807D-4BC3-91BE-9D80CDCA1E43}"/>
          </ac:spMkLst>
        </pc:spChg>
      </pc:sldChg>
      <pc:sldChg chg="modSp mod ord">
        <pc:chgData name="ALSABEH, ALI" userId="c96f00b3-cb0c-4169-8665-7d14d7dcd866" providerId="ADAL" clId="{42ABE32F-BEB8-4FC1-A943-DB0021266A39}" dt="2021-05-21T09:21:25.509" v="120" actId="255"/>
        <pc:sldMkLst>
          <pc:docMk/>
          <pc:sldMk cId="1823925103" sldId="439"/>
        </pc:sldMkLst>
        <pc:spChg chg="mod">
          <ac:chgData name="ALSABEH, ALI" userId="c96f00b3-cb0c-4169-8665-7d14d7dcd866" providerId="ADAL" clId="{42ABE32F-BEB8-4FC1-A943-DB0021266A39}" dt="2021-05-21T09:21:25.509" v="120" actId="255"/>
          <ac:spMkLst>
            <pc:docMk/>
            <pc:sldMk cId="1823925103" sldId="439"/>
            <ac:spMk id="12" creationId="{1D4D3165-807D-4BC3-91BE-9D80CDCA1E43}"/>
          </ac:spMkLst>
        </pc:spChg>
      </pc:sldChg>
      <pc:sldChg chg="modSp mod ord">
        <pc:chgData name="ALSABEH, ALI" userId="c96f00b3-cb0c-4169-8665-7d14d7dcd866" providerId="ADAL" clId="{42ABE32F-BEB8-4FC1-A943-DB0021266A39}" dt="2021-05-21T09:14:17.697" v="90" actId="179"/>
        <pc:sldMkLst>
          <pc:docMk/>
          <pc:sldMk cId="1683152634" sldId="440"/>
        </pc:sldMkLst>
        <pc:spChg chg="mod">
          <ac:chgData name="ALSABEH, ALI" userId="c96f00b3-cb0c-4169-8665-7d14d7dcd866" providerId="ADAL" clId="{42ABE32F-BEB8-4FC1-A943-DB0021266A39}" dt="2021-05-21T09:14:17.697" v="90" actId="179"/>
          <ac:spMkLst>
            <pc:docMk/>
            <pc:sldMk cId="1683152634" sldId="440"/>
            <ac:spMk id="15" creationId="{A1993169-4DD4-4E3A-9C98-11AE14836FAE}"/>
          </ac:spMkLst>
        </pc:spChg>
      </pc:sldChg>
      <pc:sldChg chg="del">
        <pc:chgData name="ALSABEH, ALI" userId="c96f00b3-cb0c-4169-8665-7d14d7dcd866" providerId="ADAL" clId="{42ABE32F-BEB8-4FC1-A943-DB0021266A39}" dt="2021-05-17T16:23:58.652" v="20" actId="47"/>
        <pc:sldMkLst>
          <pc:docMk/>
          <pc:sldMk cId="416444224" sldId="441"/>
        </pc:sldMkLst>
      </pc:sldChg>
      <pc:sldChg chg="del">
        <pc:chgData name="ALSABEH, ALI" userId="c96f00b3-cb0c-4169-8665-7d14d7dcd866" providerId="ADAL" clId="{42ABE32F-BEB8-4FC1-A943-DB0021266A39}" dt="2021-05-17T16:19:44.507" v="1" actId="47"/>
        <pc:sldMkLst>
          <pc:docMk/>
          <pc:sldMk cId="2714505302" sldId="443"/>
        </pc:sldMkLst>
      </pc:sldChg>
      <pc:sldChg chg="del">
        <pc:chgData name="ALSABEH, ALI" userId="c96f00b3-cb0c-4169-8665-7d14d7dcd866" providerId="ADAL" clId="{42ABE32F-BEB8-4FC1-A943-DB0021266A39}" dt="2021-05-17T16:23:24.504" v="3" actId="47"/>
        <pc:sldMkLst>
          <pc:docMk/>
          <pc:sldMk cId="2460187568" sldId="445"/>
        </pc:sldMkLst>
      </pc:sldChg>
      <pc:sldChg chg="del">
        <pc:chgData name="ALSABEH, ALI" userId="c96f00b3-cb0c-4169-8665-7d14d7dcd866" providerId="ADAL" clId="{42ABE32F-BEB8-4FC1-A943-DB0021266A39}" dt="2021-05-17T16:23:25.802" v="5" actId="47"/>
        <pc:sldMkLst>
          <pc:docMk/>
          <pc:sldMk cId="53944388" sldId="446"/>
        </pc:sldMkLst>
      </pc:sldChg>
      <pc:sldChg chg="del">
        <pc:chgData name="ALSABEH, ALI" userId="c96f00b3-cb0c-4169-8665-7d14d7dcd866" providerId="ADAL" clId="{42ABE32F-BEB8-4FC1-A943-DB0021266A39}" dt="2021-05-17T16:23:26.612" v="6" actId="47"/>
        <pc:sldMkLst>
          <pc:docMk/>
          <pc:sldMk cId="4129185677" sldId="447"/>
        </pc:sldMkLst>
      </pc:sldChg>
      <pc:sldChg chg="del">
        <pc:chgData name="ALSABEH, ALI" userId="c96f00b3-cb0c-4169-8665-7d14d7dcd866" providerId="ADAL" clId="{42ABE32F-BEB8-4FC1-A943-DB0021266A39}" dt="2021-05-17T16:23:27.478" v="7" actId="47"/>
        <pc:sldMkLst>
          <pc:docMk/>
          <pc:sldMk cId="2213476998" sldId="448"/>
        </pc:sldMkLst>
      </pc:sldChg>
    </pc:docChg>
  </pc:docChgLst>
  <pc:docChgLst>
    <pc:chgData name="ALSABEH, ALI" userId="c96f00b3-cb0c-4169-8665-7d14d7dcd866" providerId="ADAL" clId="{827A1A66-7BE1-4B24-A819-07DBE36D3047}"/>
    <pc:docChg chg="modSld">
      <pc:chgData name="ALSABEH, ALI" userId="c96f00b3-cb0c-4169-8665-7d14d7dcd866" providerId="ADAL" clId="{827A1A66-7BE1-4B24-A819-07DBE36D3047}" dt="2021-05-18T19:42:34.840" v="0" actId="14100"/>
      <pc:docMkLst>
        <pc:docMk/>
      </pc:docMkLst>
      <pc:sldChg chg="modSp mod">
        <pc:chgData name="ALSABEH, ALI" userId="c96f00b3-cb0c-4169-8665-7d14d7dcd866" providerId="ADAL" clId="{827A1A66-7BE1-4B24-A819-07DBE36D3047}" dt="2021-05-18T19:42:34.840" v="0" actId="14100"/>
        <pc:sldMkLst>
          <pc:docMk/>
          <pc:sldMk cId="3592365435" sldId="397"/>
        </pc:sldMkLst>
        <pc:cxnChg chg="mod">
          <ac:chgData name="ALSABEH, ALI" userId="c96f00b3-cb0c-4169-8665-7d14d7dcd866" providerId="ADAL" clId="{827A1A66-7BE1-4B24-A819-07DBE36D3047}" dt="2021-05-18T19:42:34.840" v="0" actId="14100"/>
          <ac:cxnSpMkLst>
            <pc:docMk/>
            <pc:sldMk cId="3592365435" sldId="397"/>
            <ac:cxnSpMk id="5" creationId="{6509C109-0D47-4F08-A6E9-BD3A1F7E8997}"/>
          </ac:cxnSpMkLst>
        </pc:cxnChg>
      </pc:sldChg>
    </pc:docChg>
  </pc:docChgLst>
  <pc:docChgLst>
    <pc:chgData name="ALSABEH, ALI" userId="c96f00b3-cb0c-4169-8665-7d14d7dcd866" providerId="ADAL" clId="{98EF89E0-EF3F-4AA3-A1F9-E237F14F02F4}"/>
    <pc:docChg chg="undo custSel delSld modSld">
      <pc:chgData name="ALSABEH, ALI" userId="c96f00b3-cb0c-4169-8665-7d14d7dcd866" providerId="ADAL" clId="{98EF89E0-EF3F-4AA3-A1F9-E237F14F02F4}" dt="2021-04-08T22:19:49.592" v="129" actId="20577"/>
      <pc:docMkLst>
        <pc:docMk/>
      </pc:docMkLst>
      <pc:sldChg chg="modSp mod">
        <pc:chgData name="ALSABEH, ALI" userId="c96f00b3-cb0c-4169-8665-7d14d7dcd866" providerId="ADAL" clId="{98EF89E0-EF3F-4AA3-A1F9-E237F14F02F4}" dt="2021-04-08T22:02:00.618" v="39" actId="20577"/>
        <pc:sldMkLst>
          <pc:docMk/>
          <pc:sldMk cId="3387584657" sldId="264"/>
        </pc:sldMkLst>
        <pc:spChg chg="mod">
          <ac:chgData name="ALSABEH, ALI" userId="c96f00b3-cb0c-4169-8665-7d14d7dcd866" providerId="ADAL" clId="{98EF89E0-EF3F-4AA3-A1F9-E237F14F02F4}" dt="2021-04-08T22:02:00.618" v="39" actId="20577"/>
          <ac:spMkLst>
            <pc:docMk/>
            <pc:sldMk cId="3387584657" sldId="264"/>
            <ac:spMk id="2" creationId="{0D1F3A99-91F5-44A2-9A29-778E2BCA2F9C}"/>
          </ac:spMkLst>
        </pc:spChg>
      </pc:sldChg>
      <pc:sldChg chg="addSp delSp modSp mod">
        <pc:chgData name="ALSABEH, ALI" userId="c96f00b3-cb0c-4169-8665-7d14d7dcd866" providerId="ADAL" clId="{98EF89E0-EF3F-4AA3-A1F9-E237F14F02F4}" dt="2021-04-08T22:17:12.932" v="79" actId="179"/>
        <pc:sldMkLst>
          <pc:docMk/>
          <pc:sldMk cId="3541329809" sldId="340"/>
        </pc:sldMkLst>
        <pc:spChg chg="mod">
          <ac:chgData name="ALSABEH, ALI" userId="c96f00b3-cb0c-4169-8665-7d14d7dcd866" providerId="ADAL" clId="{98EF89E0-EF3F-4AA3-A1F9-E237F14F02F4}" dt="2021-04-08T22:17:12.932" v="79" actId="179"/>
          <ac:spMkLst>
            <pc:docMk/>
            <pc:sldMk cId="3541329809" sldId="340"/>
            <ac:spMk id="3" creationId="{4BC348B2-A502-4478-977C-9683494609FC}"/>
          </ac:spMkLst>
        </pc:spChg>
        <pc:spChg chg="add del mod">
          <ac:chgData name="ALSABEH, ALI" userId="c96f00b3-cb0c-4169-8665-7d14d7dcd866" providerId="ADAL" clId="{98EF89E0-EF3F-4AA3-A1F9-E237F14F02F4}" dt="2021-04-08T22:11:57.314" v="53"/>
          <ac:spMkLst>
            <pc:docMk/>
            <pc:sldMk cId="3541329809" sldId="340"/>
            <ac:spMk id="10" creationId="{CE714B40-39AC-4022-887A-F699BD72C04C}"/>
          </ac:spMkLst>
        </pc:spChg>
      </pc:sldChg>
      <pc:sldChg chg="modSp mod">
        <pc:chgData name="ALSABEH, ALI" userId="c96f00b3-cb0c-4169-8665-7d14d7dcd866" providerId="ADAL" clId="{98EF89E0-EF3F-4AA3-A1F9-E237F14F02F4}" dt="2021-04-08T21:57:25.054" v="9" actId="20577"/>
        <pc:sldMkLst>
          <pc:docMk/>
          <pc:sldMk cId="3242895259" sldId="406"/>
        </pc:sldMkLst>
        <pc:spChg chg="mod">
          <ac:chgData name="ALSABEH, ALI" userId="c96f00b3-cb0c-4169-8665-7d14d7dcd866" providerId="ADAL" clId="{98EF89E0-EF3F-4AA3-A1F9-E237F14F02F4}" dt="2021-04-08T21:56:54.062" v="6" actId="404"/>
          <ac:spMkLst>
            <pc:docMk/>
            <pc:sldMk cId="3242895259" sldId="406"/>
            <ac:spMk id="2" creationId="{C9E7A209-383F-4C01-82CC-D2F99971FC58}"/>
          </ac:spMkLst>
        </pc:spChg>
        <pc:spChg chg="mod">
          <ac:chgData name="ALSABEH, ALI" userId="c96f00b3-cb0c-4169-8665-7d14d7dcd866" providerId="ADAL" clId="{98EF89E0-EF3F-4AA3-A1F9-E237F14F02F4}" dt="2021-04-08T21:57:25.054" v="9" actId="20577"/>
          <ac:spMkLst>
            <pc:docMk/>
            <pc:sldMk cId="3242895259" sldId="406"/>
            <ac:spMk id="31" creationId="{B4547F0C-BC3D-43C3-98C5-4F55290190FC}"/>
          </ac:spMkLst>
        </pc:spChg>
      </pc:sldChg>
      <pc:sldChg chg="modSp mod">
        <pc:chgData name="ALSABEH, ALI" userId="c96f00b3-cb0c-4169-8665-7d14d7dcd866" providerId="ADAL" clId="{98EF89E0-EF3F-4AA3-A1F9-E237F14F02F4}" dt="2021-04-08T22:18:19.443" v="96" actId="20577"/>
        <pc:sldMkLst>
          <pc:docMk/>
          <pc:sldMk cId="100703949" sldId="413"/>
        </pc:sldMkLst>
        <pc:spChg chg="mod">
          <ac:chgData name="ALSABEH, ALI" userId="c96f00b3-cb0c-4169-8665-7d14d7dcd866" providerId="ADAL" clId="{98EF89E0-EF3F-4AA3-A1F9-E237F14F02F4}" dt="2021-04-08T22:18:19.443" v="96" actId="20577"/>
          <ac:spMkLst>
            <pc:docMk/>
            <pc:sldMk cId="100703949" sldId="413"/>
            <ac:spMk id="31" creationId="{8DA48107-DA6B-4C12-8C87-9BCB17136510}"/>
          </ac:spMkLst>
        </pc:spChg>
      </pc:sldChg>
      <pc:sldChg chg="modSp mod">
        <pc:chgData name="ALSABEH, ALI" userId="c96f00b3-cb0c-4169-8665-7d14d7dcd866" providerId="ADAL" clId="{98EF89E0-EF3F-4AA3-A1F9-E237F14F02F4}" dt="2021-04-08T21:59:15.736" v="12" actId="20577"/>
        <pc:sldMkLst>
          <pc:docMk/>
          <pc:sldMk cId="3247103132" sldId="414"/>
        </pc:sldMkLst>
        <pc:spChg chg="mod">
          <ac:chgData name="ALSABEH, ALI" userId="c96f00b3-cb0c-4169-8665-7d14d7dcd866" providerId="ADAL" clId="{98EF89E0-EF3F-4AA3-A1F9-E237F14F02F4}" dt="2021-04-08T21:56:48.811" v="5" actId="404"/>
          <ac:spMkLst>
            <pc:docMk/>
            <pc:sldMk cId="3247103132" sldId="414"/>
            <ac:spMk id="2" creationId="{C9E7A209-383F-4C01-82CC-D2F99971FC58}"/>
          </ac:spMkLst>
        </pc:spChg>
        <pc:spChg chg="mod">
          <ac:chgData name="ALSABEH, ALI" userId="c96f00b3-cb0c-4169-8665-7d14d7dcd866" providerId="ADAL" clId="{98EF89E0-EF3F-4AA3-A1F9-E237F14F02F4}" dt="2021-04-08T21:59:15.736" v="12" actId="20577"/>
          <ac:spMkLst>
            <pc:docMk/>
            <pc:sldMk cId="3247103132" sldId="414"/>
            <ac:spMk id="31" creationId="{B4547F0C-BC3D-43C3-98C5-4F55290190FC}"/>
          </ac:spMkLst>
        </pc:spChg>
      </pc:sldChg>
      <pc:sldChg chg="modSp mod">
        <pc:chgData name="ALSABEH, ALI" userId="c96f00b3-cb0c-4169-8665-7d14d7dcd866" providerId="ADAL" clId="{98EF89E0-EF3F-4AA3-A1F9-E237F14F02F4}" dt="2021-04-08T22:18:35.767" v="100" actId="179"/>
        <pc:sldMkLst>
          <pc:docMk/>
          <pc:sldMk cId="1231531027" sldId="418"/>
        </pc:sldMkLst>
        <pc:spChg chg="mod">
          <ac:chgData name="ALSABEH, ALI" userId="c96f00b3-cb0c-4169-8665-7d14d7dcd866" providerId="ADAL" clId="{98EF89E0-EF3F-4AA3-A1F9-E237F14F02F4}" dt="2021-04-08T22:18:35.767" v="100" actId="179"/>
          <ac:spMkLst>
            <pc:docMk/>
            <pc:sldMk cId="1231531027" sldId="418"/>
            <ac:spMk id="31" creationId="{8DA48107-DA6B-4C12-8C87-9BCB17136510}"/>
          </ac:spMkLst>
        </pc:spChg>
      </pc:sldChg>
      <pc:sldChg chg="modSp mod">
        <pc:chgData name="ALSABEH, ALI" userId="c96f00b3-cb0c-4169-8665-7d14d7dcd866" providerId="ADAL" clId="{98EF89E0-EF3F-4AA3-A1F9-E237F14F02F4}" dt="2021-04-08T22:19:25.097" v="114" actId="179"/>
        <pc:sldMkLst>
          <pc:docMk/>
          <pc:sldMk cId="1375186373" sldId="422"/>
        </pc:sldMkLst>
        <pc:spChg chg="mod">
          <ac:chgData name="ALSABEH, ALI" userId="c96f00b3-cb0c-4169-8665-7d14d7dcd866" providerId="ADAL" clId="{98EF89E0-EF3F-4AA3-A1F9-E237F14F02F4}" dt="2021-04-08T22:19:25.097" v="114" actId="179"/>
          <ac:spMkLst>
            <pc:docMk/>
            <pc:sldMk cId="1375186373" sldId="422"/>
            <ac:spMk id="31" creationId="{8DA48107-DA6B-4C12-8C87-9BCB17136510}"/>
          </ac:spMkLst>
        </pc:spChg>
      </pc:sldChg>
      <pc:sldChg chg="modSp mod">
        <pc:chgData name="ALSABEH, ALI" userId="c96f00b3-cb0c-4169-8665-7d14d7dcd866" providerId="ADAL" clId="{98EF89E0-EF3F-4AA3-A1F9-E237F14F02F4}" dt="2021-04-08T22:19:35.620" v="118" actId="179"/>
        <pc:sldMkLst>
          <pc:docMk/>
          <pc:sldMk cId="1716816616" sldId="423"/>
        </pc:sldMkLst>
        <pc:spChg chg="mod">
          <ac:chgData name="ALSABEH, ALI" userId="c96f00b3-cb0c-4169-8665-7d14d7dcd866" providerId="ADAL" clId="{98EF89E0-EF3F-4AA3-A1F9-E237F14F02F4}" dt="2021-04-08T22:19:35.620" v="118" actId="179"/>
          <ac:spMkLst>
            <pc:docMk/>
            <pc:sldMk cId="1716816616" sldId="423"/>
            <ac:spMk id="31" creationId="{8DA48107-DA6B-4C12-8C87-9BCB17136510}"/>
          </ac:spMkLst>
        </pc:spChg>
      </pc:sldChg>
      <pc:sldChg chg="modSp mod">
        <pc:chgData name="ALSABEH, ALI" userId="c96f00b3-cb0c-4169-8665-7d14d7dcd866" providerId="ADAL" clId="{98EF89E0-EF3F-4AA3-A1F9-E237F14F02F4}" dt="2021-04-08T22:19:49.592" v="129" actId="20577"/>
        <pc:sldMkLst>
          <pc:docMk/>
          <pc:sldMk cId="1279444551" sldId="424"/>
        </pc:sldMkLst>
        <pc:spChg chg="mod">
          <ac:chgData name="ALSABEH, ALI" userId="c96f00b3-cb0c-4169-8665-7d14d7dcd866" providerId="ADAL" clId="{98EF89E0-EF3F-4AA3-A1F9-E237F14F02F4}" dt="2021-04-08T22:19:49.592" v="129" actId="20577"/>
          <ac:spMkLst>
            <pc:docMk/>
            <pc:sldMk cId="1279444551" sldId="424"/>
            <ac:spMk id="31" creationId="{8DA48107-DA6B-4C12-8C87-9BCB17136510}"/>
          </ac:spMkLst>
        </pc:spChg>
      </pc:sldChg>
      <pc:sldChg chg="del">
        <pc:chgData name="ALSABEH, ALI" userId="c96f00b3-cb0c-4169-8665-7d14d7dcd866" providerId="ADAL" clId="{98EF89E0-EF3F-4AA3-A1F9-E237F14F02F4}" dt="2021-04-08T21:53:18.511" v="0" actId="47"/>
        <pc:sldMkLst>
          <pc:docMk/>
          <pc:sldMk cId="1095206094" sldId="425"/>
        </pc:sldMkLst>
      </pc:sldChg>
      <pc:sldChg chg="del">
        <pc:chgData name="ALSABEH, ALI" userId="c96f00b3-cb0c-4169-8665-7d14d7dcd866" providerId="ADAL" clId="{98EF89E0-EF3F-4AA3-A1F9-E237F14F02F4}" dt="2021-04-08T21:53:19.726" v="1" actId="47"/>
        <pc:sldMkLst>
          <pc:docMk/>
          <pc:sldMk cId="3992722781" sldId="426"/>
        </pc:sldMkLst>
      </pc:sldChg>
      <pc:sldChg chg="del">
        <pc:chgData name="ALSABEH, ALI" userId="c96f00b3-cb0c-4169-8665-7d14d7dcd866" providerId="ADAL" clId="{98EF89E0-EF3F-4AA3-A1F9-E237F14F02F4}" dt="2021-04-08T21:53:20.855" v="2" actId="47"/>
        <pc:sldMkLst>
          <pc:docMk/>
          <pc:sldMk cId="4246323442" sldId="427"/>
        </pc:sldMkLst>
      </pc:sldChg>
      <pc:sldChg chg="del">
        <pc:chgData name="ALSABEH, ALI" userId="c96f00b3-cb0c-4169-8665-7d14d7dcd866" providerId="ADAL" clId="{98EF89E0-EF3F-4AA3-A1F9-E237F14F02F4}" dt="2021-04-08T21:53:23.377" v="4" actId="47"/>
        <pc:sldMkLst>
          <pc:docMk/>
          <pc:sldMk cId="83449943" sldId="428"/>
        </pc:sldMkLst>
      </pc:sldChg>
      <pc:sldChg chg="modSp mod">
        <pc:chgData name="ALSABEH, ALI" userId="c96f00b3-cb0c-4169-8665-7d14d7dcd866" providerId="ADAL" clId="{98EF89E0-EF3F-4AA3-A1F9-E237F14F02F4}" dt="2021-04-08T22:18:58.636" v="105" actId="179"/>
        <pc:sldMkLst>
          <pc:docMk/>
          <pc:sldMk cId="1948364846" sldId="429"/>
        </pc:sldMkLst>
        <pc:spChg chg="mod">
          <ac:chgData name="ALSABEH, ALI" userId="c96f00b3-cb0c-4169-8665-7d14d7dcd866" providerId="ADAL" clId="{98EF89E0-EF3F-4AA3-A1F9-E237F14F02F4}" dt="2021-04-08T22:18:58.636" v="105" actId="179"/>
          <ac:spMkLst>
            <pc:docMk/>
            <pc:sldMk cId="1948364846" sldId="429"/>
            <ac:spMk id="31" creationId="{8DA48107-DA6B-4C12-8C87-9BCB17136510}"/>
          </ac:spMkLst>
        </pc:spChg>
      </pc:sldChg>
      <pc:sldChg chg="del">
        <pc:chgData name="ALSABEH, ALI" userId="c96f00b3-cb0c-4169-8665-7d14d7dcd866" providerId="ADAL" clId="{98EF89E0-EF3F-4AA3-A1F9-E237F14F02F4}" dt="2021-04-08T21:53:22.024" v="3" actId="47"/>
        <pc:sldMkLst>
          <pc:docMk/>
          <pc:sldMk cId="1085985243" sldId="430"/>
        </pc:sldMkLst>
      </pc:sldChg>
    </pc:docChg>
  </pc:docChgLst>
  <pc:docChgLst>
    <pc:chgData name="ALSABEH, ALI" userId="c96f00b3-cb0c-4169-8665-7d14d7dcd866" providerId="ADAL" clId="{814A2869-F2BE-4993-9E0A-A58D7FFC4532}"/>
    <pc:docChg chg="undo redo custSel addSld delSld modSld sldOrd">
      <pc:chgData name="ALSABEH, ALI" userId="c96f00b3-cb0c-4169-8665-7d14d7dcd866" providerId="ADAL" clId="{814A2869-F2BE-4993-9E0A-A58D7FFC4532}" dt="2021-04-03T17:06:09.429" v="915" actId="20577"/>
      <pc:docMkLst>
        <pc:docMk/>
      </pc:docMkLst>
      <pc:sldChg chg="modSp mod">
        <pc:chgData name="ALSABEH, ALI" userId="c96f00b3-cb0c-4169-8665-7d14d7dcd866" providerId="ADAL" clId="{814A2869-F2BE-4993-9E0A-A58D7FFC4532}" dt="2021-04-03T14:18:54.377" v="33" actId="20577"/>
        <pc:sldMkLst>
          <pc:docMk/>
          <pc:sldMk cId="3387584657" sldId="264"/>
        </pc:sldMkLst>
        <pc:spChg chg="mod">
          <ac:chgData name="ALSABEH, ALI" userId="c96f00b3-cb0c-4169-8665-7d14d7dcd866" providerId="ADAL" clId="{814A2869-F2BE-4993-9E0A-A58D7FFC4532}" dt="2021-04-03T14:18:54.377" v="33" actId="20577"/>
          <ac:spMkLst>
            <pc:docMk/>
            <pc:sldMk cId="3387584657" sldId="264"/>
            <ac:spMk id="2" creationId="{0D1F3A99-91F5-44A2-9A29-778E2BCA2F9C}"/>
          </ac:spMkLst>
        </pc:spChg>
      </pc:sldChg>
      <pc:sldChg chg="modSp mod">
        <pc:chgData name="ALSABEH, ALI" userId="c96f00b3-cb0c-4169-8665-7d14d7dcd866" providerId="ADAL" clId="{814A2869-F2BE-4993-9E0A-A58D7FFC4532}" dt="2021-04-03T15:44:54.168" v="428" actId="14100"/>
        <pc:sldMkLst>
          <pc:docMk/>
          <pc:sldMk cId="3541329809" sldId="340"/>
        </pc:sldMkLst>
        <pc:spChg chg="mod">
          <ac:chgData name="ALSABEH, ALI" userId="c96f00b3-cb0c-4169-8665-7d14d7dcd866" providerId="ADAL" clId="{814A2869-F2BE-4993-9E0A-A58D7FFC4532}" dt="2021-04-03T14:27:59.237" v="121" actId="108"/>
          <ac:spMkLst>
            <pc:docMk/>
            <pc:sldMk cId="3541329809" sldId="340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4:45:36.635" v="199" actId="113"/>
          <ac:spMkLst>
            <pc:docMk/>
            <pc:sldMk cId="3541329809" sldId="340"/>
            <ac:spMk id="3" creationId="{4BC348B2-A502-4478-977C-9683494609FC}"/>
          </ac:spMkLst>
        </pc:spChg>
        <pc:cxnChg chg="mod">
          <ac:chgData name="ALSABEH, ALI" userId="c96f00b3-cb0c-4169-8665-7d14d7dcd866" providerId="ADAL" clId="{814A2869-F2BE-4993-9E0A-A58D7FFC4532}" dt="2021-04-03T15:44:54.168" v="428" actId="14100"/>
          <ac:cxnSpMkLst>
            <pc:docMk/>
            <pc:sldMk cId="3541329809" sldId="340"/>
            <ac:cxnSpMk id="8" creationId="{91FD4A11-858D-4B49-9420-8A4555BCA120}"/>
          </ac:cxnSpMkLst>
        </pc:cxnChg>
      </pc:sldChg>
      <pc:sldChg chg="modSp mod">
        <pc:chgData name="ALSABEH, ALI" userId="c96f00b3-cb0c-4169-8665-7d14d7dcd866" providerId="ADAL" clId="{814A2869-F2BE-4993-9E0A-A58D7FFC4532}" dt="2021-04-03T14:42:03.622" v="197" actId="20577"/>
        <pc:sldMkLst>
          <pc:docMk/>
          <pc:sldMk cId="2557618948" sldId="403"/>
        </pc:sldMkLst>
        <pc:spChg chg="mod">
          <ac:chgData name="ALSABEH, ALI" userId="c96f00b3-cb0c-4169-8665-7d14d7dcd866" providerId="ADAL" clId="{814A2869-F2BE-4993-9E0A-A58D7FFC4532}" dt="2021-04-03T14:42:03.622" v="197" actId="20577"/>
          <ac:spMkLst>
            <pc:docMk/>
            <pc:sldMk cId="2557618948" sldId="403"/>
            <ac:spMk id="3" creationId="{4BC348B2-A502-4478-977C-9683494609FC}"/>
          </ac:spMkLst>
        </pc:spChg>
      </pc:sldChg>
      <pc:sldChg chg="del">
        <pc:chgData name="ALSABEH, ALI" userId="c96f00b3-cb0c-4169-8665-7d14d7dcd866" providerId="ADAL" clId="{814A2869-F2BE-4993-9E0A-A58D7FFC4532}" dt="2021-04-03T14:30:50.565" v="130" actId="47"/>
        <pc:sldMkLst>
          <pc:docMk/>
          <pc:sldMk cId="2910047253" sldId="404"/>
        </pc:sldMkLst>
      </pc:sldChg>
      <pc:sldChg chg="del">
        <pc:chgData name="ALSABEH, ALI" userId="c96f00b3-cb0c-4169-8665-7d14d7dcd866" providerId="ADAL" clId="{814A2869-F2BE-4993-9E0A-A58D7FFC4532}" dt="2021-04-03T14:30:52.339" v="131" actId="47"/>
        <pc:sldMkLst>
          <pc:docMk/>
          <pc:sldMk cId="1931286350" sldId="405"/>
        </pc:sldMkLst>
      </pc:sldChg>
      <pc:sldChg chg="modSp mod">
        <pc:chgData name="ALSABEH, ALI" userId="c96f00b3-cb0c-4169-8665-7d14d7dcd866" providerId="ADAL" clId="{814A2869-F2BE-4993-9E0A-A58D7FFC4532}" dt="2021-04-03T14:46:33.655" v="200" actId="255"/>
        <pc:sldMkLst>
          <pc:docMk/>
          <pc:sldMk cId="3242895259" sldId="406"/>
        </pc:sldMkLst>
        <pc:spChg chg="mod">
          <ac:chgData name="ALSABEH, ALI" userId="c96f00b3-cb0c-4169-8665-7d14d7dcd866" providerId="ADAL" clId="{814A2869-F2BE-4993-9E0A-A58D7FFC4532}" dt="2021-04-03T14:46:33.655" v="200" actId="255"/>
          <ac:spMkLst>
            <pc:docMk/>
            <pc:sldMk cId="3242895259" sldId="406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4:39:29.412" v="152" actId="20577"/>
          <ac:spMkLst>
            <pc:docMk/>
            <pc:sldMk cId="3242895259" sldId="406"/>
            <ac:spMk id="31" creationId="{B4547F0C-BC3D-43C3-98C5-4F55290190FC}"/>
          </ac:spMkLst>
        </pc:spChg>
      </pc:sldChg>
      <pc:sldChg chg="addSp delSp modSp mod modShow">
        <pc:chgData name="ALSABEH, ALI" userId="c96f00b3-cb0c-4169-8665-7d14d7dcd866" providerId="ADAL" clId="{814A2869-F2BE-4993-9E0A-A58D7FFC4532}" dt="2021-04-03T16:53:52.221" v="914" actId="729"/>
        <pc:sldMkLst>
          <pc:docMk/>
          <pc:sldMk cId="63877099" sldId="407"/>
        </pc:sldMkLst>
        <pc:spChg chg="mod">
          <ac:chgData name="ALSABEH, ALI" userId="c96f00b3-cb0c-4169-8665-7d14d7dcd866" providerId="ADAL" clId="{814A2869-F2BE-4993-9E0A-A58D7FFC4532}" dt="2021-04-03T14:40:19.761" v="156"/>
          <ac:spMkLst>
            <pc:docMk/>
            <pc:sldMk cId="63877099" sldId="407"/>
            <ac:spMk id="2" creationId="{C9E7A209-383F-4C01-82CC-D2F99971FC58}"/>
          </ac:spMkLst>
        </pc:spChg>
        <pc:spChg chg="del mod">
          <ac:chgData name="ALSABEH, ALI" userId="c96f00b3-cb0c-4169-8665-7d14d7dcd866" providerId="ADAL" clId="{814A2869-F2BE-4993-9E0A-A58D7FFC4532}" dt="2021-04-03T14:51:27.845" v="214" actId="478"/>
          <ac:spMkLst>
            <pc:docMk/>
            <pc:sldMk cId="63877099" sldId="407"/>
            <ac:spMk id="9" creationId="{0831051A-08FA-4473-9C63-7BB0107240C0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3" creationId="{6E8844F7-8E25-43CA-9A4A-6309230F986E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4" creationId="{5D0E1FDE-3A2B-409F-9791-CC8A4B0BBFA4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5" creationId="{AF0270ED-0A83-4187-8D8B-9B050303400E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6" creationId="{D17AF781-DA5E-40E1-BD8F-6033A062EFFE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7" creationId="{0B0101D3-E301-4231-B8C2-083E71665A68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18" creationId="{71990DD5-3DEE-459D-BAA9-2DE8927392B9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22" creationId="{3F026F30-31CA-4746-BC25-17DA655EDD1A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26" creationId="{6F95A420-018D-4796-A744-5D7529ED2D3A}"/>
          </ac:spMkLst>
        </pc:spChg>
        <pc:spChg chg="add del mod">
          <ac:chgData name="ALSABEH, ALI" userId="c96f00b3-cb0c-4169-8665-7d14d7dcd866" providerId="ADAL" clId="{814A2869-F2BE-4993-9E0A-A58D7FFC4532}" dt="2021-04-03T14:51:44.008" v="219"/>
          <ac:spMkLst>
            <pc:docMk/>
            <pc:sldMk cId="63877099" sldId="407"/>
            <ac:spMk id="27" creationId="{83B2EEE2-4610-4166-AC30-A49443563461}"/>
          </ac:spMkLst>
        </pc:spChg>
        <pc:spChg chg="mod">
          <ac:chgData name="ALSABEH, ALI" userId="c96f00b3-cb0c-4169-8665-7d14d7dcd866" providerId="ADAL" clId="{814A2869-F2BE-4993-9E0A-A58D7FFC4532}" dt="2021-04-03T14:55:25.797" v="245" actId="20577"/>
          <ac:spMkLst>
            <pc:docMk/>
            <pc:sldMk cId="63877099" sldId="407"/>
            <ac:spMk id="31" creationId="{8DA48107-DA6B-4C12-8C87-9BCB17136510}"/>
          </ac:spMkLst>
        </pc:spChg>
        <pc:spChg chg="add mod">
          <ac:chgData name="ALSABEH, ALI" userId="c96f00b3-cb0c-4169-8665-7d14d7dcd866" providerId="ADAL" clId="{814A2869-F2BE-4993-9E0A-A58D7FFC4532}" dt="2021-04-03T14:55:33.325" v="248" actId="1076"/>
          <ac:spMkLst>
            <pc:docMk/>
            <pc:sldMk cId="63877099" sldId="407"/>
            <ac:spMk id="32" creationId="{E4974BB1-F9C5-42A7-9AED-26DB160FB660}"/>
          </ac:spMkLst>
        </pc:spChg>
        <pc:spChg chg="del">
          <ac:chgData name="ALSABEH, ALI" userId="c96f00b3-cb0c-4169-8665-7d14d7dcd866" providerId="ADAL" clId="{814A2869-F2BE-4993-9E0A-A58D7FFC4532}" dt="2021-04-03T14:51:29.818" v="215" actId="478"/>
          <ac:spMkLst>
            <pc:docMk/>
            <pc:sldMk cId="63877099" sldId="407"/>
            <ac:spMk id="35" creationId="{427EC405-E37F-4805-B4FC-624701B1F971}"/>
          </ac:spMkLst>
        </pc:spChg>
        <pc:picChg chg="add del mod">
          <ac:chgData name="ALSABEH, ALI" userId="c96f00b3-cb0c-4169-8665-7d14d7dcd866" providerId="ADAL" clId="{814A2869-F2BE-4993-9E0A-A58D7FFC4532}" dt="2021-04-03T14:55:27.474" v="246" actId="478"/>
          <ac:picMkLst>
            <pc:docMk/>
            <pc:sldMk cId="63877099" sldId="407"/>
            <ac:picMk id="4" creationId="{203F11B4-0FAD-4E44-8055-0E57C976E472}"/>
          </ac:picMkLst>
        </pc:picChg>
        <pc:picChg chg="del mod">
          <ac:chgData name="ALSABEH, ALI" userId="c96f00b3-cb0c-4169-8665-7d14d7dcd866" providerId="ADAL" clId="{814A2869-F2BE-4993-9E0A-A58D7FFC4532}" dt="2021-04-03T14:51:24.472" v="212" actId="478"/>
          <ac:picMkLst>
            <pc:docMk/>
            <pc:sldMk cId="63877099" sldId="407"/>
            <ac:picMk id="33" creationId="{B145274B-C908-47DF-A8A3-1B86E4B3B117}"/>
          </ac:picMkLst>
        </pc:picChg>
        <pc:picChg chg="del">
          <ac:chgData name="ALSABEH, ALI" userId="c96f00b3-cb0c-4169-8665-7d14d7dcd866" providerId="ADAL" clId="{814A2869-F2BE-4993-9E0A-A58D7FFC4532}" dt="2021-04-03T14:51:22.523" v="210" actId="478"/>
          <ac:picMkLst>
            <pc:docMk/>
            <pc:sldMk cId="63877099" sldId="407"/>
            <ac:picMk id="36" creationId="{9DBEEA0E-7265-478C-B986-FD47F609F287}"/>
          </ac:picMkLst>
        </pc:pic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19" creationId="{4F2F7408-5CF2-4A07-BC03-9E0FF49B94D4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0" creationId="{E7343FE8-15DD-4ADC-A871-2558631C3030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1" creationId="{EA927B1B-7F4E-437E-A248-C336694EBFE7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3" creationId="{2BD1F45E-D908-4712-815C-23F7DCA921BC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4" creationId="{1D8EA932-900D-4EC7-B77D-6350E95FF805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5" creationId="{F1EED455-66A1-45D0-864D-33109E5C263B}"/>
          </ac:cxnSpMkLst>
        </pc:cxnChg>
        <pc:cxnChg chg="del">
          <ac:chgData name="ALSABEH, ALI" userId="c96f00b3-cb0c-4169-8665-7d14d7dcd866" providerId="ADAL" clId="{814A2869-F2BE-4993-9E0A-A58D7FFC4532}" dt="2021-04-03T15:44:47.562" v="427" actId="478"/>
          <ac:cxnSpMkLst>
            <pc:docMk/>
            <pc:sldMk cId="63877099" sldId="407"/>
            <ac:cxnSpMk id="28" creationId="{BC7E5824-4385-43D5-9B7F-5824A8184C3A}"/>
          </ac:cxnSpMkLst>
        </pc:cxnChg>
        <pc:cxnChg chg="add del mod">
          <ac:chgData name="ALSABEH, ALI" userId="c96f00b3-cb0c-4169-8665-7d14d7dcd866" providerId="ADAL" clId="{814A2869-F2BE-4993-9E0A-A58D7FFC4532}" dt="2021-04-03T14:51:44.008" v="219"/>
          <ac:cxnSpMkLst>
            <pc:docMk/>
            <pc:sldMk cId="63877099" sldId="407"/>
            <ac:cxnSpMk id="29" creationId="{505C6BAA-B149-41BC-ADA5-1A44992ECC96}"/>
          </ac:cxnSpMkLst>
        </pc:cxnChg>
        <pc:cxnChg chg="add mod">
          <ac:chgData name="ALSABEH, ALI" userId="c96f00b3-cb0c-4169-8665-7d14d7dcd866" providerId="ADAL" clId="{814A2869-F2BE-4993-9E0A-A58D7FFC4532}" dt="2021-04-03T14:55:33.325" v="248" actId="1076"/>
          <ac:cxnSpMkLst>
            <pc:docMk/>
            <pc:sldMk cId="63877099" sldId="407"/>
            <ac:cxnSpMk id="34" creationId="{264E971F-A6B4-47AA-8733-B682B9D475B3}"/>
          </ac:cxnSpMkLst>
        </pc:cxnChg>
        <pc:cxnChg chg="add mod">
          <ac:chgData name="ALSABEH, ALI" userId="c96f00b3-cb0c-4169-8665-7d14d7dcd866" providerId="ADAL" clId="{814A2869-F2BE-4993-9E0A-A58D7FFC4532}" dt="2021-04-03T15:44:45.696" v="426"/>
          <ac:cxnSpMkLst>
            <pc:docMk/>
            <pc:sldMk cId="63877099" sldId="407"/>
            <ac:cxnSpMk id="37" creationId="{DFB45D96-FB66-46F1-B709-0FAC3730F0FB}"/>
          </ac:cxnSpMkLst>
        </pc:cxnChg>
      </pc:sldChg>
      <pc:sldChg chg="del">
        <pc:chgData name="ALSABEH, ALI" userId="c96f00b3-cb0c-4169-8665-7d14d7dcd866" providerId="ADAL" clId="{814A2869-F2BE-4993-9E0A-A58D7FFC4532}" dt="2021-04-03T15:00:40.292" v="294" actId="47"/>
        <pc:sldMkLst>
          <pc:docMk/>
          <pc:sldMk cId="453626163" sldId="408"/>
        </pc:sldMkLst>
      </pc:sldChg>
      <pc:sldChg chg="del">
        <pc:chgData name="ALSABEH, ALI" userId="c96f00b3-cb0c-4169-8665-7d14d7dcd866" providerId="ADAL" clId="{814A2869-F2BE-4993-9E0A-A58D7FFC4532}" dt="2021-04-03T15:00:43.419" v="295" actId="47"/>
        <pc:sldMkLst>
          <pc:docMk/>
          <pc:sldMk cId="1366679828" sldId="409"/>
        </pc:sldMkLst>
      </pc:sldChg>
      <pc:sldChg chg="del">
        <pc:chgData name="ALSABEH, ALI" userId="c96f00b3-cb0c-4169-8665-7d14d7dcd866" providerId="ADAL" clId="{814A2869-F2BE-4993-9E0A-A58D7FFC4532}" dt="2021-04-03T15:00:44.406" v="296" actId="47"/>
        <pc:sldMkLst>
          <pc:docMk/>
          <pc:sldMk cId="1502644684" sldId="410"/>
        </pc:sldMkLst>
      </pc:sldChg>
      <pc:sldChg chg="del">
        <pc:chgData name="ALSABEH, ALI" userId="c96f00b3-cb0c-4169-8665-7d14d7dcd866" providerId="ADAL" clId="{814A2869-F2BE-4993-9E0A-A58D7FFC4532}" dt="2021-04-03T15:00:45.326" v="297" actId="47"/>
        <pc:sldMkLst>
          <pc:docMk/>
          <pc:sldMk cId="610092364" sldId="411"/>
        </pc:sldMkLst>
      </pc:sldChg>
      <pc:sldChg chg="del">
        <pc:chgData name="ALSABEH, ALI" userId="c96f00b3-cb0c-4169-8665-7d14d7dcd866" providerId="ADAL" clId="{814A2869-F2BE-4993-9E0A-A58D7FFC4532}" dt="2021-04-03T15:00:48.144" v="298" actId="47"/>
        <pc:sldMkLst>
          <pc:docMk/>
          <pc:sldMk cId="708945787" sldId="412"/>
        </pc:sldMkLst>
      </pc:sldChg>
      <pc:sldChg chg="addSp delSp modSp add mod">
        <pc:chgData name="ALSABEH, ALI" userId="c96f00b3-cb0c-4169-8665-7d14d7dcd866" providerId="ADAL" clId="{814A2869-F2BE-4993-9E0A-A58D7FFC4532}" dt="2021-04-03T16:53:40.517" v="913" actId="1076"/>
        <pc:sldMkLst>
          <pc:docMk/>
          <pc:sldMk cId="100703949" sldId="413"/>
        </pc:sldMkLst>
        <pc:spChg chg="add del">
          <ac:chgData name="ALSABEH, ALI" userId="c96f00b3-cb0c-4169-8665-7d14d7dcd866" providerId="ADAL" clId="{814A2869-F2BE-4993-9E0A-A58D7FFC4532}" dt="2021-04-03T14:59:10.677" v="285" actId="478"/>
          <ac:spMkLst>
            <pc:docMk/>
            <pc:sldMk cId="100703949" sldId="413"/>
            <ac:spMk id="3" creationId="{4BC348B2-A502-4478-977C-9683494609FC}"/>
          </ac:spMkLst>
        </pc:spChg>
        <pc:spChg chg="add del mod">
          <ac:chgData name="ALSABEH, ALI" userId="c96f00b3-cb0c-4169-8665-7d14d7dcd866" providerId="ADAL" clId="{814A2869-F2BE-4993-9E0A-A58D7FFC4532}" dt="2021-04-03T14:59:03.113" v="284" actId="478"/>
          <ac:spMkLst>
            <pc:docMk/>
            <pc:sldMk cId="100703949" sldId="413"/>
            <ac:spMk id="7" creationId="{7129F7D0-9E25-475A-B801-AD1DFDBD020E}"/>
          </ac:spMkLst>
        </pc:spChg>
        <pc:spChg chg="add del mod">
          <ac:chgData name="ALSABEH, ALI" userId="c96f00b3-cb0c-4169-8665-7d14d7dcd866" providerId="ADAL" clId="{814A2869-F2BE-4993-9E0A-A58D7FFC4532}" dt="2021-04-03T14:59:15.279" v="286" actId="478"/>
          <ac:spMkLst>
            <pc:docMk/>
            <pc:sldMk cId="100703949" sldId="413"/>
            <ac:spMk id="9" creationId="{0982D68C-F90A-4112-A0F4-2F3088BE0C6A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15" creationId="{DD5BDAD2-BD61-4D50-BE3F-96F6877D656D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16" creationId="{5459749E-B49C-40CD-9BEB-33761F713DA2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17" creationId="{1F252FB7-01F5-4EC5-ACC1-89DC80519577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18" creationId="{89415C98-3815-41F2-80AB-EF376CA3EC0E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19" creationId="{A304C908-4867-4633-AEBC-F1E2059AFC6A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20" creationId="{84790215-BE3F-4777-8758-66D4CA94C1D0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24" creationId="{4F0310C9-BDDB-4C53-95CB-9B3573A817A5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29" creationId="{398FF5C5-11B9-4C4A-99DE-162F48B4A153}"/>
          </ac:spMkLst>
        </pc:spChg>
        <pc:spChg chg="mod">
          <ac:chgData name="ALSABEH, ALI" userId="c96f00b3-cb0c-4169-8665-7d14d7dcd866" providerId="ADAL" clId="{814A2869-F2BE-4993-9E0A-A58D7FFC4532}" dt="2021-04-03T16:52:53.669" v="911" actId="20577"/>
          <ac:spMkLst>
            <pc:docMk/>
            <pc:sldMk cId="100703949" sldId="413"/>
            <ac:spMk id="31" creationId="{8DA48107-DA6B-4C12-8C87-9BCB17136510}"/>
          </ac:spMkLst>
        </pc:spChg>
        <pc:spChg chg="del">
          <ac:chgData name="ALSABEH, ALI" userId="c96f00b3-cb0c-4169-8665-7d14d7dcd866" providerId="ADAL" clId="{814A2869-F2BE-4993-9E0A-A58D7FFC4532}" dt="2021-04-03T14:57:23.220" v="252" actId="478"/>
          <ac:spMkLst>
            <pc:docMk/>
            <pc:sldMk cId="100703949" sldId="413"/>
            <ac:spMk id="32" creationId="{E4974BB1-F9C5-42A7-9AED-26DB160FB660}"/>
          </ac:spMkLst>
        </pc:spChg>
        <pc:spChg chg="add del mod">
          <ac:chgData name="ALSABEH, ALI" userId="c96f00b3-cb0c-4169-8665-7d14d7dcd866" providerId="ADAL" clId="{814A2869-F2BE-4993-9E0A-A58D7FFC4532}" dt="2021-04-03T14:59:32.748" v="290"/>
          <ac:spMkLst>
            <pc:docMk/>
            <pc:sldMk cId="100703949" sldId="413"/>
            <ac:spMk id="33" creationId="{B78937DF-C31D-4B08-9638-93B128C7EA7C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36" creationId="{ADADAEE3-C0E5-4342-92BB-C9D83A098310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37" creationId="{6C9CF7F8-5D75-48D6-A8B8-169884E28E83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38" creationId="{65DBD3C3-0D21-43F8-9F6D-A18CCB8373AA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39" creationId="{6E0B542D-14F7-4459-89DA-33E047689DAD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40" creationId="{50A7C290-6CF4-4423-A437-822B3BAFCCE0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41" creationId="{0F39C0B6-1AD4-40D3-9556-77EE1FB0E177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45" creationId="{DBB5126B-AF90-46F8-BD4F-DEEA50E9A80C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49" creationId="{9401082F-48E9-4778-A726-9FE3773B6A59}"/>
          </ac:spMkLst>
        </pc:spChg>
        <pc:spChg chg="add mod">
          <ac:chgData name="ALSABEH, ALI" userId="c96f00b3-cb0c-4169-8665-7d14d7dcd866" providerId="ADAL" clId="{814A2869-F2BE-4993-9E0A-A58D7FFC4532}" dt="2021-04-03T16:53:40.517" v="913" actId="1076"/>
          <ac:spMkLst>
            <pc:docMk/>
            <pc:sldMk cId="100703949" sldId="413"/>
            <ac:spMk id="50" creationId="{2277C198-22DB-4605-98EC-50301B0D9B3E}"/>
          </ac:spMkLst>
        </pc:spChg>
        <pc:spChg chg="add mod">
          <ac:chgData name="ALSABEH, ALI" userId="c96f00b3-cb0c-4169-8665-7d14d7dcd866" providerId="ADAL" clId="{814A2869-F2BE-4993-9E0A-A58D7FFC4532}" dt="2021-04-03T16:53:03.227" v="912"/>
          <ac:spMkLst>
            <pc:docMk/>
            <pc:sldMk cId="100703949" sldId="413"/>
            <ac:spMk id="52" creationId="{20DF1E2E-3D75-40D0-B215-380DBB863322}"/>
          </ac:spMkLst>
        </pc:sp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1" creationId="{18CFEA0B-3CFA-437A-9D47-A4445BB565C6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2" creationId="{0C752078-3B6B-4B74-992A-DF8669FAB889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3" creationId="{219CC4F9-8FB7-4F5E-A53A-1E408117106A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5" creationId="{E0E42C8D-C25D-4C08-AA22-AAA6DB68721E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6" creationId="{58C2807A-FC20-4EA6-B7E3-3A752B5F7F91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27" creationId="{088BE9CB-FEE4-4832-B292-6D0809E5C770}"/>
          </ac:cxnSpMkLst>
        </pc:cxnChg>
        <pc:cxnChg chg="mod">
          <ac:chgData name="ALSABEH, ALI" userId="c96f00b3-cb0c-4169-8665-7d14d7dcd866" providerId="ADAL" clId="{814A2869-F2BE-4993-9E0A-A58D7FFC4532}" dt="2021-04-03T15:44:27.012" v="425" actId="14100"/>
          <ac:cxnSpMkLst>
            <pc:docMk/>
            <pc:sldMk cId="100703949" sldId="413"/>
            <ac:cxnSpMk id="28" creationId="{BC7E5824-4385-43D5-9B7F-5824A8184C3A}"/>
          </ac:cxnSpMkLst>
        </pc:cxnChg>
        <pc:cxnChg chg="del">
          <ac:chgData name="ALSABEH, ALI" userId="c96f00b3-cb0c-4169-8665-7d14d7dcd866" providerId="ADAL" clId="{814A2869-F2BE-4993-9E0A-A58D7FFC4532}" dt="2021-04-03T14:57:23.220" v="252" actId="478"/>
          <ac:cxnSpMkLst>
            <pc:docMk/>
            <pc:sldMk cId="100703949" sldId="413"/>
            <ac:cxnSpMk id="34" creationId="{264E971F-A6B4-47AA-8733-B682B9D475B3}"/>
          </ac:cxnSpMkLst>
        </pc:cxnChg>
        <pc:cxnChg chg="add del mod">
          <ac:chgData name="ALSABEH, ALI" userId="c96f00b3-cb0c-4169-8665-7d14d7dcd866" providerId="ADAL" clId="{814A2869-F2BE-4993-9E0A-A58D7FFC4532}" dt="2021-04-03T14:59:32.748" v="290"/>
          <ac:cxnSpMkLst>
            <pc:docMk/>
            <pc:sldMk cId="100703949" sldId="413"/>
            <ac:cxnSpMk id="35" creationId="{528980A0-ACDB-4E90-BCA4-71972E7FB64E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2" creationId="{F9954491-167D-4C43-872D-9AFBC8D8764D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3" creationId="{6E422D29-9DAF-427C-B745-61F022EAC2E3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4" creationId="{8D72AD41-C429-461A-9DF5-09D6D5E87801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6" creationId="{5AAC7789-570F-43A3-9A92-FDD425CD62FB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7" creationId="{65B48813-CE83-4FDB-A704-DFE7E2BA9AF7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48" creationId="{2ACA92C1-35EE-455C-8EFC-B52C362159ED}"/>
          </ac:cxnSpMkLst>
        </pc:cxnChg>
        <pc:cxnChg chg="add mod">
          <ac:chgData name="ALSABEH, ALI" userId="c96f00b3-cb0c-4169-8665-7d14d7dcd866" providerId="ADAL" clId="{814A2869-F2BE-4993-9E0A-A58D7FFC4532}" dt="2021-04-03T16:53:40.517" v="913" actId="1076"/>
          <ac:cxnSpMkLst>
            <pc:docMk/>
            <pc:sldMk cId="100703949" sldId="413"/>
            <ac:cxnSpMk id="51" creationId="{1E51CDB6-78CA-4CF3-8AE2-10F22664A942}"/>
          </ac:cxnSpMkLst>
        </pc:cxnChg>
        <pc:cxnChg chg="add mod">
          <ac:chgData name="ALSABEH, ALI" userId="c96f00b3-cb0c-4169-8665-7d14d7dcd866" providerId="ADAL" clId="{814A2869-F2BE-4993-9E0A-A58D7FFC4532}" dt="2021-04-03T16:53:03.227" v="912"/>
          <ac:cxnSpMkLst>
            <pc:docMk/>
            <pc:sldMk cId="100703949" sldId="413"/>
            <ac:cxnSpMk id="53" creationId="{3BD8BC6B-5B75-457C-AF1C-D5C7209F20C3}"/>
          </ac:cxnSpMkLst>
        </pc:cxnChg>
      </pc:sldChg>
      <pc:sldChg chg="modSp add mod ord">
        <pc:chgData name="ALSABEH, ALI" userId="c96f00b3-cb0c-4169-8665-7d14d7dcd866" providerId="ADAL" clId="{814A2869-F2BE-4993-9E0A-A58D7FFC4532}" dt="2021-04-03T15:05:29.883" v="324" actId="20577"/>
        <pc:sldMkLst>
          <pc:docMk/>
          <pc:sldMk cId="3247103132" sldId="414"/>
        </pc:sldMkLst>
        <pc:spChg chg="mod">
          <ac:chgData name="ALSABEH, ALI" userId="c96f00b3-cb0c-4169-8665-7d14d7dcd866" providerId="ADAL" clId="{814A2869-F2BE-4993-9E0A-A58D7FFC4532}" dt="2021-04-03T15:05:06.511" v="322" actId="255"/>
          <ac:spMkLst>
            <pc:docMk/>
            <pc:sldMk cId="3247103132" sldId="414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5:05:29.883" v="324" actId="20577"/>
          <ac:spMkLst>
            <pc:docMk/>
            <pc:sldMk cId="3247103132" sldId="414"/>
            <ac:spMk id="31" creationId="{B4547F0C-BC3D-43C3-98C5-4F55290190FC}"/>
          </ac:spMkLst>
        </pc:spChg>
      </pc:sldChg>
      <pc:sldChg chg="add del">
        <pc:chgData name="ALSABEH, ALI" userId="c96f00b3-cb0c-4169-8665-7d14d7dcd866" providerId="ADAL" clId="{814A2869-F2BE-4993-9E0A-A58D7FFC4532}" dt="2021-04-03T15:39:07.792" v="343" actId="47"/>
        <pc:sldMkLst>
          <pc:docMk/>
          <pc:sldMk cId="3695566269" sldId="415"/>
        </pc:sldMkLst>
      </pc:sldChg>
      <pc:sldChg chg="addSp delSp modSp add del mod ord">
        <pc:chgData name="ALSABEH, ALI" userId="c96f00b3-cb0c-4169-8665-7d14d7dcd866" providerId="ADAL" clId="{814A2869-F2BE-4993-9E0A-A58D7FFC4532}" dt="2021-04-03T15:46:36.605" v="434" actId="47"/>
        <pc:sldMkLst>
          <pc:docMk/>
          <pc:sldMk cId="133133382" sldId="416"/>
        </pc:sldMkLst>
        <pc:spChg chg="mod">
          <ac:chgData name="ALSABEH, ALI" userId="c96f00b3-cb0c-4169-8665-7d14d7dcd866" providerId="ADAL" clId="{814A2869-F2BE-4993-9E0A-A58D7FFC4532}" dt="2021-04-03T15:44:08.380" v="423" actId="20577"/>
          <ac:spMkLst>
            <pc:docMk/>
            <pc:sldMk cId="133133382" sldId="416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5:42:41.183" v="407" actId="20577"/>
          <ac:spMkLst>
            <pc:docMk/>
            <pc:sldMk cId="133133382" sldId="416"/>
            <ac:spMk id="31" creationId="{8DA48107-DA6B-4C12-8C87-9BCB17136510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36" creationId="{ADADAEE3-C0E5-4342-92BB-C9D83A098310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37" creationId="{6C9CF7F8-5D75-48D6-A8B8-169884E28E83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38" creationId="{65DBD3C3-0D21-43F8-9F6D-A18CCB8373AA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39" creationId="{6E0B542D-14F7-4459-89DA-33E047689DAD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40" creationId="{50A7C290-6CF4-4423-A437-822B3BAFCCE0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41" creationId="{0F39C0B6-1AD4-40D3-9556-77EE1FB0E177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45" creationId="{DBB5126B-AF90-46F8-BD4F-DEEA50E9A80C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49" creationId="{9401082F-48E9-4778-A726-9FE3773B6A59}"/>
          </ac:spMkLst>
        </pc:spChg>
        <pc:spChg chg="del">
          <ac:chgData name="ALSABEH, ALI" userId="c96f00b3-cb0c-4169-8665-7d14d7dcd866" providerId="ADAL" clId="{814A2869-F2BE-4993-9E0A-A58D7FFC4532}" dt="2021-04-03T15:36:39.586" v="337" actId="478"/>
          <ac:spMkLst>
            <pc:docMk/>
            <pc:sldMk cId="133133382" sldId="416"/>
            <ac:spMk id="50" creationId="{2277C198-22DB-4605-98EC-50301B0D9B3E}"/>
          </ac:spMkLst>
        </pc:spChg>
        <pc:picChg chg="add mod">
          <ac:chgData name="ALSABEH, ALI" userId="c96f00b3-cb0c-4169-8665-7d14d7dcd866" providerId="ADAL" clId="{814A2869-F2BE-4993-9E0A-A58D7FFC4532}" dt="2021-04-03T15:42:51.452" v="409" actId="1076"/>
          <ac:picMkLst>
            <pc:docMk/>
            <pc:sldMk cId="133133382" sldId="416"/>
            <ac:picMk id="1026" creationId="{9883B3FE-9CF4-4C20-83AD-388BB8C9D21B}"/>
          </ac:picMkLst>
        </pc:picChg>
        <pc:cxnChg chg="mod">
          <ac:chgData name="ALSABEH, ALI" userId="c96f00b3-cb0c-4169-8665-7d14d7dcd866" providerId="ADAL" clId="{814A2869-F2BE-4993-9E0A-A58D7FFC4532}" dt="2021-04-03T15:44:21.710" v="424" actId="14100"/>
          <ac:cxnSpMkLst>
            <pc:docMk/>
            <pc:sldMk cId="133133382" sldId="416"/>
            <ac:cxnSpMk id="28" creationId="{BC7E5824-4385-43D5-9B7F-5824A8184C3A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2" creationId="{F9954491-167D-4C43-872D-9AFBC8D8764D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3" creationId="{6E422D29-9DAF-427C-B745-61F022EAC2E3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4" creationId="{8D72AD41-C429-461A-9DF5-09D6D5E87801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6" creationId="{5AAC7789-570F-43A3-9A92-FDD425CD62FB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7" creationId="{65B48813-CE83-4FDB-A704-DFE7E2BA9AF7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48" creationId="{2ACA92C1-35EE-455C-8EFC-B52C362159ED}"/>
          </ac:cxnSpMkLst>
        </pc:cxnChg>
        <pc:cxnChg chg="del">
          <ac:chgData name="ALSABEH, ALI" userId="c96f00b3-cb0c-4169-8665-7d14d7dcd866" providerId="ADAL" clId="{814A2869-F2BE-4993-9E0A-A58D7FFC4532}" dt="2021-04-03T15:36:39.586" v="337" actId="478"/>
          <ac:cxnSpMkLst>
            <pc:docMk/>
            <pc:sldMk cId="133133382" sldId="416"/>
            <ac:cxnSpMk id="51" creationId="{1E51CDB6-78CA-4CF3-8AE2-10F22664A942}"/>
          </ac:cxnSpMkLst>
        </pc:cxnChg>
      </pc:sldChg>
      <pc:sldChg chg="new del">
        <pc:chgData name="ALSABEH, ALI" userId="c96f00b3-cb0c-4169-8665-7d14d7dcd866" providerId="ADAL" clId="{814A2869-F2BE-4993-9E0A-A58D7FFC4532}" dt="2021-04-03T15:45:59.540" v="430" actId="680"/>
        <pc:sldMkLst>
          <pc:docMk/>
          <pc:sldMk cId="2735187825" sldId="417"/>
        </pc:sldMkLst>
      </pc:sldChg>
      <pc:sldChg chg="addSp delSp modSp add mod">
        <pc:chgData name="ALSABEH, ALI" userId="c96f00b3-cb0c-4169-8665-7d14d7dcd866" providerId="ADAL" clId="{814A2869-F2BE-4993-9E0A-A58D7FFC4532}" dt="2021-04-03T16:17:47.178" v="818" actId="478"/>
        <pc:sldMkLst>
          <pc:docMk/>
          <pc:sldMk cId="3994594141" sldId="417"/>
        </pc:sldMkLst>
        <pc:spChg chg="mod">
          <ac:chgData name="ALSABEH, ALI" userId="c96f00b3-cb0c-4169-8665-7d14d7dcd866" providerId="ADAL" clId="{814A2869-F2BE-4993-9E0A-A58D7FFC4532}" dt="2021-04-03T15:46:12.615" v="433" actId="6549"/>
          <ac:spMkLst>
            <pc:docMk/>
            <pc:sldMk cId="3994594141" sldId="417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814A2869-F2BE-4993-9E0A-A58D7FFC4532}" dt="2021-04-03T16:17:47.178" v="818" actId="478"/>
          <ac:picMkLst>
            <pc:docMk/>
            <pc:sldMk cId="3994594141" sldId="417"/>
            <ac:picMk id="9" creationId="{D931449A-B1DB-47EC-BC68-00E226664F4A}"/>
          </ac:picMkLst>
        </pc:picChg>
        <pc:picChg chg="mod">
          <ac:chgData name="ALSABEH, ALI" userId="c96f00b3-cb0c-4169-8665-7d14d7dcd866" providerId="ADAL" clId="{814A2869-F2BE-4993-9E0A-A58D7FFC4532}" dt="2021-04-03T16:17:45.759" v="817" actId="1076"/>
          <ac:picMkLst>
            <pc:docMk/>
            <pc:sldMk cId="3994594141" sldId="417"/>
            <ac:picMk id="1026" creationId="{9883B3FE-9CF4-4C20-83AD-388BB8C9D21B}"/>
          </ac:picMkLst>
        </pc:picChg>
      </pc:sldChg>
      <pc:sldChg chg="delSp modSp add mod">
        <pc:chgData name="ALSABEH, ALI" userId="c96f00b3-cb0c-4169-8665-7d14d7dcd866" providerId="ADAL" clId="{814A2869-F2BE-4993-9E0A-A58D7FFC4532}" dt="2021-04-03T15:59:05.995" v="496" actId="14100"/>
        <pc:sldMkLst>
          <pc:docMk/>
          <pc:sldMk cId="1231531027" sldId="418"/>
        </pc:sldMkLst>
        <pc:spChg chg="mod">
          <ac:chgData name="ALSABEH, ALI" userId="c96f00b3-cb0c-4169-8665-7d14d7dcd866" providerId="ADAL" clId="{814A2869-F2BE-4993-9E0A-A58D7FFC4532}" dt="2021-04-03T15:54:40.143" v="449" actId="20577"/>
          <ac:spMkLst>
            <pc:docMk/>
            <pc:sldMk cId="1231531027" sldId="418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5:55:26.245" v="464" actId="20577"/>
          <ac:spMkLst>
            <pc:docMk/>
            <pc:sldMk cId="1231531027" sldId="418"/>
            <ac:spMk id="31" creationId="{8DA48107-DA6B-4C12-8C87-9BCB17136510}"/>
          </ac:spMkLst>
        </pc:spChg>
        <pc:picChg chg="del">
          <ac:chgData name="ALSABEH, ALI" userId="c96f00b3-cb0c-4169-8665-7d14d7dcd866" providerId="ADAL" clId="{814A2869-F2BE-4993-9E0A-A58D7FFC4532}" dt="2021-04-03T15:55:36.335" v="465" actId="478"/>
          <ac:picMkLst>
            <pc:docMk/>
            <pc:sldMk cId="1231531027" sldId="418"/>
            <ac:picMk id="1026" creationId="{9883B3FE-9CF4-4C20-83AD-388BB8C9D21B}"/>
          </ac:picMkLst>
        </pc:picChg>
        <pc:cxnChg chg="mod">
          <ac:chgData name="ALSABEH, ALI" userId="c96f00b3-cb0c-4169-8665-7d14d7dcd866" providerId="ADAL" clId="{814A2869-F2BE-4993-9E0A-A58D7FFC4532}" dt="2021-04-03T15:59:05.995" v="496" actId="14100"/>
          <ac:cxnSpMkLst>
            <pc:docMk/>
            <pc:sldMk cId="1231531027" sldId="418"/>
            <ac:cxnSpMk id="28" creationId="{BC7E5824-4385-43D5-9B7F-5824A8184C3A}"/>
          </ac:cxnSpMkLst>
        </pc:cxnChg>
      </pc:sldChg>
      <pc:sldChg chg="addSp delSp modSp add mod">
        <pc:chgData name="ALSABEH, ALI" userId="c96f00b3-cb0c-4169-8665-7d14d7dcd866" providerId="ADAL" clId="{814A2869-F2BE-4993-9E0A-A58D7FFC4532}" dt="2021-04-03T17:06:09.429" v="915" actId="20577"/>
        <pc:sldMkLst>
          <pc:docMk/>
          <pc:sldMk cId="937178022" sldId="419"/>
        </pc:sldMkLst>
        <pc:spChg chg="mod">
          <ac:chgData name="ALSABEH, ALI" userId="c96f00b3-cb0c-4169-8665-7d14d7dcd866" providerId="ADAL" clId="{814A2869-F2BE-4993-9E0A-A58D7FFC4532}" dt="2021-04-03T16:05:12.265" v="599"/>
          <ac:spMkLst>
            <pc:docMk/>
            <pc:sldMk cId="937178022" sldId="419"/>
            <ac:spMk id="2" creationId="{C9E7A209-383F-4C01-82CC-D2F99971FC58}"/>
          </ac:spMkLst>
        </pc:spChg>
        <pc:spChg chg="mod">
          <ac:chgData name="ALSABEH, ALI" userId="c96f00b3-cb0c-4169-8665-7d14d7dcd866" providerId="ADAL" clId="{814A2869-F2BE-4993-9E0A-A58D7FFC4532}" dt="2021-04-03T17:06:09.429" v="915" actId="20577"/>
          <ac:spMkLst>
            <pc:docMk/>
            <pc:sldMk cId="937178022" sldId="419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814A2869-F2BE-4993-9E0A-A58D7FFC4532}" dt="2021-04-03T16:17:06.158" v="805" actId="478"/>
          <ac:picMkLst>
            <pc:docMk/>
            <pc:sldMk cId="937178022" sldId="419"/>
            <ac:picMk id="11" creationId="{D66D1176-94A0-4D0E-B9EA-BB7B0C4CEDE3}"/>
          </ac:picMkLst>
        </pc:picChg>
        <pc:picChg chg="add del mod">
          <ac:chgData name="ALSABEH, ALI" userId="c96f00b3-cb0c-4169-8665-7d14d7dcd866" providerId="ADAL" clId="{814A2869-F2BE-4993-9E0A-A58D7FFC4532}" dt="2021-04-03T16:05:32.991" v="601" actId="1076"/>
          <ac:picMkLst>
            <pc:docMk/>
            <pc:sldMk cId="937178022" sldId="419"/>
            <ac:picMk id="2050" creationId="{FB4F243F-FE15-47B5-B257-4CD692C09DA2}"/>
          </ac:picMkLst>
        </pc:picChg>
        <pc:picChg chg="add del mod">
          <ac:chgData name="ALSABEH, ALI" userId="c96f00b3-cb0c-4169-8665-7d14d7dcd866" providerId="ADAL" clId="{814A2869-F2BE-4993-9E0A-A58D7FFC4532}" dt="2021-04-03T16:05:06.567" v="583"/>
          <ac:picMkLst>
            <pc:docMk/>
            <pc:sldMk cId="937178022" sldId="419"/>
            <ac:picMk id="2051" creationId="{4EC1B850-0A48-43EB-875C-7E969494C0C1}"/>
          </ac:picMkLst>
        </pc:picChg>
        <pc:cxnChg chg="mod">
          <ac:chgData name="ALSABEH, ALI" userId="c96f00b3-cb0c-4169-8665-7d14d7dcd866" providerId="ADAL" clId="{814A2869-F2BE-4993-9E0A-A58D7FFC4532}" dt="2021-04-03T16:05:10.068" v="594" actId="14100"/>
          <ac:cxnSpMkLst>
            <pc:docMk/>
            <pc:sldMk cId="937178022" sldId="419"/>
            <ac:cxnSpMk id="28" creationId="{BC7E5824-4385-43D5-9B7F-5824A8184C3A}"/>
          </ac:cxnSpMkLst>
        </pc:cxnChg>
      </pc:sldChg>
      <pc:sldChg chg="addSp delSp modSp add">
        <pc:chgData name="ALSABEH, ALI" userId="c96f00b3-cb0c-4169-8665-7d14d7dcd866" providerId="ADAL" clId="{814A2869-F2BE-4993-9E0A-A58D7FFC4532}" dt="2021-04-03T16:19:04.776" v="826" actId="21"/>
        <pc:sldMkLst>
          <pc:docMk/>
          <pc:sldMk cId="324488640" sldId="420"/>
        </pc:sldMkLst>
        <pc:picChg chg="add del mod">
          <ac:chgData name="ALSABEH, ALI" userId="c96f00b3-cb0c-4169-8665-7d14d7dcd866" providerId="ADAL" clId="{814A2869-F2BE-4993-9E0A-A58D7FFC4532}" dt="2021-04-03T16:16:41.502" v="798" actId="21"/>
          <ac:picMkLst>
            <pc:docMk/>
            <pc:sldMk cId="324488640" sldId="420"/>
            <ac:picMk id="9" creationId="{7DA793BD-9059-4721-B74F-C8A9E3207986}"/>
          </ac:picMkLst>
        </pc:picChg>
        <pc:picChg chg="add del mod">
          <ac:chgData name="ALSABEH, ALI" userId="c96f00b3-cb0c-4169-8665-7d14d7dcd866" providerId="ADAL" clId="{814A2869-F2BE-4993-9E0A-A58D7FFC4532}" dt="2021-04-03T16:19:04.776" v="826" actId="21"/>
          <ac:picMkLst>
            <pc:docMk/>
            <pc:sldMk cId="324488640" sldId="420"/>
            <ac:picMk id="10" creationId="{5B7DC013-3197-478D-9F13-4D651CFFA5EC}"/>
          </ac:picMkLst>
        </pc:picChg>
      </pc:sldChg>
      <pc:sldChg chg="new del">
        <pc:chgData name="ALSABEH, ALI" userId="c96f00b3-cb0c-4169-8665-7d14d7dcd866" providerId="ADAL" clId="{814A2869-F2BE-4993-9E0A-A58D7FFC4532}" dt="2021-04-03T16:01:36.885" v="546" actId="680"/>
        <pc:sldMkLst>
          <pc:docMk/>
          <pc:sldMk cId="3557024230" sldId="420"/>
        </pc:sldMkLst>
      </pc:sldChg>
      <pc:sldChg chg="addSp delSp modSp add mod ord">
        <pc:chgData name="ALSABEH, ALI" userId="c96f00b3-cb0c-4169-8665-7d14d7dcd866" providerId="ADAL" clId="{814A2869-F2BE-4993-9E0A-A58D7FFC4532}" dt="2021-04-03T16:24:51.937" v="907"/>
        <pc:sldMkLst>
          <pc:docMk/>
          <pc:sldMk cId="1264254889" sldId="421"/>
        </pc:sldMkLst>
        <pc:spChg chg="mod">
          <ac:chgData name="ALSABEH, ALI" userId="c96f00b3-cb0c-4169-8665-7d14d7dcd866" providerId="ADAL" clId="{814A2869-F2BE-4993-9E0A-A58D7FFC4532}" dt="2021-04-03T16:19:48.718" v="848" actId="27636"/>
          <ac:spMkLst>
            <pc:docMk/>
            <pc:sldMk cId="1264254889" sldId="421"/>
            <ac:spMk id="2" creationId="{C9E7A209-383F-4C01-82CC-D2F99971FC58}"/>
          </ac:spMkLst>
        </pc:spChg>
        <pc:spChg chg="add del">
          <ac:chgData name="ALSABEH, ALI" userId="c96f00b3-cb0c-4169-8665-7d14d7dcd866" providerId="ADAL" clId="{814A2869-F2BE-4993-9E0A-A58D7FFC4532}" dt="2021-04-03T16:18:46.296" v="821" actId="478"/>
          <ac:spMkLst>
            <pc:docMk/>
            <pc:sldMk cId="1264254889" sldId="421"/>
            <ac:spMk id="5" creationId="{2585B140-3A3C-4B97-9CA7-D5ABD6042FEB}"/>
          </ac:spMkLst>
        </pc:spChg>
        <pc:spChg chg="mod">
          <ac:chgData name="ALSABEH, ALI" userId="c96f00b3-cb0c-4169-8665-7d14d7dcd866" providerId="ADAL" clId="{814A2869-F2BE-4993-9E0A-A58D7FFC4532}" dt="2021-04-03T16:24:17.294" v="905" actId="20577"/>
          <ac:spMkLst>
            <pc:docMk/>
            <pc:sldMk cId="1264254889" sldId="421"/>
            <ac:spMk id="31" creationId="{8DA48107-DA6B-4C12-8C87-9BCB17136510}"/>
          </ac:spMkLst>
        </pc:spChg>
        <pc:picChg chg="add del mod">
          <ac:chgData name="ALSABEH, ALI" userId="c96f00b3-cb0c-4169-8665-7d14d7dcd866" providerId="ADAL" clId="{814A2869-F2BE-4993-9E0A-A58D7FFC4532}" dt="2021-04-03T16:19:07.565" v="827" actId="478"/>
          <ac:picMkLst>
            <pc:docMk/>
            <pc:sldMk cId="1264254889" sldId="421"/>
            <ac:picMk id="11" creationId="{6C5FA604-4C4F-4CB2-B06D-1EFD112DC754}"/>
          </ac:picMkLst>
        </pc:picChg>
        <pc:picChg chg="add del mod">
          <ac:chgData name="ALSABEH, ALI" userId="c96f00b3-cb0c-4169-8665-7d14d7dcd866" providerId="ADAL" clId="{814A2869-F2BE-4993-9E0A-A58D7FFC4532}" dt="2021-04-03T16:20:02.728" v="850" actId="478"/>
          <ac:picMkLst>
            <pc:docMk/>
            <pc:sldMk cId="1264254889" sldId="421"/>
            <ac:picMk id="12" creationId="{960F7AF8-FF18-40E4-BCA7-2FC185FED3B8}"/>
          </ac:picMkLst>
        </pc:picChg>
        <pc:picChg chg="add del mod">
          <ac:chgData name="ALSABEH, ALI" userId="c96f00b3-cb0c-4169-8665-7d14d7dcd866" providerId="ADAL" clId="{814A2869-F2BE-4993-9E0A-A58D7FFC4532}" dt="2021-04-03T16:20:53.168" v="867" actId="478"/>
          <ac:picMkLst>
            <pc:docMk/>
            <pc:sldMk cId="1264254889" sldId="421"/>
            <ac:picMk id="14" creationId="{1029FA5E-60B4-4861-9E5B-B87EF524C31B}"/>
          </ac:picMkLst>
        </pc:picChg>
        <pc:picChg chg="add mod">
          <ac:chgData name="ALSABEH, ALI" userId="c96f00b3-cb0c-4169-8665-7d14d7dcd866" providerId="ADAL" clId="{814A2869-F2BE-4993-9E0A-A58D7FFC4532}" dt="2021-04-03T16:22:31.459" v="882" actId="1076"/>
          <ac:picMkLst>
            <pc:docMk/>
            <pc:sldMk cId="1264254889" sldId="421"/>
            <ac:picMk id="15" creationId="{B78E50F1-5E11-4E4D-9B25-193FBDE8C1C6}"/>
          </ac:picMkLst>
        </pc:picChg>
        <pc:picChg chg="del">
          <ac:chgData name="ALSABEH, ALI" userId="c96f00b3-cb0c-4169-8665-7d14d7dcd866" providerId="ADAL" clId="{814A2869-F2BE-4993-9E0A-A58D7FFC4532}" dt="2021-04-03T16:16:12.334" v="783" actId="478"/>
          <ac:picMkLst>
            <pc:docMk/>
            <pc:sldMk cId="1264254889" sldId="421"/>
            <ac:picMk id="2051" creationId="{4EC1B850-0A48-43EB-875C-7E969494C0C1}"/>
          </ac:picMkLst>
        </pc:picChg>
        <pc:picChg chg="add del mod">
          <ac:chgData name="ALSABEH, ALI" userId="c96f00b3-cb0c-4169-8665-7d14d7dcd866" providerId="ADAL" clId="{814A2869-F2BE-4993-9E0A-A58D7FFC4532}" dt="2021-04-03T16:16:43.118" v="799" actId="478"/>
          <ac:picMkLst>
            <pc:docMk/>
            <pc:sldMk cId="1264254889" sldId="421"/>
            <ac:picMk id="3074" creationId="{FA300B55-0F38-4B5B-ACDA-DD50367548A1}"/>
          </ac:picMkLst>
        </pc:picChg>
        <pc:cxnChg chg="mod">
          <ac:chgData name="ALSABEH, ALI" userId="c96f00b3-cb0c-4169-8665-7d14d7dcd866" providerId="ADAL" clId="{814A2869-F2BE-4993-9E0A-A58D7FFC4532}" dt="2021-04-03T16:19:54.097" v="849" actId="14100"/>
          <ac:cxnSpMkLst>
            <pc:docMk/>
            <pc:sldMk cId="1264254889" sldId="421"/>
            <ac:cxnSpMk id="28" creationId="{BC7E5824-4385-43D5-9B7F-5824A8184C3A}"/>
          </ac:cxnSpMkLst>
        </pc:cxnChg>
      </pc:sldChg>
      <pc:sldChg chg="add">
        <pc:chgData name="ALSABEH, ALI" userId="c96f00b3-cb0c-4169-8665-7d14d7dcd866" providerId="ADAL" clId="{814A2869-F2BE-4993-9E0A-A58D7FFC4532}" dt="2021-04-03T16:19:23.640" v="830"/>
        <pc:sldMkLst>
          <pc:docMk/>
          <pc:sldMk cId="2939161129" sldId="4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3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1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1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391, BGP book</a:t>
            </a:r>
          </a:p>
          <a:p>
            <a:r>
              <a:rPr lang="en-US" dirty="0"/>
              <a:t># lowest origin type: The most common scenario here is that the prefix was redistributed into Border Gateway Protocol from some other protocol, typically an IGP.</a:t>
            </a:r>
          </a:p>
          <a:p>
            <a:endParaRPr lang="en-US" dirty="0"/>
          </a:p>
          <a:p>
            <a:r>
              <a:rPr lang="en-US" dirty="0"/>
              <a:t># 4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route manipulation, the most common reason for path selection is Step 4, the preference for the shortest AS-path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# 6: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If multiple paths have the same number of autonomous systems to traverse, the second most common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decision point is Step 7, which states that an externally learned path from an EBGP neighbor is preferred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a path learned from an IBGP neighbor. A router in an autonomous system prefers to use the ISP’s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bandwidth to reach a network rather than using internal bandwidth to reach an IBGP neighbor on the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side of its own autonomous system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Well-known discretionary:</a:t>
            </a:r>
            <a:r>
              <a:rPr lang="en-US" dirty="0"/>
              <a:t> Must be recognized by all BGP routers and passed on to other BGP routers but need not be present in an update, for example, local preference.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Optional nontransitive:</a:t>
            </a:r>
            <a:r>
              <a:rPr lang="en-US" dirty="0"/>
              <a:t> Might or might not be recognized by a BGP router and is not passed on to other routers, for example, Multi-Exit Discriminator (MED), originator ID.</a:t>
            </a: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A way for an AS to try </a:t>
            </a:r>
            <a:r>
              <a:rPr lang="en-US" altLang="en-US" sz="1200" dirty="0">
                <a:solidFill>
                  <a:schemeClr val="tx1"/>
                </a:solidFill>
              </a:rPr>
              <a:t>to influence another AS </a:t>
            </a:r>
            <a:r>
              <a:rPr lang="en-US" altLang="en-US" sz="1200" dirty="0" err="1">
                <a:solidFill>
                  <a:schemeClr val="tx1"/>
                </a:solidFill>
              </a:rPr>
              <a:t>as</a:t>
            </a:r>
            <a:r>
              <a:rPr lang="en-US" altLang="en-US" sz="1200" dirty="0">
                <a:solidFill>
                  <a:schemeClr val="tx1"/>
                </a:solidFill>
              </a:rPr>
              <a:t> to which way it should send its traffic when there are multiple entry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 does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participate in path selection unless the network administrator of the neighbor autonomous system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manipulates the paths using MED</a:t>
            </a:r>
            <a:r>
              <a:rPr lang="en-US" dirty="0"/>
              <a:t> </a:t>
            </a:r>
            <a:br>
              <a:rPr lang="en-US" dirty="0"/>
            </a:br>
            <a:endParaRPr lang="en-US" alt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Advanced Networking Topics: BGP, BGP Hijacking, MPLS,</a:t>
            </a:r>
          </a:p>
          <a:p>
            <a:pPr algn="ctr"/>
            <a:r>
              <a:rPr lang="en-US" sz="2400" dirty="0"/>
              <a:t>MPLS-based VPNs, Segment Routing, and others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aalsabeh@email.sc.edu, jcrichigno@cec.sc.edu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WASTC 2021 virtual Faculty Development Weeks (</a:t>
            </a:r>
            <a:r>
              <a:rPr lang="en-US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vFDW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b="0" i="0" dirty="0"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effectLst/>
            </a:endParaRPr>
          </a:p>
          <a:p>
            <a:pPr algn="ctr" rtl="0" fontAlgn="base"/>
            <a:r>
              <a:rPr lang="en-US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June 15,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Next-hop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642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82081-8A91-4C1F-95AF-B92ECD00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76" y="3791418"/>
            <a:ext cx="5850333" cy="182515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87EA3-A5C0-4236-BB6E-B1F44C4B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35" y="338707"/>
            <a:ext cx="5043465" cy="309029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993169-4DD4-4E3A-9C98-11AE1483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5265832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 well-known mandatory attribute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the next-hop IP address that is to be used to reach a destination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Unlike IGPs, BGP routes AS by AS, not router by router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The default next-hop is the next 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The next-hop address for a network from another AS is an IP address of the entry point of the next AS along the path to that destination network</a:t>
            </a:r>
          </a:p>
          <a:p>
            <a:pPr lvl="1"/>
            <a:endParaRPr lang="en-US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BE79F-4EEC-4C2D-BEB2-6544CAB7BCBF}"/>
              </a:ext>
            </a:extLst>
          </p:cNvPr>
          <p:cNvSpPr txBox="1"/>
          <p:nvPr/>
        </p:nvSpPr>
        <p:spPr>
          <a:xfrm>
            <a:off x="6328620" y="3425543"/>
            <a:ext cx="195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D70A0-417F-48F9-A07A-F37A50802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BA1448-9365-446E-B6AD-D46EC6646C9A}"/>
              </a:ext>
            </a:extLst>
          </p:cNvPr>
          <p:cNvSpPr/>
          <p:nvPr/>
        </p:nvSpPr>
        <p:spPr>
          <a:xfrm>
            <a:off x="7574661" y="4838699"/>
            <a:ext cx="1064514" cy="1028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AS-Path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69054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58890"/>
            <a:ext cx="5955650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Well-known mandatory attribute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Whenever a route update passes through an AS, the AS number is </a:t>
            </a:r>
            <a:r>
              <a:rPr lang="en-US" altLang="en-US" sz="1800" i="1" dirty="0"/>
              <a:t>prepended</a:t>
            </a:r>
            <a:r>
              <a:rPr lang="en-US" altLang="en-US" sz="1800" dirty="0"/>
              <a:t> to that update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A: advertises network 192.168.1.0 in AS 64520.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C: prepends its own AS number to it and advertises the route to Router B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B: From Router B’s perspective, the path to reach 192.168.1.0 is: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FF"/>
                </a:solidFill>
              </a:rPr>
              <a:t>65500</a:t>
            </a:r>
            <a:r>
              <a:rPr lang="en-US" altLang="en-US" sz="1400" dirty="0"/>
              <a:t>, </a:t>
            </a:r>
            <a:r>
              <a:rPr lang="en-US" altLang="en-US" sz="1400" dirty="0">
                <a:solidFill>
                  <a:srgbClr val="FF0000"/>
                </a:solidFill>
              </a:rPr>
              <a:t>64520 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244D5D7-C157-4287-B7C3-A8F8849D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0890"/>
            <a:ext cx="51816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8C75D27-23B9-4256-940E-20937D0F8F6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34300" y="3306790"/>
            <a:ext cx="1143000" cy="3048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3FA112AB-F56B-4A01-AD45-DA4E913D797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63000" y="3421090"/>
            <a:ext cx="914400" cy="6096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09DEE052-8400-43DD-AFDA-5BFD76F8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54265"/>
            <a:ext cx="838200" cy="352425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EB2D963-FA7D-4A9C-83D4-99742DFA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06890"/>
            <a:ext cx="838200" cy="152400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06C1BCA-6300-4E08-9ACD-C7A6C28E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573490"/>
            <a:ext cx="1600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0" name="Rectangular Callout 13">
            <a:extLst>
              <a:ext uri="{FF2B5EF4-FFF2-40B4-BE49-F238E27FC236}">
                <a16:creationId xmlns:a16="http://schemas.microsoft.com/office/drawing/2014/main" id="{02EDF4CD-25B5-4828-9B70-998648AC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954490"/>
            <a:ext cx="1600200" cy="838200"/>
          </a:xfrm>
          <a:prstGeom prst="wedgeRectCallout">
            <a:avLst>
              <a:gd name="adj1" fmla="val -51306"/>
              <a:gd name="adj2" fmla="val -11542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/>
              <a:t>My path to 192.168.1.0 is (</a:t>
            </a:r>
            <a:r>
              <a:rPr lang="en-US" altLang="en-US" sz="1400" b="0">
                <a:solidFill>
                  <a:srgbClr val="0000FF"/>
                </a:solidFill>
              </a:rPr>
              <a:t>65500</a:t>
            </a:r>
            <a:r>
              <a:rPr lang="en-US" altLang="en-US" sz="1400" b="0"/>
              <a:t>, </a:t>
            </a:r>
            <a:r>
              <a:rPr lang="en-US" altLang="en-US" sz="1400" b="0">
                <a:solidFill>
                  <a:srgbClr val="FF0000"/>
                </a:solidFill>
              </a:rPr>
              <a:t>64520</a:t>
            </a:r>
            <a:r>
              <a:rPr lang="en-US" altLang="en-US" sz="1400" b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D1310-CB10-4F95-9388-C48EFB870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759A26-AFB5-41A9-AE73-CA79A2BE4F36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7D940B-DC4A-48EB-B2AA-12F359371EE8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18239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2253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82081-8A91-4C1F-95AF-B92ECD00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176" y="3791418"/>
            <a:ext cx="5850333" cy="182515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87EA3-A5C0-4236-BB6E-B1F44C4B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35" y="338707"/>
            <a:ext cx="5043465" cy="309029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993169-4DD4-4E3A-9C98-11AE1483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5428275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 well-known mandatory attribute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Defines the origin of the path information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The origin attribute can be one of three values: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b="1" dirty="0"/>
              <a:t>IGP (“</a:t>
            </a:r>
            <a:r>
              <a:rPr lang="en-US" altLang="en-US" sz="1800" b="1" dirty="0" err="1"/>
              <a:t>i</a:t>
            </a:r>
            <a:r>
              <a:rPr lang="en-US" altLang="en-US" sz="1800" b="1" dirty="0"/>
              <a:t>”)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The route is interior to the originating AS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Normally when the </a:t>
            </a:r>
            <a:r>
              <a:rPr lang="en-US" altLang="en-US" sz="1400" b="1" dirty="0"/>
              <a:t>network command </a:t>
            </a:r>
            <a:r>
              <a:rPr lang="en-US" altLang="en-US" sz="1400" dirty="0"/>
              <a:t>is used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b="1" dirty="0"/>
              <a:t>EGP (“e”)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The route is learned via </a:t>
            </a:r>
            <a:r>
              <a:rPr lang="en-US" altLang="en-US" sz="1400" b="1" dirty="0"/>
              <a:t>EGP</a:t>
            </a:r>
            <a:r>
              <a:rPr lang="en-US" altLang="en-US" sz="1400" dirty="0"/>
              <a:t>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EGP is legacy and no longer supported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b="1" dirty="0"/>
              <a:t>Incomplete (“?”)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The route’s origin is unknown / some other means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It usually occurs when a route is </a:t>
            </a:r>
            <a:r>
              <a:rPr lang="en-US" altLang="en-US" sz="1400" b="1" dirty="0"/>
              <a:t>redistributed into </a:t>
            </a:r>
            <a:r>
              <a:rPr lang="en-US" altLang="en-US" sz="1400" dirty="0"/>
              <a:t>BGP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847CB-91A7-4853-8A0C-299D00E23C3A}"/>
              </a:ext>
            </a:extLst>
          </p:cNvPr>
          <p:cNvSpPr txBox="1"/>
          <p:nvPr/>
        </p:nvSpPr>
        <p:spPr>
          <a:xfrm>
            <a:off x="6328620" y="3425543"/>
            <a:ext cx="195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DDAACA-A26D-408E-B913-B16DAF16E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Distance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756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A router may run multiple routing protocols / static routes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</a:t>
            </a:r>
            <a:r>
              <a:rPr lang="en-US" altLang="en-US" sz="2200" dirty="0"/>
              <a:t>f BGP and OSPF are configured on a router, both protocols may provide different best paths (analogous to google-maps and </a:t>
            </a:r>
            <a:r>
              <a:rPr lang="en-US" altLang="en-US" sz="2200" dirty="0" err="1"/>
              <a:t>mapquest</a:t>
            </a:r>
            <a:r>
              <a:rPr lang="en-US" altLang="en-US" sz="2200" dirty="0"/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How does the router know which protocol to choose?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The route with lower Administrative Distance is installed in the routing table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A8A34B-D6A5-4D9A-BBAA-5E55F12B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" y="3105149"/>
            <a:ext cx="5853212" cy="2876550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5D465-027D-408D-9987-58BE0869A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762" y="3545652"/>
            <a:ext cx="5203415" cy="216167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509293-6F8D-4F26-AF94-EE12C19B57B1}"/>
              </a:ext>
            </a:extLst>
          </p:cNvPr>
          <p:cNvSpPr/>
          <p:nvPr/>
        </p:nvSpPr>
        <p:spPr>
          <a:xfrm>
            <a:off x="6361072" y="4621160"/>
            <a:ext cx="4149612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720427-36EA-443A-8DD9-39BDE6691A4D}"/>
              </a:ext>
            </a:extLst>
          </p:cNvPr>
          <p:cNvSpPr/>
          <p:nvPr/>
        </p:nvSpPr>
        <p:spPr>
          <a:xfrm>
            <a:off x="6361072" y="5316339"/>
            <a:ext cx="4681997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4998B9A8-904E-4376-80DF-D65B87E2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50" y="3180986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30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7870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92D7CB-6779-4AB8-8482-8932C3AB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06349"/>
            <a:ext cx="10984850" cy="4800599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Configured locally and </a:t>
            </a:r>
            <a:r>
              <a:rPr lang="en-US" altLang="en-US" b="1" i="1" dirty="0"/>
              <a:t>not propagated to any other routers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Higher weight is preferred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Weight takes precedence over Local Preference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Value from 0 to 65535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Default is 32768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Default is 0 for routes not originated by this router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4D0BC-5EC9-4EA2-AEF8-4BF03B63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5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7870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92D7CB-6779-4AB8-8482-8932C3AB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06349"/>
            <a:ext cx="10984850" cy="4800599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1800" dirty="0"/>
              <a:t>Router A has two ways to reach 172.20.0.0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800" dirty="0"/>
              <a:t>via Router B (AS 65000)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800" dirty="0"/>
              <a:t>via Router C (AS 65500)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1800" dirty="0"/>
              <a:t>Router A is configured to set the weight of updates coming from: 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800" dirty="0"/>
              <a:t>Router B to 200 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800" dirty="0"/>
              <a:t>Router C to 150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en-US" sz="1800" dirty="0"/>
              <a:t>Weight for Router B is higher, so Router A uses Router B as a next hop to reach 172.20.0.0 </a:t>
            </a:r>
          </a:p>
          <a:p>
            <a:endParaRPr lang="en-US" altLang="en-US" sz="18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F98BE0B-572B-40EE-BC44-85A8D5F70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13" y="3179674"/>
            <a:ext cx="60150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E3DF2-A4D5-4FE0-8F27-3D23B8BA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250" y="3351124"/>
            <a:ext cx="862013" cy="2286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E73D72A-CADB-4F31-95FE-4696E37D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250" y="3332074"/>
            <a:ext cx="795338" cy="2667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CBC3B8C-1819-4061-BC91-E094CF731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050" y="5427574"/>
            <a:ext cx="990600" cy="2667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1C66E9B-3FD8-4A37-BAAE-CFB26056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25" y="5427574"/>
            <a:ext cx="923925" cy="2667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A8079AF0-E9BD-490E-B658-0C78F2B4010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076250" y="4246474"/>
            <a:ext cx="1219200" cy="9144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ABA9853-46C7-42CC-BD72-692061FA6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510B11-3CC7-44F0-ABCF-5AB0F5755E1D}"/>
              </a:ext>
            </a:extLst>
          </p:cNvPr>
          <p:cNvCxnSpPr>
            <a:cxnSpLocks/>
          </p:cNvCxnSpPr>
          <p:nvPr/>
        </p:nvCxnSpPr>
        <p:spPr>
          <a:xfrm>
            <a:off x="269317" y="6073647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2E2D2D-8F21-48EC-848A-580D346F0AAF}"/>
              </a:ext>
            </a:extLst>
          </p:cNvPr>
          <p:cNvSpPr txBox="1"/>
          <p:nvPr/>
        </p:nvSpPr>
        <p:spPr>
          <a:xfrm>
            <a:off x="175491" y="6073647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22898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Table Version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53108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Internal version number of the table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This number is incremented whenever the table changes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ABF30-8CCF-49A6-B1EF-59F81280F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800" y="2743541"/>
            <a:ext cx="8594349" cy="30857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8C9FAC-863E-4229-B41E-A7B3CEEFE4E6}"/>
              </a:ext>
            </a:extLst>
          </p:cNvPr>
          <p:cNvSpPr/>
          <p:nvPr/>
        </p:nvSpPr>
        <p:spPr>
          <a:xfrm>
            <a:off x="1710813" y="2851355"/>
            <a:ext cx="2507226" cy="452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1">
            <a:extLst>
              <a:ext uri="{FF2B5EF4-FFF2-40B4-BE49-F238E27FC236}">
                <a16:creationId xmlns:a16="http://schemas.microsoft.com/office/drawing/2014/main" id="{921BDC05-1F2D-4FBC-AFAF-70560BEE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11" y="2373654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83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838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The status is displayed at the beginning of each line in the table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B7DED03-C0EB-4560-9767-460BB76D8F64}"/>
              </a:ext>
            </a:extLst>
          </p:cNvPr>
          <p:cNvGraphicFramePr>
            <a:graphicFrameLocks noGrp="1"/>
          </p:cNvGraphicFramePr>
          <p:nvPr/>
        </p:nvGraphicFramePr>
        <p:xfrm>
          <a:off x="597550" y="1531619"/>
          <a:ext cx="488885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52">
                  <a:extLst>
                    <a:ext uri="{9D8B030D-6E8A-4147-A177-3AD203B41FA5}">
                      <a16:colId xmlns:a16="http://schemas.microsoft.com/office/drawing/2014/main" val="2978342742"/>
                    </a:ext>
                  </a:extLst>
                </a:gridCol>
                <a:gridCol w="4309698">
                  <a:extLst>
                    <a:ext uri="{9D8B030D-6E8A-4147-A177-3AD203B41FA5}">
                      <a16:colId xmlns:a16="http://schemas.microsoft.com/office/drawing/2014/main" val="224671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1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suppressed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dampened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3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0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the best entry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was learned via an internal BGP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a RIB-failure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is stale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1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has multipath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6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entry has a backup 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5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table entry has a best external route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8017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BC568D3-F700-4A86-A2DA-01A657AC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90" y="2621316"/>
            <a:ext cx="5800582" cy="2082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524EEA-D4F1-4303-BCC2-ABAEF518BCB9}"/>
              </a:ext>
            </a:extLst>
          </p:cNvPr>
          <p:cNvSpPr/>
          <p:nvPr/>
        </p:nvSpPr>
        <p:spPr>
          <a:xfrm>
            <a:off x="5736336" y="3436508"/>
            <a:ext cx="448155" cy="1407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77257033-3488-41BC-9A2A-4B72C65F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769" y="225142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179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Short Overview of BGP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3B4967-2FAC-426C-8592-15E416E3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202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46527"/>
            <a:ext cx="4876800" cy="201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556127"/>
            <a:ext cx="1752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784727"/>
            <a:ext cx="1066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784727"/>
            <a:ext cx="1066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70527"/>
            <a:ext cx="1371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184527"/>
            <a:ext cx="2743200" cy="1524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470527"/>
            <a:ext cx="1371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8153400" y="5653883"/>
            <a:ext cx="7620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D464215-2F3D-4C63-A886-A2AAC10A3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6890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The main goal is to provide interdomain routing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BGP selects one path as the best path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It places the selected path in its routing table and propagates the path to its neighbors</a:t>
            </a:r>
          </a:p>
        </p:txBody>
      </p:sp>
    </p:spTree>
    <p:extLst>
      <p:ext uri="{BB962C8B-B14F-4D97-AF65-F5344CB8AC3E}">
        <p14:creationId xmlns:p14="http://schemas.microsoft.com/office/powerpoint/2010/main" val="359236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84163" indent="-284163">
              <a:buFont typeface="+mj-lt"/>
              <a:buAutoNum type="arabicPeriod"/>
            </a:pPr>
            <a:r>
              <a:rPr lang="en-US" sz="1800" dirty="0"/>
              <a:t>Prefer the path with </a:t>
            </a:r>
            <a:r>
              <a:rPr lang="en-US" sz="1800" b="1" dirty="0"/>
              <a:t>highest weight </a:t>
            </a:r>
            <a:r>
              <a:rPr lang="en-US" sz="1800" dirty="0"/>
              <a:t>(configured locally; set to 0 (default) for routes not originated by the router)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weights are the same, prefer the path with </a:t>
            </a:r>
            <a:r>
              <a:rPr lang="en-US" sz="1800" b="1" dirty="0"/>
              <a:t>highest local preference </a:t>
            </a:r>
            <a:r>
              <a:rPr lang="en-US" sz="1800" dirty="0"/>
              <a:t>(set to 100 by default)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local preferences are the same, prefer the </a:t>
            </a:r>
            <a:r>
              <a:rPr lang="en-US" sz="1800" b="1" dirty="0"/>
              <a:t>path that was originated by BGP running on the router or redistributed from an Interior Gateway Protocol (IGP)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no route was originated, prefer the path with the </a:t>
            </a:r>
            <a:r>
              <a:rPr lang="en-US" sz="1800" b="1" dirty="0"/>
              <a:t>shortest AS_PATH</a:t>
            </a:r>
            <a:endParaRPr lang="en-US" sz="1800" dirty="0"/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paths have the same AS_PATH length, prefer the path with the </a:t>
            </a:r>
            <a:r>
              <a:rPr lang="en-US" sz="1800" b="1" dirty="0"/>
              <a:t>lowest origin type</a:t>
            </a:r>
            <a:r>
              <a:rPr lang="en-US" sz="1800" dirty="0"/>
              <a:t> (IGP is lower than Exterior Gateway Protocol (EGP), and EGP is lower than Incomplete)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origin codes are the same, prefer the path with the </a:t>
            </a:r>
            <a:r>
              <a:rPr lang="en-US" sz="1800" b="1" dirty="0"/>
              <a:t>lowest MED attribute </a:t>
            </a:r>
            <a:r>
              <a:rPr lang="en-US" sz="1800" dirty="0"/>
              <a:t>(set to 0 by default)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paths have the same MED, prefer the </a:t>
            </a:r>
            <a:r>
              <a:rPr lang="en-US" sz="1800" b="1" dirty="0"/>
              <a:t>External path (EBGP) over the Internal path (IBGP)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paths are still the same, prefer the path through the </a:t>
            </a:r>
            <a:r>
              <a:rPr lang="en-US" sz="1800" b="1" dirty="0"/>
              <a:t>closest IGP neighbor (lowest IGP metric)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both paths are external, prefer the path that was </a:t>
            </a:r>
            <a:r>
              <a:rPr lang="en-US" sz="1800" b="1" dirty="0"/>
              <a:t>received first (oldest one)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paths are still the same, prefer the path from the </a:t>
            </a:r>
            <a:r>
              <a:rPr lang="en-US" sz="1800" b="1" dirty="0"/>
              <a:t>BGP router with the lowest router ID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1800" dirty="0"/>
              <a:t>If the router ID is the same for multiple paths, prefer the path with the </a:t>
            </a:r>
            <a:r>
              <a:rPr lang="en-US" sz="1800" b="1" dirty="0"/>
              <a:t>lowest IP address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202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561C2-7DC6-4139-9B2A-828F2B11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15AAA-6E1E-4A37-A062-73619522ED28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B9384E-3441-443A-81DC-B7C587C93993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187037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202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561C2-7DC6-4139-9B2A-828F2B11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15AAA-6E1E-4A37-A062-73619522ED28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B9384E-3441-443A-81DC-B7C587C93993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597550" y="1041398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Without route manipulation, the most common reason for path selection is Step 4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If no route was originated, prefer the path with the </a:t>
            </a:r>
            <a:r>
              <a:rPr lang="en-US" sz="2000" b="1" dirty="0"/>
              <a:t>shortest AS_PATH</a:t>
            </a:r>
            <a:endParaRPr lang="en-US" sz="2400" b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/>
              <a:t>If multiple paths have the same number of autonomous systems to traverse, the second most common decision point is Step 7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If the paths have the same MED, prefer </a:t>
            </a:r>
            <a:r>
              <a:rPr lang="en-US" sz="2000" b="1" dirty="0"/>
              <a:t>EBGP over internal IBGP</a:t>
            </a:r>
            <a:endParaRPr lang="en-US" sz="20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network administrator does not like the path with fewest ASes, he/she can manipulate weight or local preference to change which outbound path BGP selects</a:t>
            </a:r>
          </a:p>
        </p:txBody>
      </p:sp>
    </p:spTree>
    <p:extLst>
      <p:ext uri="{BB962C8B-B14F-4D97-AF65-F5344CB8AC3E}">
        <p14:creationId xmlns:p14="http://schemas.microsoft.com/office/powerpoint/2010/main" val="329675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Preference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52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52" y="1079194"/>
            <a:ext cx="4998098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 well-known discretionary attribute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routers in the AS which path is preferred </a:t>
            </a:r>
            <a:r>
              <a:rPr lang="en-US" altLang="en-US" sz="1800" b="1" i="1" dirty="0"/>
              <a:t>to exit the AS </a:t>
            </a:r>
            <a:r>
              <a:rPr lang="en-US" altLang="en-US" sz="1800" dirty="0"/>
              <a:t>(higher is better)</a:t>
            </a:r>
            <a:endParaRPr lang="en-US" altLang="en-US" sz="1800" b="1" i="1" dirty="0">
              <a:solidFill>
                <a:schemeClr val="tx1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Configured on a router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Exchanged only among routers within the same AS (passed only via IBGP not via EBGP)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Default value on a Cisco/FRR router is 100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 takes precedence over AS_PATH</a:t>
            </a:r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01317A97-4CAB-431F-8B6C-0528312AE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88" y="1498294"/>
            <a:ext cx="6329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A30ADB79-4162-40C2-A790-E1C6178B16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39744" y="3745400"/>
            <a:ext cx="685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10DCF1E7-AE62-4FF1-9A42-85EEE435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050" y="3631894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IBGP</a:t>
            </a: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6B07BAB2-BAC0-4A80-9228-EF7933FD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650" y="3479494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EB4BF12B-1397-40AD-A58B-03769A7B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650" y="4089094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315A41-C866-4496-932A-E25069B64EF6}"/>
              </a:ext>
            </a:extLst>
          </p:cNvPr>
          <p:cNvSpPr txBox="1"/>
          <p:nvPr/>
        </p:nvSpPr>
        <p:spPr>
          <a:xfrm>
            <a:off x="5443250" y="2184094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172.16.0.0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37CE7-2C77-4679-8831-7E229663A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D9BBE8-40F6-4D4D-836F-EF5310D50F0F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632E0A-3B2E-4318-98CF-74D60C336B99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27673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Preference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752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87" y="1104900"/>
            <a:ext cx="4818713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AS 64520 receives updates about network 172.16.0.0 from two directions: </a:t>
            </a:r>
            <a:endParaRPr lang="en-US" altLang="en-US" sz="1400" dirty="0"/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65500 (65500, 65350)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65000 (65000, 65250, 65350)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preference: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A for network 172.16.0.0 is 200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B for network 172.16.0.0 is 150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 information is exchanged within AS 64520 via IBGP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All traffic in AS 64520 addressed to network 172.16.0.0 is sent to Router A as an exit point from AS 64520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2DD4813-467E-46FD-9694-893F5D458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14500"/>
            <a:ext cx="6329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5B682FD7-559B-4142-9B76-161D5B8BB5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11456" y="3961606"/>
            <a:ext cx="685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7">
            <a:extLst>
              <a:ext uri="{FF2B5EF4-FFF2-40B4-BE49-F238E27FC236}">
                <a16:creationId xmlns:a16="http://schemas.microsoft.com/office/drawing/2014/main" id="{657B60D2-B59A-4899-94C7-370532C0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62" y="3848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IBGP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446504A0-0A77-4EA7-AB51-586BAB55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36957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7C0BA2ED-025B-4E7E-BE6F-41D6C08E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43053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4240E-A8E5-4CDE-9D88-DCD3F85A0AB0}"/>
              </a:ext>
            </a:extLst>
          </p:cNvPr>
          <p:cNvSpPr txBox="1"/>
          <p:nvPr/>
        </p:nvSpPr>
        <p:spPr>
          <a:xfrm>
            <a:off x="5414962" y="2400300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172.16.0.0</a:t>
            </a:r>
          </a:p>
        </p:txBody>
      </p:sp>
      <p:sp>
        <p:nvSpPr>
          <p:cNvPr id="20" name="Rectangular Callout 11">
            <a:extLst>
              <a:ext uri="{FF2B5EF4-FFF2-40B4-BE49-F238E27FC236}">
                <a16:creationId xmlns:a16="http://schemas.microsoft.com/office/drawing/2014/main" id="{55E45D32-BE82-4C42-AFAC-5E725B5C9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4" y="2857500"/>
            <a:ext cx="2076448" cy="914400"/>
          </a:xfrm>
          <a:prstGeom prst="wedgeRectCallout">
            <a:avLst>
              <a:gd name="adj1" fmla="val 72069"/>
              <a:gd name="adj2" fmla="val 1486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/>
              <a:t>My Local Preference is higher, so I am the preferred exit point.</a:t>
            </a:r>
          </a:p>
        </p:txBody>
      </p:sp>
      <p:cxnSp>
        <p:nvCxnSpPr>
          <p:cNvPr id="28" name="Straight Arrow Connector 12">
            <a:extLst>
              <a:ext uri="{FF2B5EF4-FFF2-40B4-BE49-F238E27FC236}">
                <a16:creationId xmlns:a16="http://schemas.microsoft.com/office/drawing/2014/main" id="{540FEB67-CB2E-4217-B170-DA442F6B2D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815512" y="2838450"/>
            <a:ext cx="762000" cy="6096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3">
            <a:extLst>
              <a:ext uri="{FF2B5EF4-FFF2-40B4-BE49-F238E27FC236}">
                <a16:creationId xmlns:a16="http://schemas.microsoft.com/office/drawing/2014/main" id="{AFEF6AC9-0E33-41F5-B628-0620AAE5924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9377362" y="2305050"/>
            <a:ext cx="6858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14">
            <a:extLst>
              <a:ext uri="{FF2B5EF4-FFF2-40B4-BE49-F238E27FC236}">
                <a16:creationId xmlns:a16="http://schemas.microsoft.com/office/drawing/2014/main" id="{B063F717-3FA1-447C-B09A-2756B103855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472362" y="2286000"/>
            <a:ext cx="8382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043A366-AFE5-41BF-A4CB-9C2FD692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2F199-AC95-4DF0-BC92-73044F73CB9B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74783B-F177-4FEF-BFEC-8C0CA1BC2108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642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 Attribute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6428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r>
              <a:rPr lang="en-US" dirty="0"/>
              <a:t>Buffer Sizing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4D3165-807D-4BC3-91BE-9D80CDCA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07195"/>
            <a:ext cx="7229934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An optional nontransitive attribute, also called </a:t>
            </a:r>
            <a:r>
              <a:rPr lang="en-US" altLang="en-US" sz="1800" b="1" i="1" dirty="0"/>
              <a:t>metric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external neighbors the preferred path </a:t>
            </a:r>
            <a:r>
              <a:rPr lang="en-US" altLang="en-US" sz="1800" b="1" i="1" dirty="0"/>
              <a:t>into </a:t>
            </a:r>
            <a:r>
              <a:rPr lang="en-US" altLang="en-US" sz="1800" dirty="0"/>
              <a:t>an 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By default, a router compares the MED only for paths from neighbors in the </a:t>
            </a:r>
            <a:r>
              <a:rPr lang="en-US" altLang="en-US" sz="1800" b="1" dirty="0"/>
              <a:t>same AS</a:t>
            </a:r>
            <a:r>
              <a:rPr lang="en-US" altLang="en-US" sz="1800" dirty="0">
                <a:solidFill>
                  <a:schemeClr val="tx1"/>
                </a:solidFill>
              </a:rPr>
              <a:t>. </a:t>
            </a:r>
            <a:r>
              <a:rPr lang="en-US" altLang="en-US" sz="1800" dirty="0"/>
              <a:t>Lowest Wins!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MED is sent to EBGP peers: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Those routers propagate the MED within their AS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But do not pass it on to the next AS 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0CCA0CA2-3A72-46D1-BD70-C9CAB394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4" y="1107195"/>
            <a:ext cx="3733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6F6FE-AD50-4596-930C-50BA34807925}"/>
              </a:ext>
            </a:extLst>
          </p:cNvPr>
          <p:cNvSpPr txBox="1"/>
          <p:nvPr/>
        </p:nvSpPr>
        <p:spPr>
          <a:xfrm>
            <a:off x="9351484" y="1564395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172.20.0.0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FA8CDBC3-023E-40EE-80C2-C081CEED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47845B73-F662-4B7B-AB6D-9043A8DCE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1D2581-4308-4FCC-9257-3CE3182208CE}"/>
              </a:ext>
            </a:extLst>
          </p:cNvPr>
          <p:cNvCxnSpPr>
            <a:cxnSpLocks noChangeShapeType="1"/>
            <a:stCxn id="24" idx="4"/>
          </p:cNvCxnSpPr>
          <p:nvPr/>
        </p:nvCxnSpPr>
        <p:spPr bwMode="auto">
          <a:xfrm rot="5400000">
            <a:off x="10361134" y="2535945"/>
            <a:ext cx="99060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21DF0-5EE1-4C81-8B8C-77FA3B2B6B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837134" y="2574045"/>
            <a:ext cx="990600" cy="952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80EB6-0A22-494C-9DC5-6A74726C5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CA4809-2D19-4150-89F1-3364C31E6E39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65E085-F9AE-4681-9316-798611A689A6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14816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Med Attribute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86428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5">
            <a:extLst>
              <a:ext uri="{FF2B5EF4-FFF2-40B4-BE49-F238E27FC236}">
                <a16:creationId xmlns:a16="http://schemas.microsoft.com/office/drawing/2014/main" id="{3951CA3D-7135-4F6A-A55E-EF812AA4B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50" y="2703117"/>
            <a:ext cx="3505200" cy="31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0">
            <a:extLst>
              <a:ext uri="{FF2B5EF4-FFF2-40B4-BE49-F238E27FC236}">
                <a16:creationId xmlns:a16="http://schemas.microsoft.com/office/drawing/2014/main" id="{2E17CB61-0BFA-4B3D-B52B-F9FF798D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277" y="5254063"/>
            <a:ext cx="2057400" cy="609600"/>
          </a:xfrm>
          <a:prstGeom prst="wedgeRectCallout">
            <a:avLst>
              <a:gd name="adj1" fmla="val 86569"/>
              <a:gd name="adj2" fmla="val -4782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/>
              <a:t>Which path is most attractive?</a:t>
            </a: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518E3AFA-123D-4D66-B91E-46F57012DE8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885750" y="4036617"/>
            <a:ext cx="1219200" cy="8382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EDC377-E4B1-43BA-AA87-DE9C7F5CDDBC}"/>
              </a:ext>
            </a:extLst>
          </p:cNvPr>
          <p:cNvSpPr txBox="1"/>
          <p:nvPr/>
        </p:nvSpPr>
        <p:spPr>
          <a:xfrm>
            <a:off x="5228650" y="3160317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172.20.0.0</a:t>
            </a: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DA74F205-CED7-4D76-A54E-100368F8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177" y="3765479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4AFA9B67-1FD3-441F-BD82-432E4B35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50" y="3769917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2D660C-C5EA-48F6-8E0C-1FCA2ADBAA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3850" y="4107287"/>
            <a:ext cx="762000" cy="103423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821329-104C-47CD-9285-D967098FDB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19250" y="4150916"/>
            <a:ext cx="819150" cy="990601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ular Callout 8">
            <a:extLst>
              <a:ext uri="{FF2B5EF4-FFF2-40B4-BE49-F238E27FC236}">
                <a16:creationId xmlns:a16="http://schemas.microsoft.com/office/drawing/2014/main" id="{8FDA9F20-9241-4208-8467-4A0B359B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50" y="3998517"/>
            <a:ext cx="2057400" cy="1066800"/>
          </a:xfrm>
          <a:prstGeom prst="wedgeRectCallout">
            <a:avLst>
              <a:gd name="adj1" fmla="val 46598"/>
              <a:gd name="adj2" fmla="val -88382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/>
              <a:t>My MED is 150 for 172.20.0.0 so send those packets this way.</a:t>
            </a:r>
          </a:p>
        </p:txBody>
      </p:sp>
      <p:sp>
        <p:nvSpPr>
          <p:cNvPr id="32" name="Rectangular Callout 9">
            <a:extLst>
              <a:ext uri="{FF2B5EF4-FFF2-40B4-BE49-F238E27FC236}">
                <a16:creationId xmlns:a16="http://schemas.microsoft.com/office/drawing/2014/main" id="{E9005A07-64A3-4FD5-95F1-A4607A80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0" y="4107287"/>
            <a:ext cx="2057400" cy="1066800"/>
          </a:xfrm>
          <a:prstGeom prst="wedgeRectCallout">
            <a:avLst>
              <a:gd name="adj1" fmla="val -49579"/>
              <a:gd name="adj2" fmla="val -9647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/>
              <a:t>My MED is 200 for 172.20.0.0 so send those packets this way.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92D7CB-6779-4AB8-8482-8932C3AB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06349"/>
            <a:ext cx="10984850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B has set the MED to 150 for 172.20.0.0</a:t>
            </a:r>
            <a:endParaRPr lang="en-US" altLang="en-US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C has set the MED to 200 for 172.20.0.0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Router A receives EBGP updates from routers B and C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Chooses Router B as the best next hop to get to AS 65500 because of the lower MED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D1B189-9D2E-4B97-8E90-441F473FBA7E}"/>
              </a:ext>
            </a:extLst>
          </p:cNvPr>
          <p:cNvCxnSpPr>
            <a:cxnSpLocks/>
          </p:cNvCxnSpPr>
          <p:nvPr/>
        </p:nvCxnSpPr>
        <p:spPr>
          <a:xfrm>
            <a:off x="691376" y="6023189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787646-A04E-41CD-BD06-A4EF0283C9A8}"/>
              </a:ext>
            </a:extLst>
          </p:cNvPr>
          <p:cNvSpPr txBox="1"/>
          <p:nvPr/>
        </p:nvSpPr>
        <p:spPr>
          <a:xfrm>
            <a:off x="597550" y="6023189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E1CBDF6-8C45-4EFE-A2F3-9DE45654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DF7D08-21BC-4615-9A2A-54301486D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E9BF78DBE9F44B69931E9E3B04E4C" ma:contentTypeVersion="12" ma:contentTypeDescription="Create a new document." ma:contentTypeScope="" ma:versionID="48a60e5681947284f55842ae4513c57c">
  <xsd:schema xmlns:xsd="http://www.w3.org/2001/XMLSchema" xmlns:xs="http://www.w3.org/2001/XMLSchema" xmlns:p="http://schemas.microsoft.com/office/2006/metadata/properties" xmlns:ns3="d6fbfab7-9d39-477a-9cf1-37e1ac20387c" xmlns:ns4="fa9cef89-c1df-4309-9563-128dca384625" targetNamespace="http://schemas.microsoft.com/office/2006/metadata/properties" ma:root="true" ma:fieldsID="906b2119354cc952677e4a6d0078ad36" ns3:_="" ns4:_="">
    <xsd:import namespace="d6fbfab7-9d39-477a-9cf1-37e1ac20387c"/>
    <xsd:import namespace="fa9cef89-c1df-4309-9563-128dca384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bfab7-9d39-477a-9cf1-37e1ac203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cef89-c1df-4309-9563-128dca384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36BE5-0CFC-47E1-9E37-BE3E5350D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bfab7-9d39-477a-9cf1-37e1ac20387c"/>
    <ds:schemaRef ds:uri="fa9cef89-c1df-4309-9563-128dca384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9D09DD-F8F7-4D11-A027-3AA6B90806B5}">
  <ds:schemaRefs>
    <ds:schemaRef ds:uri="http://schemas.microsoft.com/office/2006/documentManagement/types"/>
    <ds:schemaRef ds:uri="http://purl.org/dc/elements/1.1/"/>
    <ds:schemaRef ds:uri="d6fbfab7-9d39-477a-9cf1-37e1ac20387c"/>
    <ds:schemaRef ds:uri="fa9cef89-c1df-4309-9563-128dca384625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9E0882-A341-43E9-B916-4ECF0337B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1852</TotalTime>
  <Words>1907</Words>
  <Application>Microsoft Office PowerPoint</Application>
  <PresentationFormat>Widescreen</PresentationFormat>
  <Paragraphs>225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Retrospect</vt:lpstr>
      <vt:lpstr>PowerPoint Presentation</vt:lpstr>
      <vt:lpstr>A Short Overview of BGP</vt:lpstr>
      <vt:lpstr>BGP – Best Path</vt:lpstr>
      <vt:lpstr>BGP – Best Path</vt:lpstr>
      <vt:lpstr>BGP – Best Path</vt:lpstr>
      <vt:lpstr>The Local Preference Attribute</vt:lpstr>
      <vt:lpstr>The Local Preference Attribute</vt:lpstr>
      <vt:lpstr>The Med Attribute</vt:lpstr>
      <vt:lpstr>The Med Attribute</vt:lpstr>
      <vt:lpstr>Next-hop Attribute</vt:lpstr>
      <vt:lpstr>The AS-Path Attribute</vt:lpstr>
      <vt:lpstr>Origin Attribute</vt:lpstr>
      <vt:lpstr>Administrative Distance</vt:lpstr>
      <vt:lpstr>The Weight Attribute</vt:lpstr>
      <vt:lpstr>The Weight Attribute</vt:lpstr>
      <vt:lpstr>BGP Table Version</vt:lpstr>
      <vt:lpstr>Status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AlSabeh, Ali</cp:lastModifiedBy>
  <cp:revision>33</cp:revision>
  <dcterms:created xsi:type="dcterms:W3CDTF">2020-04-03T21:33:21Z</dcterms:created>
  <dcterms:modified xsi:type="dcterms:W3CDTF">2021-06-09T13:37:20Z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0x0101000B6E9BF78DBE9F44B69931E9E3B04E4C</vt:lpwstr>
  </property>
</Properties>
</file>