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369" r:id="rId3"/>
    <p:sldId id="354" r:id="rId4"/>
    <p:sldId id="364" r:id="rId5"/>
    <p:sldId id="365" r:id="rId6"/>
    <p:sldId id="366" r:id="rId7"/>
    <p:sldId id="367" r:id="rId8"/>
    <p:sldId id="37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B9E1E-0444-410F-A4D4-557A38744276}" v="28" dt="2021-04-14T20:41:07.457"/>
    <p1510:client id="{FBCE6339-475B-49AE-9AC3-D6011FCBA8B7}" v="2" dt="2021-04-14T21:28:41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VINGSTON, BRYSON J" userId="6343153d-8965-4ad2-8835-5fc815f0f0c9" providerId="ADAL" clId="{73EB9E1E-0444-410F-A4D4-557A38744276}"/>
    <pc:docChg chg="custSel addSld modSld">
      <pc:chgData name="LIVINGSTON, BRYSON J" userId="6343153d-8965-4ad2-8835-5fc815f0f0c9" providerId="ADAL" clId="{73EB9E1E-0444-410F-A4D4-557A38744276}" dt="2021-04-14T20:41:07.457" v="406"/>
      <pc:docMkLst>
        <pc:docMk/>
      </pc:docMkLst>
      <pc:sldChg chg="addSp modSp">
        <pc:chgData name="LIVINGSTON, BRYSON J" userId="6343153d-8965-4ad2-8835-5fc815f0f0c9" providerId="ADAL" clId="{73EB9E1E-0444-410F-A4D4-557A38744276}" dt="2021-04-14T20:03:11.354" v="151"/>
        <pc:sldMkLst>
          <pc:docMk/>
          <pc:sldMk cId="3387584657" sldId="264"/>
        </pc:sldMkLst>
        <pc:picChg chg="add mod">
          <ac:chgData name="LIVINGSTON, BRYSON J" userId="6343153d-8965-4ad2-8835-5fc815f0f0c9" providerId="ADAL" clId="{73EB9E1E-0444-410F-A4D4-557A38744276}" dt="2021-04-14T20:03:11.354" v="151"/>
          <ac:picMkLst>
            <pc:docMk/>
            <pc:sldMk cId="3387584657" sldId="264"/>
            <ac:picMk id="3" creationId="{F6F1FDE0-E6C7-4F32-96C7-F8FDC3F8F645}"/>
          </ac:picMkLst>
        </pc:picChg>
      </pc:sldChg>
      <pc:sldChg chg="addSp delSp modSp mod modTransition modAnim">
        <pc:chgData name="LIVINGSTON, BRYSON J" userId="6343153d-8965-4ad2-8835-5fc815f0f0c9" providerId="ADAL" clId="{73EB9E1E-0444-410F-A4D4-557A38744276}" dt="2021-04-14T20:05:26.858" v="153"/>
        <pc:sldMkLst>
          <pc:docMk/>
          <pc:sldMk cId="733201587" sldId="354"/>
        </pc:sldMkLst>
        <pc:spChg chg="mod">
          <ac:chgData name="LIVINGSTON, BRYSON J" userId="6343153d-8965-4ad2-8835-5fc815f0f0c9" providerId="ADAL" clId="{73EB9E1E-0444-410F-A4D4-557A38744276}" dt="2021-04-13T22:14:29.795" v="11" actId="20577"/>
          <ac:spMkLst>
            <pc:docMk/>
            <pc:sldMk cId="733201587" sldId="354"/>
            <ac:spMk id="3" creationId="{4BC348B2-A502-4478-977C-9683494609FC}"/>
          </ac:spMkLst>
        </pc:spChg>
        <pc:picChg chg="add del mod">
          <ac:chgData name="LIVINGSTON, BRYSON J" userId="6343153d-8965-4ad2-8835-5fc815f0f0c9" providerId="ADAL" clId="{73EB9E1E-0444-410F-A4D4-557A38744276}" dt="2021-04-14T20:03:15.265" v="152"/>
          <ac:picMkLst>
            <pc:docMk/>
            <pc:sldMk cId="733201587" sldId="354"/>
            <ac:picMk id="7" creationId="{D68BC119-C445-4265-BCB0-16D21CC8250E}"/>
          </ac:picMkLst>
        </pc:picChg>
        <pc:picChg chg="add mod">
          <ac:chgData name="LIVINGSTON, BRYSON J" userId="6343153d-8965-4ad2-8835-5fc815f0f0c9" providerId="ADAL" clId="{73EB9E1E-0444-410F-A4D4-557A38744276}" dt="2021-04-14T20:05:26.858" v="153"/>
          <ac:picMkLst>
            <pc:docMk/>
            <pc:sldMk cId="733201587" sldId="354"/>
            <ac:picMk id="8" creationId="{D8EA33EC-3E2E-4C9C-A135-5134275E6977}"/>
          </ac:picMkLst>
        </pc:picChg>
      </pc:sldChg>
      <pc:sldChg chg="addSp delSp modSp modTransition modAnim">
        <pc:chgData name="LIVINGSTON, BRYSON J" userId="6343153d-8965-4ad2-8835-5fc815f0f0c9" providerId="ADAL" clId="{73EB9E1E-0444-410F-A4D4-557A38744276}" dt="2021-04-14T20:16:00.347" v="162"/>
        <pc:sldMkLst>
          <pc:docMk/>
          <pc:sldMk cId="3053079447" sldId="364"/>
        </pc:sldMkLst>
        <pc:picChg chg="add del mod">
          <ac:chgData name="LIVINGSTON, BRYSON J" userId="6343153d-8965-4ad2-8835-5fc815f0f0c9" providerId="ADAL" clId="{73EB9E1E-0444-410F-A4D4-557A38744276}" dt="2021-04-14T20:07:07.288" v="155"/>
          <ac:picMkLst>
            <pc:docMk/>
            <pc:sldMk cId="3053079447" sldId="364"/>
            <ac:picMk id="7" creationId="{64A55325-FB12-4885-8FBA-4A598287D097}"/>
          </ac:picMkLst>
        </pc:picChg>
        <pc:picChg chg="add del mod">
          <ac:chgData name="LIVINGSTON, BRYSON J" userId="6343153d-8965-4ad2-8835-5fc815f0f0c9" providerId="ADAL" clId="{73EB9E1E-0444-410F-A4D4-557A38744276}" dt="2021-04-14T20:07:33.594" v="157"/>
          <ac:picMkLst>
            <pc:docMk/>
            <pc:sldMk cId="3053079447" sldId="364"/>
            <ac:picMk id="8" creationId="{220C9A10-448B-41B3-A1FD-006F7BA4E9AC}"/>
          </ac:picMkLst>
        </pc:picChg>
        <pc:picChg chg="add del mod">
          <ac:chgData name="LIVINGSTON, BRYSON J" userId="6343153d-8965-4ad2-8835-5fc815f0f0c9" providerId="ADAL" clId="{73EB9E1E-0444-410F-A4D4-557A38744276}" dt="2021-04-14T20:09:07.743" v="159"/>
          <ac:picMkLst>
            <pc:docMk/>
            <pc:sldMk cId="3053079447" sldId="364"/>
            <ac:picMk id="10" creationId="{A0D7C85F-03E5-4664-8ED1-870CE8E2123D}"/>
          </ac:picMkLst>
        </pc:picChg>
        <pc:picChg chg="add del mod">
          <ac:chgData name="LIVINGSTON, BRYSON J" userId="6343153d-8965-4ad2-8835-5fc815f0f0c9" providerId="ADAL" clId="{73EB9E1E-0444-410F-A4D4-557A38744276}" dt="2021-04-14T20:09:53.637" v="161"/>
          <ac:picMkLst>
            <pc:docMk/>
            <pc:sldMk cId="3053079447" sldId="364"/>
            <ac:picMk id="11" creationId="{65D3FEDF-38E9-42B1-9A2A-EC54925C7D94}"/>
          </ac:picMkLst>
        </pc:picChg>
        <pc:picChg chg="add mod">
          <ac:chgData name="LIVINGSTON, BRYSON J" userId="6343153d-8965-4ad2-8835-5fc815f0f0c9" providerId="ADAL" clId="{73EB9E1E-0444-410F-A4D4-557A38744276}" dt="2021-04-14T20:16:00.347" v="162"/>
          <ac:picMkLst>
            <pc:docMk/>
            <pc:sldMk cId="3053079447" sldId="364"/>
            <ac:picMk id="12" creationId="{919FB062-AE30-4377-B2AF-D65FB07C801C}"/>
          </ac:picMkLst>
        </pc:picChg>
      </pc:sldChg>
      <pc:sldChg chg="addSp delSp modSp mod modTransition delAnim modAnim">
        <pc:chgData name="LIVINGSTON, BRYSON J" userId="6343153d-8965-4ad2-8835-5fc815f0f0c9" providerId="ADAL" clId="{73EB9E1E-0444-410F-A4D4-557A38744276}" dt="2021-04-14T20:31:49.982" v="188"/>
        <pc:sldMkLst>
          <pc:docMk/>
          <pc:sldMk cId="3093219239" sldId="365"/>
        </pc:sldMkLst>
        <pc:spChg chg="mod">
          <ac:chgData name="LIVINGSTON, BRYSON J" userId="6343153d-8965-4ad2-8835-5fc815f0f0c9" providerId="ADAL" clId="{73EB9E1E-0444-410F-A4D4-557A38744276}" dt="2021-04-14T20:20:02.717" v="183" actId="20577"/>
          <ac:spMkLst>
            <pc:docMk/>
            <pc:sldMk cId="3093219239" sldId="365"/>
            <ac:spMk id="3" creationId="{4BC348B2-A502-4478-977C-9683494609FC}"/>
          </ac:spMkLst>
        </pc:spChg>
        <pc:picChg chg="add del mod">
          <ac:chgData name="LIVINGSTON, BRYSON J" userId="6343153d-8965-4ad2-8835-5fc815f0f0c9" providerId="ADAL" clId="{73EB9E1E-0444-410F-A4D4-557A38744276}" dt="2021-04-14T20:17:09.242" v="164"/>
          <ac:picMkLst>
            <pc:docMk/>
            <pc:sldMk cId="3093219239" sldId="365"/>
            <ac:picMk id="7" creationId="{65F4F396-DF22-4176-9F7A-558E5221A6DA}"/>
          </ac:picMkLst>
        </pc:picChg>
        <pc:picChg chg="add del mod">
          <ac:chgData name="LIVINGSTON, BRYSON J" userId="6343153d-8965-4ad2-8835-5fc815f0f0c9" providerId="ADAL" clId="{73EB9E1E-0444-410F-A4D4-557A38744276}" dt="2021-04-14T20:19:01.958" v="176"/>
          <ac:picMkLst>
            <pc:docMk/>
            <pc:sldMk cId="3093219239" sldId="365"/>
            <ac:picMk id="10" creationId="{527631C7-286B-439D-8538-19F952A87322}"/>
          </ac:picMkLst>
        </pc:picChg>
        <pc:picChg chg="add del mod">
          <ac:chgData name="LIVINGSTON, BRYSON J" userId="6343153d-8965-4ad2-8835-5fc815f0f0c9" providerId="ADAL" clId="{73EB9E1E-0444-410F-A4D4-557A38744276}" dt="2021-04-14T20:19:43.150" v="177"/>
          <ac:picMkLst>
            <pc:docMk/>
            <pc:sldMk cId="3093219239" sldId="365"/>
            <ac:picMk id="11" creationId="{018BB9F8-08D2-408A-9A87-96E0C0A6FE5C}"/>
          </ac:picMkLst>
        </pc:picChg>
        <pc:picChg chg="add del mod">
          <ac:chgData name="LIVINGSTON, BRYSON J" userId="6343153d-8965-4ad2-8835-5fc815f0f0c9" providerId="ADAL" clId="{73EB9E1E-0444-410F-A4D4-557A38744276}" dt="2021-04-14T20:27:11.555" v="185"/>
          <ac:picMkLst>
            <pc:docMk/>
            <pc:sldMk cId="3093219239" sldId="365"/>
            <ac:picMk id="12" creationId="{FD75CD72-CF95-441A-B32E-D28AFE632191}"/>
          </ac:picMkLst>
        </pc:picChg>
        <pc:picChg chg="add del mod">
          <ac:chgData name="LIVINGSTON, BRYSON J" userId="6343153d-8965-4ad2-8835-5fc815f0f0c9" providerId="ADAL" clId="{73EB9E1E-0444-410F-A4D4-557A38744276}" dt="2021-04-14T20:28:06.790" v="186" actId="478"/>
          <ac:picMkLst>
            <pc:docMk/>
            <pc:sldMk cId="3093219239" sldId="365"/>
            <ac:picMk id="13" creationId="{321A4A6E-BB3D-4D39-BBA0-3B1082593309}"/>
          </ac:picMkLst>
        </pc:picChg>
        <pc:picChg chg="add mod">
          <ac:chgData name="LIVINGSTON, BRYSON J" userId="6343153d-8965-4ad2-8835-5fc815f0f0c9" providerId="ADAL" clId="{73EB9E1E-0444-410F-A4D4-557A38744276}" dt="2021-04-14T20:31:49.982" v="188"/>
          <ac:picMkLst>
            <pc:docMk/>
            <pc:sldMk cId="3093219239" sldId="365"/>
            <ac:picMk id="14" creationId="{F16FE980-79D7-4BC2-A3A8-0526FB666F89}"/>
          </ac:picMkLst>
        </pc:picChg>
      </pc:sldChg>
      <pc:sldChg chg="addSp modSp">
        <pc:chgData name="LIVINGSTON, BRYSON J" userId="6343153d-8965-4ad2-8835-5fc815f0f0c9" providerId="ADAL" clId="{73EB9E1E-0444-410F-A4D4-557A38744276}" dt="2021-04-14T20:34:15.354" v="189"/>
        <pc:sldMkLst>
          <pc:docMk/>
          <pc:sldMk cId="498679760" sldId="366"/>
        </pc:sldMkLst>
        <pc:picChg chg="add mod">
          <ac:chgData name="LIVINGSTON, BRYSON J" userId="6343153d-8965-4ad2-8835-5fc815f0f0c9" providerId="ADAL" clId="{73EB9E1E-0444-410F-A4D4-557A38744276}" dt="2021-04-14T20:34:15.354" v="189"/>
          <ac:picMkLst>
            <pc:docMk/>
            <pc:sldMk cId="498679760" sldId="366"/>
            <ac:picMk id="7" creationId="{5391061A-35D1-4CCA-858F-29A17E21875A}"/>
          </ac:picMkLst>
        </pc:picChg>
      </pc:sldChg>
      <pc:sldChg chg="addSp delSp modSp mod">
        <pc:chgData name="LIVINGSTON, BRYSON J" userId="6343153d-8965-4ad2-8835-5fc815f0f0c9" providerId="ADAL" clId="{73EB9E1E-0444-410F-A4D4-557A38744276}" dt="2021-04-14T20:39:15.091" v="400"/>
        <pc:sldMkLst>
          <pc:docMk/>
          <pc:sldMk cId="3015800215" sldId="367"/>
        </pc:sldMkLst>
        <pc:spChg chg="mod">
          <ac:chgData name="LIVINGSTON, BRYSON J" userId="6343153d-8965-4ad2-8835-5fc815f0f0c9" providerId="ADAL" clId="{73EB9E1E-0444-410F-A4D4-557A38744276}" dt="2021-04-14T20:38:09.465" v="396" actId="108"/>
          <ac:spMkLst>
            <pc:docMk/>
            <pc:sldMk cId="3015800215" sldId="367"/>
            <ac:spMk id="2" creationId="{C9E7A209-383F-4C01-82CC-D2F99971FC58}"/>
          </ac:spMkLst>
        </pc:spChg>
        <pc:spChg chg="add mod">
          <ac:chgData name="LIVINGSTON, BRYSON J" userId="6343153d-8965-4ad2-8835-5fc815f0f0c9" providerId="ADAL" clId="{73EB9E1E-0444-410F-A4D4-557A38744276}" dt="2021-04-14T20:37:31.154" v="394" actId="403"/>
          <ac:spMkLst>
            <pc:docMk/>
            <pc:sldMk cId="3015800215" sldId="367"/>
            <ac:spMk id="3" creationId="{B461C223-68D7-4302-8E8D-A52DE8B90E15}"/>
          </ac:spMkLst>
        </pc:spChg>
        <pc:spChg chg="mod">
          <ac:chgData name="LIVINGSTON, BRYSON J" userId="6343153d-8965-4ad2-8835-5fc815f0f0c9" providerId="ADAL" clId="{73EB9E1E-0444-410F-A4D4-557A38744276}" dt="2021-04-14T20:35:37.827" v="240" actId="14100"/>
          <ac:spMkLst>
            <pc:docMk/>
            <pc:sldMk cId="3015800215" sldId="367"/>
            <ac:spMk id="13" creationId="{DD41690E-50BD-4B80-9845-652F092DF225}"/>
          </ac:spMkLst>
        </pc:spChg>
        <pc:picChg chg="add mod">
          <ac:chgData name="LIVINGSTON, BRYSON J" userId="6343153d-8965-4ad2-8835-5fc815f0f0c9" providerId="ADAL" clId="{73EB9E1E-0444-410F-A4D4-557A38744276}" dt="2021-04-14T20:39:15.091" v="400"/>
          <ac:picMkLst>
            <pc:docMk/>
            <pc:sldMk cId="3015800215" sldId="367"/>
            <ac:picMk id="8" creationId="{0AA7EBD8-FB0D-4130-96E1-81A8FD97442B}"/>
          </ac:picMkLst>
        </pc:picChg>
        <pc:picChg chg="mod">
          <ac:chgData name="LIVINGSTON, BRYSON J" userId="6343153d-8965-4ad2-8835-5fc815f0f0c9" providerId="ADAL" clId="{73EB9E1E-0444-410F-A4D4-557A38744276}" dt="2021-04-14T20:35:33.545" v="238" actId="14100"/>
          <ac:picMkLst>
            <pc:docMk/>
            <pc:sldMk cId="3015800215" sldId="367"/>
            <ac:picMk id="11" creationId="{FBE9F09A-249D-4791-9737-2566E1BF42A2}"/>
          </ac:picMkLst>
        </pc:picChg>
        <pc:cxnChg chg="mod">
          <ac:chgData name="LIVINGSTON, BRYSON J" userId="6343153d-8965-4ad2-8835-5fc815f0f0c9" providerId="ADAL" clId="{73EB9E1E-0444-410F-A4D4-557A38744276}" dt="2021-04-14T20:38:36.448" v="399" actId="14100"/>
          <ac:cxnSpMkLst>
            <pc:docMk/>
            <pc:sldMk cId="3015800215" sldId="367"/>
            <ac:cxnSpMk id="4" creationId="{317C6886-4E51-4FCE-9CB6-B02F2B2FB8F0}"/>
          </ac:cxnSpMkLst>
        </pc:cxnChg>
        <pc:cxnChg chg="add del mod">
          <ac:chgData name="LIVINGSTON, BRYSON J" userId="6343153d-8965-4ad2-8835-5fc815f0f0c9" providerId="ADAL" clId="{73EB9E1E-0444-410F-A4D4-557A38744276}" dt="2021-04-14T20:38:28.166" v="398"/>
          <ac:cxnSpMkLst>
            <pc:docMk/>
            <pc:sldMk cId="3015800215" sldId="367"/>
            <ac:cxnSpMk id="10" creationId="{223819E1-0FCA-4150-A399-12AC0324FCCD}"/>
          </ac:cxnSpMkLst>
        </pc:cxnChg>
      </pc:sldChg>
      <pc:sldChg chg="addSp modSp">
        <pc:chgData name="LIVINGSTON, BRYSON J" userId="6343153d-8965-4ad2-8835-5fc815f0f0c9" providerId="ADAL" clId="{73EB9E1E-0444-410F-A4D4-557A38744276}" dt="2021-04-14T20:03:11.354" v="151"/>
        <pc:sldMkLst>
          <pc:docMk/>
          <pc:sldMk cId="1175177752" sldId="369"/>
        </pc:sldMkLst>
        <pc:picChg chg="add mod">
          <ac:chgData name="LIVINGSTON, BRYSON J" userId="6343153d-8965-4ad2-8835-5fc815f0f0c9" providerId="ADAL" clId="{73EB9E1E-0444-410F-A4D4-557A38744276}" dt="2021-04-14T20:03:11.354" v="151"/>
          <ac:picMkLst>
            <pc:docMk/>
            <pc:sldMk cId="1175177752" sldId="369"/>
            <ac:picMk id="7" creationId="{FFCC8DAD-DEF9-43C4-B43E-78C37FC0E89C}"/>
          </ac:picMkLst>
        </pc:picChg>
      </pc:sldChg>
      <pc:sldChg chg="addSp delSp modSp add mod">
        <pc:chgData name="LIVINGSTON, BRYSON J" userId="6343153d-8965-4ad2-8835-5fc815f0f0c9" providerId="ADAL" clId="{73EB9E1E-0444-410F-A4D4-557A38744276}" dt="2021-04-14T20:41:07.457" v="406"/>
        <pc:sldMkLst>
          <pc:docMk/>
          <pc:sldMk cId="1768074383" sldId="370"/>
        </pc:sldMkLst>
        <pc:spChg chg="add del mod">
          <ac:chgData name="LIVINGSTON, BRYSON J" userId="6343153d-8965-4ad2-8835-5fc815f0f0c9" providerId="ADAL" clId="{73EB9E1E-0444-410F-A4D4-557A38744276}" dt="2021-04-14T20:40:05.973" v="403" actId="478"/>
          <ac:spMkLst>
            <pc:docMk/>
            <pc:sldMk cId="1768074383" sldId="370"/>
            <ac:spMk id="7" creationId="{F0DFEC3A-285B-4BAB-86E6-030972264983}"/>
          </ac:spMkLst>
        </pc:spChg>
        <pc:spChg chg="mod">
          <ac:chgData name="LIVINGSTON, BRYSON J" userId="6343153d-8965-4ad2-8835-5fc815f0f0c9" providerId="ADAL" clId="{73EB9E1E-0444-410F-A4D4-557A38744276}" dt="2021-04-14T20:40:10.998" v="405" actId="5793"/>
          <ac:spMkLst>
            <pc:docMk/>
            <pc:sldMk cId="1768074383" sldId="370"/>
            <ac:spMk id="13" creationId="{DD41690E-50BD-4B80-9845-652F092DF225}"/>
          </ac:spMkLst>
        </pc:spChg>
        <pc:picChg chg="add mod">
          <ac:chgData name="LIVINGSTON, BRYSON J" userId="6343153d-8965-4ad2-8835-5fc815f0f0c9" providerId="ADAL" clId="{73EB9E1E-0444-410F-A4D4-557A38744276}" dt="2021-04-14T20:41:07.457" v="406"/>
          <ac:picMkLst>
            <pc:docMk/>
            <pc:sldMk cId="1768074383" sldId="370"/>
            <ac:picMk id="8" creationId="{CEF64FDA-D9E6-4D31-A70C-3DE5D36F7DD8}"/>
          </ac:picMkLst>
        </pc:picChg>
        <pc:picChg chg="del">
          <ac:chgData name="LIVINGSTON, BRYSON J" userId="6343153d-8965-4ad2-8835-5fc815f0f0c9" providerId="ADAL" clId="{73EB9E1E-0444-410F-A4D4-557A38744276}" dt="2021-04-14T20:35:25.235" v="236" actId="478"/>
          <ac:picMkLst>
            <pc:docMk/>
            <pc:sldMk cId="1768074383" sldId="370"/>
            <ac:picMk id="11" creationId="{FBE9F09A-249D-4791-9737-2566E1BF42A2}"/>
          </ac:picMkLst>
        </pc:picChg>
      </pc:sldChg>
    </pc:docChg>
  </pc:docChgLst>
  <pc:docChgLst>
    <pc:chgData name="LIVINGSTON, BRYSON J" userId="6343153d-8965-4ad2-8835-5fc815f0f0c9" providerId="ADAL" clId="{FBCE6339-475B-49AE-9AC3-D6011FCBA8B7}"/>
    <pc:docChg chg="undo redo custSel addSld delSld modSld sldOrd delMainMaster modShowInfo">
      <pc:chgData name="LIVINGSTON, BRYSON J" userId="6343153d-8965-4ad2-8835-5fc815f0f0c9" providerId="ADAL" clId="{FBCE6339-475B-49AE-9AC3-D6011FCBA8B7}" dt="2021-04-14T21:29:54.148" v="2215" actId="478"/>
      <pc:docMkLst>
        <pc:docMk/>
      </pc:docMkLst>
      <pc:sldChg chg="del ord">
        <pc:chgData name="LIVINGSTON, BRYSON J" userId="6343153d-8965-4ad2-8835-5fc815f0f0c9" providerId="ADAL" clId="{FBCE6339-475B-49AE-9AC3-D6011FCBA8B7}" dt="2021-04-11T22:49:01.607" v="105" actId="2696"/>
        <pc:sldMkLst>
          <pc:docMk/>
          <pc:sldMk cId="3224203940" sldId="256"/>
        </pc:sldMkLst>
      </pc:sldChg>
      <pc:sldChg chg="delSp modSp mod delAnim">
        <pc:chgData name="LIVINGSTON, BRYSON J" userId="6343153d-8965-4ad2-8835-5fc815f0f0c9" providerId="ADAL" clId="{FBCE6339-475B-49AE-9AC3-D6011FCBA8B7}" dt="2021-04-14T21:29:37.366" v="2208" actId="478"/>
        <pc:sldMkLst>
          <pc:docMk/>
          <pc:sldMk cId="3387584657" sldId="264"/>
        </pc:sldMkLst>
        <pc:spChg chg="mod">
          <ac:chgData name="LIVINGSTON, BRYSON J" userId="6343153d-8965-4ad2-8835-5fc815f0f0c9" providerId="ADAL" clId="{FBCE6339-475B-49AE-9AC3-D6011FCBA8B7}" dt="2021-04-11T22:46:16.462" v="101" actId="20577"/>
          <ac:spMkLst>
            <pc:docMk/>
            <pc:sldMk cId="3387584657" sldId="264"/>
            <ac:spMk id="2" creationId="{0D1F3A99-91F5-44A2-9A29-778E2BCA2F9C}"/>
          </ac:spMkLst>
        </pc:spChg>
        <pc:picChg chg="del">
          <ac:chgData name="LIVINGSTON, BRYSON J" userId="6343153d-8965-4ad2-8835-5fc815f0f0c9" providerId="ADAL" clId="{FBCE6339-475B-49AE-9AC3-D6011FCBA8B7}" dt="2021-04-14T21:29:37.366" v="2208" actId="478"/>
          <ac:picMkLst>
            <pc:docMk/>
            <pc:sldMk cId="3387584657" sldId="264"/>
            <ac:picMk id="3" creationId="{F6F1FDE0-E6C7-4F32-96C7-F8FDC3F8F645}"/>
          </ac:picMkLst>
        </pc:picChg>
      </pc:sldChg>
      <pc:sldChg chg="delSp modSp mod delAnim">
        <pc:chgData name="LIVINGSTON, BRYSON J" userId="6343153d-8965-4ad2-8835-5fc815f0f0c9" providerId="ADAL" clId="{FBCE6339-475B-49AE-9AC3-D6011FCBA8B7}" dt="2021-04-14T21:29:42.278" v="2210" actId="478"/>
        <pc:sldMkLst>
          <pc:docMk/>
          <pc:sldMk cId="733201587" sldId="354"/>
        </pc:sldMkLst>
        <pc:spChg chg="mod">
          <ac:chgData name="LIVINGSTON, BRYSON J" userId="6343153d-8965-4ad2-8835-5fc815f0f0c9" providerId="ADAL" clId="{FBCE6339-475B-49AE-9AC3-D6011FCBA8B7}" dt="2021-04-11T23:00:28.094" v="445" actId="404"/>
          <ac:spMkLst>
            <pc:docMk/>
            <pc:sldMk cId="733201587" sldId="354"/>
            <ac:spMk id="3" creationId="{4BC348B2-A502-4478-977C-9683494609FC}"/>
          </ac:spMkLst>
        </pc:spChg>
        <pc:picChg chg="del">
          <ac:chgData name="LIVINGSTON, BRYSON J" userId="6343153d-8965-4ad2-8835-5fc815f0f0c9" providerId="ADAL" clId="{FBCE6339-475B-49AE-9AC3-D6011FCBA8B7}" dt="2021-04-14T21:29:42.278" v="2210" actId="478"/>
          <ac:picMkLst>
            <pc:docMk/>
            <pc:sldMk cId="733201587" sldId="354"/>
            <ac:picMk id="8" creationId="{D8EA33EC-3E2E-4C9C-A135-5134275E6977}"/>
          </ac:picMkLst>
        </pc:picChg>
      </pc:sldChg>
      <pc:sldChg chg="addSp delSp modSp mod ord delAnim">
        <pc:chgData name="LIVINGSTON, BRYSON J" userId="6343153d-8965-4ad2-8835-5fc815f0f0c9" providerId="ADAL" clId="{FBCE6339-475B-49AE-9AC3-D6011FCBA8B7}" dt="2021-04-14T21:29:44.940" v="2211" actId="478"/>
        <pc:sldMkLst>
          <pc:docMk/>
          <pc:sldMk cId="3053079447" sldId="364"/>
        </pc:sldMkLst>
        <pc:spChg chg="mod">
          <ac:chgData name="LIVINGSTON, BRYSON J" userId="6343153d-8965-4ad2-8835-5fc815f0f0c9" providerId="ADAL" clId="{FBCE6339-475B-49AE-9AC3-D6011FCBA8B7}" dt="2021-04-11T23:45:16.709" v="1444" actId="20577"/>
          <ac:spMkLst>
            <pc:docMk/>
            <pc:sldMk cId="3053079447" sldId="364"/>
            <ac:spMk id="3" creationId="{4BC348B2-A502-4478-977C-9683494609FC}"/>
          </ac:spMkLst>
        </pc:spChg>
        <pc:spChg chg="add mod">
          <ac:chgData name="LIVINGSTON, BRYSON J" userId="6343153d-8965-4ad2-8835-5fc815f0f0c9" providerId="ADAL" clId="{FBCE6339-475B-49AE-9AC3-D6011FCBA8B7}" dt="2021-04-11T23:44:49.389" v="1391" actId="1076"/>
          <ac:spMkLst>
            <pc:docMk/>
            <pc:sldMk cId="3053079447" sldId="364"/>
            <ac:spMk id="13" creationId="{E330F687-0A19-4CC5-A8BA-FAE30B2470FD}"/>
          </ac:spMkLst>
        </pc:spChg>
        <pc:picChg chg="del">
          <ac:chgData name="LIVINGSTON, BRYSON J" userId="6343153d-8965-4ad2-8835-5fc815f0f0c9" providerId="ADAL" clId="{FBCE6339-475B-49AE-9AC3-D6011FCBA8B7}" dt="2021-04-11T23:15:53.814" v="890" actId="478"/>
          <ac:picMkLst>
            <pc:docMk/>
            <pc:sldMk cId="3053079447" sldId="364"/>
            <ac:picMk id="8" creationId="{493937C1-17A4-485A-91B1-5D6D87B9BC5A}"/>
          </ac:picMkLst>
        </pc:picChg>
        <pc:picChg chg="del">
          <ac:chgData name="LIVINGSTON, BRYSON J" userId="6343153d-8965-4ad2-8835-5fc815f0f0c9" providerId="ADAL" clId="{FBCE6339-475B-49AE-9AC3-D6011FCBA8B7}" dt="2021-04-14T21:29:44.940" v="2211" actId="478"/>
          <ac:picMkLst>
            <pc:docMk/>
            <pc:sldMk cId="3053079447" sldId="364"/>
            <ac:picMk id="12" creationId="{919FB062-AE30-4377-B2AF-D65FB07C801C}"/>
          </ac:picMkLst>
        </pc:picChg>
        <pc:picChg chg="add del mod">
          <ac:chgData name="LIVINGSTON, BRYSON J" userId="6343153d-8965-4ad2-8835-5fc815f0f0c9" providerId="ADAL" clId="{FBCE6339-475B-49AE-9AC3-D6011FCBA8B7}" dt="2021-04-11T23:36:17.212" v="1230"/>
          <ac:picMkLst>
            <pc:docMk/>
            <pc:sldMk cId="3053079447" sldId="364"/>
            <ac:picMk id="1026" creationId="{56C723E0-3274-4A68-9BC6-8597A65C617A}"/>
          </ac:picMkLst>
        </pc:picChg>
        <pc:picChg chg="add del">
          <ac:chgData name="LIVINGSTON, BRYSON J" userId="6343153d-8965-4ad2-8835-5fc815f0f0c9" providerId="ADAL" clId="{FBCE6339-475B-49AE-9AC3-D6011FCBA8B7}" dt="2021-04-11T23:36:20.196" v="1232"/>
          <ac:picMkLst>
            <pc:docMk/>
            <pc:sldMk cId="3053079447" sldId="364"/>
            <ac:picMk id="1028" creationId="{22AAA40C-BF7E-4237-B45C-FCE7E7CBD1FE}"/>
          </ac:picMkLst>
        </pc:picChg>
        <pc:picChg chg="add del mod">
          <ac:chgData name="LIVINGSTON, BRYSON J" userId="6343153d-8965-4ad2-8835-5fc815f0f0c9" providerId="ADAL" clId="{FBCE6339-475B-49AE-9AC3-D6011FCBA8B7}" dt="2021-04-11T23:36:54.760" v="1236"/>
          <ac:picMkLst>
            <pc:docMk/>
            <pc:sldMk cId="3053079447" sldId="364"/>
            <ac:picMk id="1030" creationId="{136E5B1A-EE75-4697-8900-C108EF7BB866}"/>
          </ac:picMkLst>
        </pc:picChg>
        <pc:picChg chg="add mod">
          <ac:chgData name="LIVINGSTON, BRYSON J" userId="6343153d-8965-4ad2-8835-5fc815f0f0c9" providerId="ADAL" clId="{FBCE6339-475B-49AE-9AC3-D6011FCBA8B7}" dt="2021-04-11T23:43:55.995" v="1369" actId="1076"/>
          <ac:picMkLst>
            <pc:docMk/>
            <pc:sldMk cId="3053079447" sldId="364"/>
            <ac:picMk id="1032" creationId="{AFEFBFA9-D113-4790-8FAF-EA074C3F0472}"/>
          </ac:picMkLst>
        </pc:picChg>
      </pc:sldChg>
      <pc:sldChg chg="addSp delSp modSp mod delAnim">
        <pc:chgData name="LIVINGSTON, BRYSON J" userId="6343153d-8965-4ad2-8835-5fc815f0f0c9" providerId="ADAL" clId="{FBCE6339-475B-49AE-9AC3-D6011FCBA8B7}" dt="2021-04-14T21:29:46.828" v="2212" actId="478"/>
        <pc:sldMkLst>
          <pc:docMk/>
          <pc:sldMk cId="3093219239" sldId="365"/>
        </pc:sldMkLst>
        <pc:spChg chg="mod">
          <ac:chgData name="LIVINGSTON, BRYSON J" userId="6343153d-8965-4ad2-8835-5fc815f0f0c9" providerId="ADAL" clId="{FBCE6339-475B-49AE-9AC3-D6011FCBA8B7}" dt="2021-04-12T00:04:37.532" v="1874" actId="27636"/>
          <ac:spMkLst>
            <pc:docMk/>
            <pc:sldMk cId="3093219239" sldId="365"/>
            <ac:spMk id="3" creationId="{4BC348B2-A502-4478-977C-9683494609FC}"/>
          </ac:spMkLst>
        </pc:spChg>
        <pc:picChg chg="add mod">
          <ac:chgData name="LIVINGSTON, BRYSON J" userId="6343153d-8965-4ad2-8835-5fc815f0f0c9" providerId="ADAL" clId="{FBCE6339-475B-49AE-9AC3-D6011FCBA8B7}" dt="2021-04-12T00:04:43.461" v="1876" actId="1076"/>
          <ac:picMkLst>
            <pc:docMk/>
            <pc:sldMk cId="3093219239" sldId="365"/>
            <ac:picMk id="8" creationId="{444A1182-EBEF-4FE8-8277-20BC90796F6D}"/>
          </ac:picMkLst>
        </pc:picChg>
        <pc:picChg chg="del">
          <ac:chgData name="LIVINGSTON, BRYSON J" userId="6343153d-8965-4ad2-8835-5fc815f0f0c9" providerId="ADAL" clId="{FBCE6339-475B-49AE-9AC3-D6011FCBA8B7}" dt="2021-04-11T23:01:52.228" v="490" actId="478"/>
          <ac:picMkLst>
            <pc:docMk/>
            <pc:sldMk cId="3093219239" sldId="365"/>
            <ac:picMk id="10" creationId="{CFEB2D2A-00F2-4E3A-AB09-635E8064A7D0}"/>
          </ac:picMkLst>
        </pc:picChg>
        <pc:picChg chg="del">
          <ac:chgData name="LIVINGSTON, BRYSON J" userId="6343153d-8965-4ad2-8835-5fc815f0f0c9" providerId="ADAL" clId="{FBCE6339-475B-49AE-9AC3-D6011FCBA8B7}" dt="2021-04-11T23:01:53.976" v="491" actId="478"/>
          <ac:picMkLst>
            <pc:docMk/>
            <pc:sldMk cId="3093219239" sldId="365"/>
            <ac:picMk id="11" creationId="{60F375E9-2601-42F4-8301-646DE237D3CB}"/>
          </ac:picMkLst>
        </pc:picChg>
        <pc:picChg chg="del">
          <ac:chgData name="LIVINGSTON, BRYSON J" userId="6343153d-8965-4ad2-8835-5fc815f0f0c9" providerId="ADAL" clId="{FBCE6339-475B-49AE-9AC3-D6011FCBA8B7}" dt="2021-04-14T21:29:46.828" v="2212" actId="478"/>
          <ac:picMkLst>
            <pc:docMk/>
            <pc:sldMk cId="3093219239" sldId="365"/>
            <ac:picMk id="14" creationId="{F16FE980-79D7-4BC2-A3A8-0526FB666F89}"/>
          </ac:picMkLst>
        </pc:picChg>
      </pc:sldChg>
      <pc:sldChg chg="addSp delSp modSp mod delAnim">
        <pc:chgData name="LIVINGSTON, BRYSON J" userId="6343153d-8965-4ad2-8835-5fc815f0f0c9" providerId="ADAL" clId="{FBCE6339-475B-49AE-9AC3-D6011FCBA8B7}" dt="2021-04-14T21:29:49.693" v="2213" actId="478"/>
        <pc:sldMkLst>
          <pc:docMk/>
          <pc:sldMk cId="498679760" sldId="366"/>
        </pc:sldMkLst>
        <pc:spChg chg="mod">
          <ac:chgData name="LIVINGSTON, BRYSON J" userId="6343153d-8965-4ad2-8835-5fc815f0f0c9" providerId="ADAL" clId="{FBCE6339-475B-49AE-9AC3-D6011FCBA8B7}" dt="2021-04-11T23:54:55.544" v="1863" actId="20577"/>
          <ac:spMkLst>
            <pc:docMk/>
            <pc:sldMk cId="498679760" sldId="366"/>
            <ac:spMk id="3" creationId="{4BC348B2-A502-4478-977C-9683494609FC}"/>
          </ac:spMkLst>
        </pc:spChg>
        <pc:picChg chg="del">
          <ac:chgData name="LIVINGSTON, BRYSON J" userId="6343153d-8965-4ad2-8835-5fc815f0f0c9" providerId="ADAL" clId="{FBCE6339-475B-49AE-9AC3-D6011FCBA8B7}" dt="2021-04-14T21:29:49.693" v="2213" actId="478"/>
          <ac:picMkLst>
            <pc:docMk/>
            <pc:sldMk cId="498679760" sldId="366"/>
            <ac:picMk id="7" creationId="{5391061A-35D1-4CCA-858F-29A17E21875A}"/>
          </ac:picMkLst>
        </pc:picChg>
        <pc:picChg chg="del">
          <ac:chgData name="LIVINGSTON, BRYSON J" userId="6343153d-8965-4ad2-8835-5fc815f0f0c9" providerId="ADAL" clId="{FBCE6339-475B-49AE-9AC3-D6011FCBA8B7}" dt="2021-04-11T23:47:17.122" v="1489" actId="478"/>
          <ac:picMkLst>
            <pc:docMk/>
            <pc:sldMk cId="498679760" sldId="366"/>
            <ac:picMk id="8" creationId="{793EBE33-8BD2-4D62-8AF9-A5D6E75A0A6A}"/>
          </ac:picMkLst>
        </pc:picChg>
        <pc:picChg chg="add mod">
          <ac:chgData name="LIVINGSTON, BRYSON J" userId="6343153d-8965-4ad2-8835-5fc815f0f0c9" providerId="ADAL" clId="{FBCE6339-475B-49AE-9AC3-D6011FCBA8B7}" dt="2021-04-11T23:48:12.672" v="1496" actId="1076"/>
          <ac:picMkLst>
            <pc:docMk/>
            <pc:sldMk cId="498679760" sldId="366"/>
            <ac:picMk id="10" creationId="{B927F722-1542-46E5-8769-E935D0CC5E97}"/>
          </ac:picMkLst>
        </pc:picChg>
      </pc:sldChg>
      <pc:sldChg chg="addSp delSp modSp mod delAnim">
        <pc:chgData name="LIVINGSTON, BRYSON J" userId="6343153d-8965-4ad2-8835-5fc815f0f0c9" providerId="ADAL" clId="{FBCE6339-475B-49AE-9AC3-D6011FCBA8B7}" dt="2021-04-14T21:29:51.766" v="2214" actId="478"/>
        <pc:sldMkLst>
          <pc:docMk/>
          <pc:sldMk cId="3015800215" sldId="367"/>
        </pc:sldMkLst>
        <pc:spChg chg="del">
          <ac:chgData name="LIVINGSTON, BRYSON J" userId="6343153d-8965-4ad2-8835-5fc815f0f0c9" providerId="ADAL" clId="{FBCE6339-475B-49AE-9AC3-D6011FCBA8B7}" dt="2021-04-12T00:24:41.532" v="1877" actId="478"/>
          <ac:spMkLst>
            <pc:docMk/>
            <pc:sldMk cId="3015800215" sldId="367"/>
            <ac:spMk id="3" creationId="{4BC348B2-A502-4478-977C-9683494609FC}"/>
          </ac:spMkLst>
        </pc:spChg>
        <pc:spChg chg="add del mod">
          <ac:chgData name="LIVINGSTON, BRYSON J" userId="6343153d-8965-4ad2-8835-5fc815f0f0c9" providerId="ADAL" clId="{FBCE6339-475B-49AE-9AC3-D6011FCBA8B7}" dt="2021-04-12T00:24:59.103" v="1880" actId="22"/>
          <ac:spMkLst>
            <pc:docMk/>
            <pc:sldMk cId="3015800215" sldId="367"/>
            <ac:spMk id="8" creationId="{2D80E13A-A728-44DA-BAE9-FB981C0864DB}"/>
          </ac:spMkLst>
        </pc:spChg>
        <pc:spChg chg="add mod">
          <ac:chgData name="LIVINGSTON, BRYSON J" userId="6343153d-8965-4ad2-8835-5fc815f0f0c9" providerId="ADAL" clId="{FBCE6339-475B-49AE-9AC3-D6011FCBA8B7}" dt="2021-04-12T00:30:02.991" v="2204" actId="313"/>
          <ac:spMkLst>
            <pc:docMk/>
            <pc:sldMk cId="3015800215" sldId="367"/>
            <ac:spMk id="13" creationId="{DD41690E-50BD-4B80-9845-652F092DF225}"/>
          </ac:spMkLst>
        </pc:spChg>
        <pc:picChg chg="del">
          <ac:chgData name="LIVINGSTON, BRYSON J" userId="6343153d-8965-4ad2-8835-5fc815f0f0c9" providerId="ADAL" clId="{FBCE6339-475B-49AE-9AC3-D6011FCBA8B7}" dt="2021-04-14T21:29:51.766" v="2214" actId="478"/>
          <ac:picMkLst>
            <pc:docMk/>
            <pc:sldMk cId="3015800215" sldId="367"/>
            <ac:picMk id="8" creationId="{0AA7EBD8-FB0D-4130-96E1-81A8FD97442B}"/>
          </ac:picMkLst>
        </pc:picChg>
        <pc:picChg chg="add mod ord">
          <ac:chgData name="LIVINGSTON, BRYSON J" userId="6343153d-8965-4ad2-8835-5fc815f0f0c9" providerId="ADAL" clId="{FBCE6339-475B-49AE-9AC3-D6011FCBA8B7}" dt="2021-04-12T00:30:06.805" v="2205" actId="1076"/>
          <ac:picMkLst>
            <pc:docMk/>
            <pc:sldMk cId="3015800215" sldId="367"/>
            <ac:picMk id="11" creationId="{FBE9F09A-249D-4791-9737-2566E1BF42A2}"/>
          </ac:picMkLst>
        </pc:picChg>
        <pc:picChg chg="add del">
          <ac:chgData name="LIVINGSTON, BRYSON J" userId="6343153d-8965-4ad2-8835-5fc815f0f0c9" providerId="ADAL" clId="{FBCE6339-475B-49AE-9AC3-D6011FCBA8B7}" dt="2021-04-12T00:26:15.067" v="1884"/>
          <ac:picMkLst>
            <pc:docMk/>
            <pc:sldMk cId="3015800215" sldId="367"/>
            <ac:picMk id="12" creationId="{72A34B04-ED82-4D61-B462-2BFFF8ECA613}"/>
          </ac:picMkLst>
        </pc:picChg>
      </pc:sldChg>
      <pc:sldChg chg="delSp modSp add mod delAnim">
        <pc:chgData name="LIVINGSTON, BRYSON J" userId="6343153d-8965-4ad2-8835-5fc815f0f0c9" providerId="ADAL" clId="{FBCE6339-475B-49AE-9AC3-D6011FCBA8B7}" dt="2021-04-14T21:29:40.203" v="2209" actId="478"/>
        <pc:sldMkLst>
          <pc:docMk/>
          <pc:sldMk cId="1175177752" sldId="369"/>
        </pc:sldMkLst>
        <pc:spChg chg="mod">
          <ac:chgData name="LIVINGSTON, BRYSON J" userId="6343153d-8965-4ad2-8835-5fc815f0f0c9" providerId="ADAL" clId="{FBCE6339-475B-49AE-9AC3-D6011FCBA8B7}" dt="2021-04-11T23:14:53.102" v="889" actId="20577"/>
          <ac:spMkLst>
            <pc:docMk/>
            <pc:sldMk cId="1175177752" sldId="369"/>
            <ac:spMk id="3" creationId="{4BC348B2-A502-4478-977C-9683494609FC}"/>
          </ac:spMkLst>
        </pc:spChg>
        <pc:picChg chg="del">
          <ac:chgData name="LIVINGSTON, BRYSON J" userId="6343153d-8965-4ad2-8835-5fc815f0f0c9" providerId="ADAL" clId="{FBCE6339-475B-49AE-9AC3-D6011FCBA8B7}" dt="2021-04-14T21:29:40.203" v="2209" actId="478"/>
          <ac:picMkLst>
            <pc:docMk/>
            <pc:sldMk cId="1175177752" sldId="369"/>
            <ac:picMk id="7" creationId="{FFCC8DAD-DEF9-43C4-B43E-78C37FC0E89C}"/>
          </ac:picMkLst>
        </pc:picChg>
      </pc:sldChg>
      <pc:sldChg chg="add del">
        <pc:chgData name="LIVINGSTON, BRYSON J" userId="6343153d-8965-4ad2-8835-5fc815f0f0c9" providerId="ADAL" clId="{FBCE6339-475B-49AE-9AC3-D6011FCBA8B7}" dt="2021-04-12T00:24:52.027" v="1879"/>
        <pc:sldMkLst>
          <pc:docMk/>
          <pc:sldMk cId="1186848382" sldId="370"/>
        </pc:sldMkLst>
      </pc:sldChg>
      <pc:sldChg chg="delSp mod delAnim">
        <pc:chgData name="LIVINGSTON, BRYSON J" userId="6343153d-8965-4ad2-8835-5fc815f0f0c9" providerId="ADAL" clId="{FBCE6339-475B-49AE-9AC3-D6011FCBA8B7}" dt="2021-04-14T21:29:54.148" v="2215" actId="478"/>
        <pc:sldMkLst>
          <pc:docMk/>
          <pc:sldMk cId="1768074383" sldId="370"/>
        </pc:sldMkLst>
        <pc:picChg chg="del">
          <ac:chgData name="LIVINGSTON, BRYSON J" userId="6343153d-8965-4ad2-8835-5fc815f0f0c9" providerId="ADAL" clId="{FBCE6339-475B-49AE-9AC3-D6011FCBA8B7}" dt="2021-04-14T21:29:54.148" v="2215" actId="478"/>
          <ac:picMkLst>
            <pc:docMk/>
            <pc:sldMk cId="1768074383" sldId="370"/>
            <ac:picMk id="8" creationId="{CEF64FDA-D9E6-4D31-A70C-3DE5D36F7DD8}"/>
          </ac:picMkLst>
        </pc:picChg>
      </pc:sldChg>
      <pc:sldMasterChg chg="del delSldLayout">
        <pc:chgData name="LIVINGSTON, BRYSON J" userId="6343153d-8965-4ad2-8835-5fc815f0f0c9" providerId="ADAL" clId="{FBCE6339-475B-49AE-9AC3-D6011FCBA8B7}" dt="2021-04-11T22:49:01.607" v="105" actId="2696"/>
        <pc:sldMasterMkLst>
          <pc:docMk/>
          <pc:sldMasterMk cId="3760294060" sldId="2147483648"/>
        </pc:sldMasterMkLst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3403264814" sldId="2147483649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656859949" sldId="2147483650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1088992814" sldId="2147483651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3262546649" sldId="2147483652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598634420" sldId="2147483653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277496728" sldId="2147483654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946966527" sldId="2147483655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1372741971" sldId="2147483656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2092904465" sldId="2147483657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2115834998" sldId="2147483658"/>
          </pc:sldLayoutMkLst>
        </pc:sldLayoutChg>
        <pc:sldLayoutChg chg="del">
          <pc:chgData name="LIVINGSTON, BRYSON J" userId="6343153d-8965-4ad2-8835-5fc815f0f0c9" providerId="ADAL" clId="{FBCE6339-475B-49AE-9AC3-D6011FCBA8B7}" dt="2021-04-11T22:49:01.607" v="105" actId="2696"/>
          <pc:sldLayoutMkLst>
            <pc:docMk/>
            <pc:sldMasterMk cId="3760294060" sldId="2147483648"/>
            <pc:sldLayoutMk cId="4129616939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9E9873-3C04-4415-BD0B-5864730E119D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C7E79-2151-47B7-B496-4D938D4E9E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95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2397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864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058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916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4592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125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AF9C84-074E-E141-A3FD-46DE87E4CC0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216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550" y="1"/>
            <a:ext cx="10984850" cy="888999"/>
          </a:xfrm>
        </p:spPr>
        <p:txBody>
          <a:bodyPr>
            <a:normAutofit/>
          </a:bodyPr>
          <a:lstStyle>
            <a:lvl1pPr algn="l">
              <a:defRPr sz="3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839972" y="1435395"/>
            <a:ext cx="10558130" cy="329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97550" y="1028700"/>
            <a:ext cx="10984850" cy="4800599"/>
          </a:xfrm>
        </p:spPr>
        <p:txBody>
          <a:bodyPr/>
          <a:lstStyle>
            <a:lvl1pPr algn="just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spcAft>
                <a:spcPts val="200"/>
              </a:spcAft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spcAft>
                <a:spcPts val="200"/>
              </a:spcAft>
              <a:defRPr/>
            </a:lvl3pPr>
            <a:lvl4pPr algn="just">
              <a:spcAft>
                <a:spcPts val="200"/>
              </a:spcAft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spcAft>
                <a:spcPts val="200"/>
              </a:spcAft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4A268889-C088-4D9F-A378-39E724A36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5491" y="6459784"/>
            <a:ext cx="2881745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564972F-81E4-47C1-8110-0800DB01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484" y="6459783"/>
            <a:ext cx="1312025" cy="365125"/>
          </a:xfrm>
        </p:spPr>
        <p:txBody>
          <a:bodyPr/>
          <a:lstStyle/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8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2436" y="6459785"/>
            <a:ext cx="2927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67539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8C60F48-EAB5-A54D-B834-7AA360F3093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>
            <a:cxnSpLocks/>
          </p:cNvCxnSpPr>
          <p:nvPr/>
        </p:nvCxnSpPr>
        <p:spPr>
          <a:xfrm>
            <a:off x="1097280" y="1737845"/>
            <a:ext cx="10063212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5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C831E-31FE-4748-8419-ADA5A6AF6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B6F61B-8E09-4038-BC83-0CC5D328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D1F3A99-91F5-44A2-9A29-778E2BCA2F9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Using External Dynamic List for Live Threat Updates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Zachary Fowler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Bryson Livingston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Advisor: Jorge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Crichigno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Ali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Alsabeh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5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Department of Integrated Information Technology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University of South Carolina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 2021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4034174-A486-4AB5-8086-B6BB0A694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8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191"/>
    </mc:Choice>
    <mc:Fallback xmlns="">
      <p:transition spd="slow" advTm="3119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Introduction </a:t>
            </a:r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Problem Description</a:t>
            </a:r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Background Information</a:t>
            </a:r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Proposed Solution and Implementation</a:t>
            </a:r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Conclusion</a:t>
            </a:r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670" indent="-28067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177989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17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372"/>
    </mc:Choice>
    <mc:Fallback xmlns="">
      <p:transition spd="slow" advTm="2137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Next Generation Firewalls (NGFWs) use security policies to block/allow traffic from specified sources and destinations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Security policies on NGFWs need to frequently updated to protect against new threats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External Dynamic Lists (EDL) are used to keep security policies up to date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0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563"/>
    </mc:Choice>
    <mc:Fallback xmlns="">
      <p:transition spd="slow" advTm="555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Description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377" y="1261966"/>
            <a:ext cx="10823119" cy="2966081"/>
          </a:xfrm>
        </p:spPr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Using a non-dynamic list of objects in a security policy has multiple issues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Does not automatically update to include new threats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Policy creator will constantly have to manually update the list to include new threats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Ultimately leads to a less secure network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External Dynamic Lists solve both issues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sz="20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446213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032" name="Picture 8" descr="Networking Download PNG">
            <a:extLst>
              <a:ext uri="{FF2B5EF4-FFF2-40B4-BE49-F238E27FC236}">
                <a16:creationId xmlns:a16="http://schemas.microsoft.com/office/drawing/2014/main" id="{AFEFBFA9-D113-4790-8FAF-EA074C3F0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305" y="2454353"/>
            <a:ext cx="4950365" cy="37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330F687-0A19-4CC5-A8BA-FAE30B2470FD}"/>
              </a:ext>
            </a:extLst>
          </p:cNvPr>
          <p:cNvSpPr txBox="1">
            <a:spLocks/>
          </p:cNvSpPr>
          <p:nvPr/>
        </p:nvSpPr>
        <p:spPr>
          <a:xfrm>
            <a:off x="537377" y="3489190"/>
            <a:ext cx="5836859" cy="296608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Calibri" panose="020F050202020403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5307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346"/>
    </mc:Choice>
    <mc:Fallback xmlns="">
      <p:transition spd="slow" advTm="6134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550" y="1028701"/>
            <a:ext cx="6101829" cy="5110842"/>
          </a:xfrm>
        </p:spPr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External Dynamic Lists (EDL) are text files stored on an external server 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 text files are updated frequently to protect from new threats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Text files contain lists of one of 4 types of EDL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IP Address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URL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Domain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Predefined IP Address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These lists consist of dangerous source and destination objects</a:t>
            </a:r>
          </a:p>
          <a:p>
            <a:pPr marL="573596" lvl="1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Used in security policies on NGFW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516317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44A1182-EBEF-4FE8-8277-20BC90796F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3836" y="1632856"/>
            <a:ext cx="4901503" cy="297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19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944"/>
    </mc:Choice>
    <mc:Fallback xmlns="">
      <p:transition spd="slow" advTm="9394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and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348B2-A502-4478-977C-968349460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A text file (i.e. list of malicious IP addresses) is hosted on the external server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NGFW1 uses the text file in a new security policy to block traffic to and from any IP address on the file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dirty="0"/>
              <a:t>NGFW1 dynamically imports the list at the configured interval and enforces policy without the need to make a configuration change or a commit on the firewall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010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0" name="Picture 9" descr="Diagram&#10;&#10;Description automatically generated">
            <a:extLst>
              <a:ext uri="{FF2B5EF4-FFF2-40B4-BE49-F238E27FC236}">
                <a16:creationId xmlns:a16="http://schemas.microsoft.com/office/drawing/2014/main" id="{B927F722-1542-46E5-8769-E935D0CC5E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855" y="3591665"/>
            <a:ext cx="7335372" cy="223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7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55"/>
    </mc:Choice>
    <mc:Fallback xmlns="">
      <p:transition spd="slow" advTm="5265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Solution and Implementation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8253487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FBE9F09A-249D-4791-9737-2566E1BF4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01996" y="1236662"/>
            <a:ext cx="10858500" cy="1706903"/>
          </a:xfr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D41690E-50BD-4B80-9845-652F092DF225}"/>
              </a:ext>
            </a:extLst>
          </p:cNvPr>
          <p:cNvSpPr txBox="1">
            <a:spLocks/>
          </p:cNvSpPr>
          <p:nvPr/>
        </p:nvSpPr>
        <p:spPr>
          <a:xfrm>
            <a:off x="501996" y="1028700"/>
            <a:ext cx="11128610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61C223-68D7-4302-8E8D-A52DE8B90E15}"/>
              </a:ext>
            </a:extLst>
          </p:cNvPr>
          <p:cNvSpPr txBox="1"/>
          <p:nvPr/>
        </p:nvSpPr>
        <p:spPr>
          <a:xfrm>
            <a:off x="501996" y="3329126"/>
            <a:ext cx="10858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0988" indent="-280988" algn="just">
              <a:spcBef>
                <a:spcPts val="600"/>
              </a:spcBef>
              <a:buClr>
                <a:schemeClr val="accent2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Policy #1 uses the IP EDL in the address column to deny traffic to any IP address on the EDL </a:t>
            </a:r>
          </a:p>
        </p:txBody>
      </p:sp>
    </p:spTree>
    <p:extLst>
      <p:ext uri="{BB962C8B-B14F-4D97-AF65-F5344CB8AC3E}">
        <p14:creationId xmlns:p14="http://schemas.microsoft.com/office/powerpoint/2010/main" val="301580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39"/>
    </mc:Choice>
    <mc:Fallback xmlns="">
      <p:transition spd="slow" advTm="1593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7A209-383F-4C01-82CC-D2F99971F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17C6886-4E51-4FCE-9CB6-B02F2B2FB8F0}"/>
              </a:ext>
            </a:extLst>
          </p:cNvPr>
          <p:cNvCxnSpPr>
            <a:cxnSpLocks/>
          </p:cNvCxnSpPr>
          <p:nvPr/>
        </p:nvCxnSpPr>
        <p:spPr>
          <a:xfrm>
            <a:off x="597550" y="876301"/>
            <a:ext cx="2633330" cy="12699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5B140-3A3C-4B97-9CA7-D5ABD6042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987D-8125-4449-B24B-5D69203C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C60F48-EAB5-A54D-B834-7AA360F30939}" type="slidenum">
              <a:rPr kumimoji="0" lang="en-US" sz="10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0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464212-9CDB-4AEA-91E9-A2A73185AB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91" y="6459782"/>
            <a:ext cx="1720298" cy="365125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D41690E-50BD-4B80-9845-652F092DF225}"/>
              </a:ext>
            </a:extLst>
          </p:cNvPr>
          <p:cNvSpPr txBox="1">
            <a:spLocks/>
          </p:cNvSpPr>
          <p:nvPr/>
        </p:nvSpPr>
        <p:spPr>
          <a:xfrm>
            <a:off x="597550" y="1028700"/>
            <a:ext cx="10984850" cy="480059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just" defTabSz="914400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8404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6692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32688" indent="-182880" algn="just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Calibri" pitchFamily="34" charset="0"/>
              <a:buChar char="◦"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With the use of External Dynamic Lists in security policies, users can more easily protect their networks from dangerous sources by using frequently updated object lists</a:t>
            </a:r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2400" dirty="0"/>
              <a:t>The possibility of an attack from a dangerous source significantly decreases with the use of EDLs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None/>
            </a:pPr>
            <a:endParaRPr lang="en-US" dirty="0"/>
          </a:p>
          <a:p>
            <a:pPr marL="280988" indent="-280988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07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96"/>
    </mc:Choice>
    <mc:Fallback xmlns="">
      <p:transition spd="slow" advTm="20896"/>
    </mc:Fallback>
  </mc:AlternateContent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356</Words>
  <Application>Microsoft Office PowerPoint</Application>
  <PresentationFormat>Widescreen</PresentationFormat>
  <Paragraphs>67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PowerPoint Presentation</vt:lpstr>
      <vt:lpstr>Agenda</vt:lpstr>
      <vt:lpstr>Introduction</vt:lpstr>
      <vt:lpstr>Problem Description</vt:lpstr>
      <vt:lpstr>Background Information</vt:lpstr>
      <vt:lpstr>Proposed Solution and Implementation</vt:lpstr>
      <vt:lpstr>Proposed Solution and Implementation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LIVINGSTON, BRYSON J</dc:creator>
  <cp:lastModifiedBy>LIVINGSTON, BRYSON J</cp:lastModifiedBy>
  <cp:revision>1</cp:revision>
  <dcterms:created xsi:type="dcterms:W3CDTF">2021-04-11T22:43:28Z</dcterms:created>
  <dcterms:modified xsi:type="dcterms:W3CDTF">2021-04-14T21:29:56Z</dcterms:modified>
</cp:coreProperties>
</file>