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5"/>
  </p:notesMasterIdLst>
  <p:handoutMasterIdLst>
    <p:handoutMasterId r:id="rId36"/>
  </p:handoutMasterIdLst>
  <p:sldIdLst>
    <p:sldId id="365" r:id="rId2"/>
    <p:sldId id="407" r:id="rId3"/>
    <p:sldId id="408" r:id="rId4"/>
    <p:sldId id="316" r:id="rId5"/>
    <p:sldId id="372" r:id="rId6"/>
    <p:sldId id="374" r:id="rId7"/>
    <p:sldId id="375" r:id="rId8"/>
    <p:sldId id="377" r:id="rId9"/>
    <p:sldId id="376" r:id="rId10"/>
    <p:sldId id="380" r:id="rId11"/>
    <p:sldId id="381" r:id="rId12"/>
    <p:sldId id="382" r:id="rId13"/>
    <p:sldId id="383" r:id="rId14"/>
    <p:sldId id="409" r:id="rId15"/>
    <p:sldId id="385" r:id="rId16"/>
    <p:sldId id="389" r:id="rId17"/>
    <p:sldId id="388" r:id="rId18"/>
    <p:sldId id="384" r:id="rId19"/>
    <p:sldId id="378" r:id="rId20"/>
    <p:sldId id="390" r:id="rId21"/>
    <p:sldId id="391" r:id="rId22"/>
    <p:sldId id="392" r:id="rId23"/>
    <p:sldId id="393" r:id="rId24"/>
    <p:sldId id="396" r:id="rId25"/>
    <p:sldId id="394" r:id="rId26"/>
    <p:sldId id="395" r:id="rId27"/>
    <p:sldId id="398" r:id="rId28"/>
    <p:sldId id="399" r:id="rId29"/>
    <p:sldId id="400" r:id="rId30"/>
    <p:sldId id="401" r:id="rId31"/>
    <p:sldId id="402" r:id="rId32"/>
    <p:sldId id="403" r:id="rId33"/>
    <p:sldId id="40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3C5"/>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58692-6AD1-468B-B0A0-B473219A8206}" v="3" dt="2021-09-11T17:53:04.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79497" autoAdjust="0"/>
  </p:normalViewPr>
  <p:slideViewPr>
    <p:cSldViewPr snapToGrid="0" snapToObjects="1">
      <p:cViewPr varScale="1">
        <p:scale>
          <a:sx n="58" d="100"/>
          <a:sy n="58" d="100"/>
        </p:scale>
        <p:origin x="82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2" d="100"/>
          <a:sy n="62" d="100"/>
        </p:scale>
        <p:origin x="229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chigno Benitez, Jorge" userId="e8c2d0ca-3c76-40b7-b803-52729ce5e219" providerId="ADAL" clId="{CFCF9CE9-4C31-4C55-B797-7EF343FF5D69}"/>
    <pc:docChg chg="undo redo custSel addSld delSld modSld">
      <pc:chgData name="Crichigno Benitez, Jorge" userId="e8c2d0ca-3c76-40b7-b803-52729ce5e219" providerId="ADAL" clId="{CFCF9CE9-4C31-4C55-B797-7EF343FF5D69}" dt="2021-08-29T17:42:40.123" v="1267" actId="1076"/>
      <pc:docMkLst>
        <pc:docMk/>
      </pc:docMkLst>
      <pc:sldChg chg="del">
        <pc:chgData name="Crichigno Benitez, Jorge" userId="e8c2d0ca-3c76-40b7-b803-52729ce5e219" providerId="ADAL" clId="{CFCF9CE9-4C31-4C55-B797-7EF343FF5D69}" dt="2021-08-21T23:27:16.309" v="36" actId="47"/>
        <pc:sldMkLst>
          <pc:docMk/>
          <pc:sldMk cId="3387584657" sldId="264"/>
        </pc:sldMkLst>
      </pc:sldChg>
      <pc:sldChg chg="modSp mod">
        <pc:chgData name="Crichigno Benitez, Jorge" userId="e8c2d0ca-3c76-40b7-b803-52729ce5e219" providerId="ADAL" clId="{CFCF9CE9-4C31-4C55-B797-7EF343FF5D69}" dt="2021-08-21T23:28:05.516" v="40" actId="21"/>
        <pc:sldMkLst>
          <pc:docMk/>
          <pc:sldMk cId="616038176" sldId="268"/>
        </pc:sldMkLst>
        <pc:spChg chg="mod">
          <ac:chgData name="Crichigno Benitez, Jorge" userId="e8c2d0ca-3c76-40b7-b803-52729ce5e219" providerId="ADAL" clId="{CFCF9CE9-4C31-4C55-B797-7EF343FF5D69}" dt="2021-08-21T23:28:05.516" v="40" actId="21"/>
          <ac:spMkLst>
            <pc:docMk/>
            <pc:sldMk cId="616038176" sldId="268"/>
            <ac:spMk id="14" creationId="{48AFB8B8-3111-4999-997D-C50022E2F3AE}"/>
          </ac:spMkLst>
        </pc:spChg>
      </pc:sldChg>
      <pc:sldChg chg="add del">
        <pc:chgData name="Crichigno Benitez, Jorge" userId="e8c2d0ca-3c76-40b7-b803-52729ce5e219" providerId="ADAL" clId="{CFCF9CE9-4C31-4C55-B797-7EF343FF5D69}" dt="2021-08-22T00:27:52.025" v="80" actId="47"/>
        <pc:sldMkLst>
          <pc:docMk/>
          <pc:sldMk cId="708882953" sldId="316"/>
        </pc:sldMkLst>
      </pc:sldChg>
      <pc:sldChg chg="modSp mod">
        <pc:chgData name="Crichigno Benitez, Jorge" userId="e8c2d0ca-3c76-40b7-b803-52729ce5e219" providerId="ADAL" clId="{CFCF9CE9-4C31-4C55-B797-7EF343FF5D69}" dt="2021-08-29T17:03:58.807" v="531" actId="20577"/>
        <pc:sldMkLst>
          <pc:docMk/>
          <pc:sldMk cId="3200399195" sldId="347"/>
        </pc:sldMkLst>
        <pc:spChg chg="mod">
          <ac:chgData name="Crichigno Benitez, Jorge" userId="e8c2d0ca-3c76-40b7-b803-52729ce5e219" providerId="ADAL" clId="{CFCF9CE9-4C31-4C55-B797-7EF343FF5D69}" dt="2021-08-29T17:03:58.807" v="531" actId="20577"/>
          <ac:spMkLst>
            <pc:docMk/>
            <pc:sldMk cId="3200399195" sldId="347"/>
            <ac:spMk id="14" creationId="{48AFB8B8-3111-4999-997D-C50022E2F3AE}"/>
          </ac:spMkLst>
        </pc:spChg>
      </pc:sldChg>
      <pc:sldChg chg="modSp mod">
        <pc:chgData name="Crichigno Benitez, Jorge" userId="e8c2d0ca-3c76-40b7-b803-52729ce5e219" providerId="ADAL" clId="{CFCF9CE9-4C31-4C55-B797-7EF343FF5D69}" dt="2021-08-21T23:30:06.587" v="68" actId="20577"/>
        <pc:sldMkLst>
          <pc:docMk/>
          <pc:sldMk cId="4101097666" sldId="355"/>
        </pc:sldMkLst>
        <pc:spChg chg="mod">
          <ac:chgData name="Crichigno Benitez, Jorge" userId="e8c2d0ca-3c76-40b7-b803-52729ce5e219" providerId="ADAL" clId="{CFCF9CE9-4C31-4C55-B797-7EF343FF5D69}" dt="2021-08-21T23:30:06.587" v="68" actId="20577"/>
          <ac:spMkLst>
            <pc:docMk/>
            <pc:sldMk cId="4101097666" sldId="355"/>
            <ac:spMk id="14" creationId="{48AFB8B8-3111-4999-997D-C50022E2F3AE}"/>
          </ac:spMkLst>
        </pc:spChg>
      </pc:sldChg>
      <pc:sldChg chg="modSp mod">
        <pc:chgData name="Crichigno Benitez, Jorge" userId="e8c2d0ca-3c76-40b7-b803-52729ce5e219" providerId="ADAL" clId="{CFCF9CE9-4C31-4C55-B797-7EF343FF5D69}" dt="2021-08-22T00:28:26.863" v="108" actId="20577"/>
        <pc:sldMkLst>
          <pc:docMk/>
          <pc:sldMk cId="157568643" sldId="365"/>
        </pc:sldMkLst>
        <pc:spChg chg="mod">
          <ac:chgData name="Crichigno Benitez, Jorge" userId="e8c2d0ca-3c76-40b7-b803-52729ce5e219" providerId="ADAL" clId="{CFCF9CE9-4C31-4C55-B797-7EF343FF5D69}" dt="2021-08-22T00:28:26.863" v="108" actId="20577"/>
          <ac:spMkLst>
            <pc:docMk/>
            <pc:sldMk cId="157568643" sldId="365"/>
            <ac:spMk id="2" creationId="{0D1F3A99-91F5-44A2-9A29-778E2BCA2F9C}"/>
          </ac:spMkLst>
        </pc:spChg>
      </pc:sldChg>
      <pc:sldChg chg="modSp add mod">
        <pc:chgData name="Crichigno Benitez, Jorge" userId="e8c2d0ca-3c76-40b7-b803-52729ce5e219" providerId="ADAL" clId="{CFCF9CE9-4C31-4C55-B797-7EF343FF5D69}" dt="2021-08-29T17:03:16.746" v="526" actId="20577"/>
        <pc:sldMkLst>
          <pc:docMk/>
          <pc:sldMk cId="369815879" sldId="366"/>
        </pc:sldMkLst>
        <pc:spChg chg="mod">
          <ac:chgData name="Crichigno Benitez, Jorge" userId="e8c2d0ca-3c76-40b7-b803-52729ce5e219" providerId="ADAL" clId="{CFCF9CE9-4C31-4C55-B797-7EF343FF5D69}" dt="2021-08-29T17:03:16.746" v="526" actId="20577"/>
          <ac:spMkLst>
            <pc:docMk/>
            <pc:sldMk cId="369815879" sldId="366"/>
            <ac:spMk id="14" creationId="{48AFB8B8-3111-4999-997D-C50022E2F3AE}"/>
          </ac:spMkLst>
        </pc:spChg>
      </pc:sldChg>
      <pc:sldChg chg="delSp modSp add mod">
        <pc:chgData name="Crichigno Benitez, Jorge" userId="e8c2d0ca-3c76-40b7-b803-52729ce5e219" providerId="ADAL" clId="{CFCF9CE9-4C31-4C55-B797-7EF343FF5D69}" dt="2021-08-29T16:43:19.160" v="522" actId="20577"/>
        <pc:sldMkLst>
          <pc:docMk/>
          <pc:sldMk cId="3921740921" sldId="367"/>
        </pc:sldMkLst>
        <pc:spChg chg="mod">
          <ac:chgData name="Crichigno Benitez, Jorge" userId="e8c2d0ca-3c76-40b7-b803-52729ce5e219" providerId="ADAL" clId="{CFCF9CE9-4C31-4C55-B797-7EF343FF5D69}" dt="2021-08-29T16:35:58.483" v="323" actId="20577"/>
          <ac:spMkLst>
            <pc:docMk/>
            <pc:sldMk cId="3921740921" sldId="367"/>
            <ac:spMk id="2" creationId="{C9E7A209-383F-4C01-82CC-D2F99971FC58}"/>
          </ac:spMkLst>
        </pc:spChg>
        <pc:spChg chg="mod">
          <ac:chgData name="Crichigno Benitez, Jorge" userId="e8c2d0ca-3c76-40b7-b803-52729ce5e219" providerId="ADAL" clId="{CFCF9CE9-4C31-4C55-B797-7EF343FF5D69}" dt="2021-08-29T16:43:19.160" v="522" actId="20577"/>
          <ac:spMkLst>
            <pc:docMk/>
            <pc:sldMk cId="3921740921" sldId="367"/>
            <ac:spMk id="14" creationId="{48AFB8B8-3111-4999-997D-C50022E2F3AE}"/>
          </ac:spMkLst>
        </pc:spChg>
        <pc:picChg chg="del">
          <ac:chgData name="Crichigno Benitez, Jorge" userId="e8c2d0ca-3c76-40b7-b803-52729ce5e219" providerId="ADAL" clId="{CFCF9CE9-4C31-4C55-B797-7EF343FF5D69}" dt="2021-08-29T16:31:16.248" v="146" actId="478"/>
          <ac:picMkLst>
            <pc:docMk/>
            <pc:sldMk cId="3921740921" sldId="367"/>
            <ac:picMk id="9" creationId="{4021AC69-B371-4A3E-B4AE-469827858744}"/>
          </ac:picMkLst>
        </pc:picChg>
        <pc:cxnChg chg="mod">
          <ac:chgData name="Crichigno Benitez, Jorge" userId="e8c2d0ca-3c76-40b7-b803-52729ce5e219" providerId="ADAL" clId="{CFCF9CE9-4C31-4C55-B797-7EF343FF5D69}" dt="2021-08-29T16:31:14.038" v="145" actId="14100"/>
          <ac:cxnSpMkLst>
            <pc:docMk/>
            <pc:sldMk cId="3921740921" sldId="367"/>
            <ac:cxnSpMk id="4" creationId="{317C6886-4E51-4FCE-9CB6-B02F2B2FB8F0}"/>
          </ac:cxnSpMkLst>
        </pc:cxnChg>
      </pc:sldChg>
      <pc:sldChg chg="add del">
        <pc:chgData name="Crichigno Benitez, Jorge" userId="e8c2d0ca-3c76-40b7-b803-52729ce5e219" providerId="ADAL" clId="{CFCF9CE9-4C31-4C55-B797-7EF343FF5D69}" dt="2021-08-29T17:27:30.136" v="845" actId="47"/>
        <pc:sldMkLst>
          <pc:docMk/>
          <pc:sldMk cId="1077092399" sldId="368"/>
        </pc:sldMkLst>
      </pc:sldChg>
      <pc:sldChg chg="modSp add del mod">
        <pc:chgData name="Crichigno Benitez, Jorge" userId="e8c2d0ca-3c76-40b7-b803-52729ce5e219" providerId="ADAL" clId="{CFCF9CE9-4C31-4C55-B797-7EF343FF5D69}" dt="2021-08-29T17:12:26.095" v="553" actId="47"/>
        <pc:sldMkLst>
          <pc:docMk/>
          <pc:sldMk cId="578827908" sldId="369"/>
        </pc:sldMkLst>
        <pc:spChg chg="mod">
          <ac:chgData name="Crichigno Benitez, Jorge" userId="e8c2d0ca-3c76-40b7-b803-52729ce5e219" providerId="ADAL" clId="{CFCF9CE9-4C31-4C55-B797-7EF343FF5D69}" dt="2021-08-29T17:12:08.043" v="549" actId="20577"/>
          <ac:spMkLst>
            <pc:docMk/>
            <pc:sldMk cId="578827908" sldId="369"/>
            <ac:spMk id="2" creationId="{C9E7A209-383F-4C01-82CC-D2F99971FC58}"/>
          </ac:spMkLst>
        </pc:spChg>
        <pc:spChg chg="mod">
          <ac:chgData name="Crichigno Benitez, Jorge" userId="e8c2d0ca-3c76-40b7-b803-52729ce5e219" providerId="ADAL" clId="{CFCF9CE9-4C31-4C55-B797-7EF343FF5D69}" dt="2021-08-29T17:12:18.326" v="551" actId="1076"/>
          <ac:spMkLst>
            <pc:docMk/>
            <pc:sldMk cId="578827908" sldId="369"/>
            <ac:spMk id="14" creationId="{48AFB8B8-3111-4999-997D-C50022E2F3AE}"/>
          </ac:spMkLst>
        </pc:spChg>
        <pc:cxnChg chg="mod">
          <ac:chgData name="Crichigno Benitez, Jorge" userId="e8c2d0ca-3c76-40b7-b803-52729ce5e219" providerId="ADAL" clId="{CFCF9CE9-4C31-4C55-B797-7EF343FF5D69}" dt="2021-08-29T17:12:12.494" v="550" actId="14100"/>
          <ac:cxnSpMkLst>
            <pc:docMk/>
            <pc:sldMk cId="578827908" sldId="369"/>
            <ac:cxnSpMk id="4" creationId="{317C6886-4E51-4FCE-9CB6-B02F2B2FB8F0}"/>
          </ac:cxnSpMkLst>
        </pc:cxnChg>
      </pc:sldChg>
      <pc:sldChg chg="addSp modSp add mod">
        <pc:chgData name="Crichigno Benitez, Jorge" userId="e8c2d0ca-3c76-40b7-b803-52729ce5e219" providerId="ADAL" clId="{CFCF9CE9-4C31-4C55-B797-7EF343FF5D69}" dt="2021-08-29T17:37:22.057" v="1110" actId="1076"/>
        <pc:sldMkLst>
          <pc:docMk/>
          <pc:sldMk cId="2467710322" sldId="370"/>
        </pc:sldMkLst>
        <pc:spChg chg="add mod">
          <ac:chgData name="Crichigno Benitez, Jorge" userId="e8c2d0ca-3c76-40b7-b803-52729ce5e219" providerId="ADAL" clId="{CFCF9CE9-4C31-4C55-B797-7EF343FF5D69}" dt="2021-08-29T17:37:14.121" v="1109" actId="1076"/>
          <ac:spMkLst>
            <pc:docMk/>
            <pc:sldMk cId="2467710322" sldId="370"/>
            <ac:spMk id="12" creationId="{AAD16D5E-D1F0-413C-8367-29A0E33C3660}"/>
          </ac:spMkLst>
        </pc:spChg>
        <pc:spChg chg="add mod">
          <ac:chgData name="Crichigno Benitez, Jorge" userId="e8c2d0ca-3c76-40b7-b803-52729ce5e219" providerId="ADAL" clId="{CFCF9CE9-4C31-4C55-B797-7EF343FF5D69}" dt="2021-08-29T17:37:14.121" v="1109" actId="1076"/>
          <ac:spMkLst>
            <pc:docMk/>
            <pc:sldMk cId="2467710322" sldId="370"/>
            <ac:spMk id="13" creationId="{A07725C5-E1F5-47EF-90DC-D9B9916E6DDA}"/>
          </ac:spMkLst>
        </pc:spChg>
        <pc:spChg chg="mod">
          <ac:chgData name="Crichigno Benitez, Jorge" userId="e8c2d0ca-3c76-40b7-b803-52729ce5e219" providerId="ADAL" clId="{CFCF9CE9-4C31-4C55-B797-7EF343FF5D69}" dt="2021-08-29T17:37:22.057" v="1110" actId="1076"/>
          <ac:spMkLst>
            <pc:docMk/>
            <pc:sldMk cId="2467710322" sldId="370"/>
            <ac:spMk id="14" creationId="{48AFB8B8-3111-4999-997D-C50022E2F3AE}"/>
          </ac:spMkLst>
        </pc:spChg>
        <pc:spChg chg="add mod">
          <ac:chgData name="Crichigno Benitez, Jorge" userId="e8c2d0ca-3c76-40b7-b803-52729ce5e219" providerId="ADAL" clId="{CFCF9CE9-4C31-4C55-B797-7EF343FF5D69}" dt="2021-08-29T17:31:45.808" v="995" actId="1076"/>
          <ac:spMkLst>
            <pc:docMk/>
            <pc:sldMk cId="2467710322" sldId="370"/>
            <ac:spMk id="15" creationId="{61E4D107-F38F-41E0-A407-87124AF416C3}"/>
          </ac:spMkLst>
        </pc:spChg>
        <pc:picChg chg="add mod">
          <ac:chgData name="Crichigno Benitez, Jorge" userId="e8c2d0ca-3c76-40b7-b803-52729ce5e219" providerId="ADAL" clId="{CFCF9CE9-4C31-4C55-B797-7EF343FF5D69}" dt="2021-08-29T17:37:14.121" v="1109" actId="1076"/>
          <ac:picMkLst>
            <pc:docMk/>
            <pc:sldMk cId="2467710322" sldId="370"/>
            <ac:picMk id="5" creationId="{4ED2DEDC-2794-4E91-9695-E55A19D8CC92}"/>
          </ac:picMkLst>
        </pc:picChg>
        <pc:picChg chg="add mod">
          <ac:chgData name="Crichigno Benitez, Jorge" userId="e8c2d0ca-3c76-40b7-b803-52729ce5e219" providerId="ADAL" clId="{CFCF9CE9-4C31-4C55-B797-7EF343FF5D69}" dt="2021-08-29T17:37:14.121" v="1109" actId="1076"/>
          <ac:picMkLst>
            <pc:docMk/>
            <pc:sldMk cId="2467710322" sldId="370"/>
            <ac:picMk id="9" creationId="{39416781-DB52-4CA2-B295-400529955640}"/>
          </ac:picMkLst>
        </pc:picChg>
      </pc:sldChg>
      <pc:sldChg chg="addSp delSp modSp add mod">
        <pc:chgData name="Crichigno Benitez, Jorge" userId="e8c2d0ca-3c76-40b7-b803-52729ce5e219" providerId="ADAL" clId="{CFCF9CE9-4C31-4C55-B797-7EF343FF5D69}" dt="2021-08-29T17:42:40.123" v="1267" actId="1076"/>
        <pc:sldMkLst>
          <pc:docMk/>
          <pc:sldMk cId="2992563657" sldId="371"/>
        </pc:sldMkLst>
        <pc:spChg chg="add mod">
          <ac:chgData name="Crichigno Benitez, Jorge" userId="e8c2d0ca-3c76-40b7-b803-52729ce5e219" providerId="ADAL" clId="{CFCF9CE9-4C31-4C55-B797-7EF343FF5D69}" dt="2021-08-29T17:42:40.123" v="1267" actId="1076"/>
          <ac:spMkLst>
            <pc:docMk/>
            <pc:sldMk cId="2992563657" sldId="371"/>
            <ac:spMk id="11" creationId="{C262E70D-3611-4DF8-9898-3046FA6F1A8C}"/>
          </ac:spMkLst>
        </pc:spChg>
        <pc:spChg chg="del">
          <ac:chgData name="Crichigno Benitez, Jorge" userId="e8c2d0ca-3c76-40b7-b803-52729ce5e219" providerId="ADAL" clId="{CFCF9CE9-4C31-4C55-B797-7EF343FF5D69}" dt="2021-08-29T17:28:14.063" v="848" actId="478"/>
          <ac:spMkLst>
            <pc:docMk/>
            <pc:sldMk cId="2992563657" sldId="371"/>
            <ac:spMk id="12" creationId="{AAD16D5E-D1F0-413C-8367-29A0E33C3660}"/>
          </ac:spMkLst>
        </pc:spChg>
        <pc:spChg chg="del">
          <ac:chgData name="Crichigno Benitez, Jorge" userId="e8c2d0ca-3c76-40b7-b803-52729ce5e219" providerId="ADAL" clId="{CFCF9CE9-4C31-4C55-B797-7EF343FF5D69}" dt="2021-08-29T17:28:14.063" v="848" actId="478"/>
          <ac:spMkLst>
            <pc:docMk/>
            <pc:sldMk cId="2992563657" sldId="371"/>
            <ac:spMk id="13" creationId="{A07725C5-E1F5-47EF-90DC-D9B9916E6DDA}"/>
          </ac:spMkLst>
        </pc:spChg>
        <pc:spChg chg="mod">
          <ac:chgData name="Crichigno Benitez, Jorge" userId="e8c2d0ca-3c76-40b7-b803-52729ce5e219" providerId="ADAL" clId="{CFCF9CE9-4C31-4C55-B797-7EF343FF5D69}" dt="2021-08-29T17:42:35.418" v="1266" actId="20577"/>
          <ac:spMkLst>
            <pc:docMk/>
            <pc:sldMk cId="2992563657" sldId="371"/>
            <ac:spMk id="14" creationId="{48AFB8B8-3111-4999-997D-C50022E2F3AE}"/>
          </ac:spMkLst>
        </pc:spChg>
        <pc:picChg chg="del">
          <ac:chgData name="Crichigno Benitez, Jorge" userId="e8c2d0ca-3c76-40b7-b803-52729ce5e219" providerId="ADAL" clId="{CFCF9CE9-4C31-4C55-B797-7EF343FF5D69}" dt="2021-08-29T17:28:14.063" v="848" actId="478"/>
          <ac:picMkLst>
            <pc:docMk/>
            <pc:sldMk cId="2992563657" sldId="371"/>
            <ac:picMk id="5" creationId="{4ED2DEDC-2794-4E91-9695-E55A19D8CC92}"/>
          </ac:picMkLst>
        </pc:picChg>
        <pc:picChg chg="del">
          <ac:chgData name="Crichigno Benitez, Jorge" userId="e8c2d0ca-3c76-40b7-b803-52729ce5e219" providerId="ADAL" clId="{CFCF9CE9-4C31-4C55-B797-7EF343FF5D69}" dt="2021-08-29T17:28:14.063" v="848" actId="478"/>
          <ac:picMkLst>
            <pc:docMk/>
            <pc:sldMk cId="2992563657" sldId="371"/>
            <ac:picMk id="9" creationId="{39416781-DB52-4CA2-B295-400529955640}"/>
          </ac:picMkLst>
        </pc:picChg>
        <pc:picChg chg="add del mod">
          <ac:chgData name="Crichigno Benitez, Jorge" userId="e8c2d0ca-3c76-40b7-b803-52729ce5e219" providerId="ADAL" clId="{CFCF9CE9-4C31-4C55-B797-7EF343FF5D69}" dt="2021-08-29T17:28:33.934" v="853" actId="478"/>
          <ac:picMkLst>
            <pc:docMk/>
            <pc:sldMk cId="2992563657" sldId="371"/>
            <ac:picMk id="15" creationId="{5B5AA036-2AFE-493B-A9E3-AF1F03E87912}"/>
          </ac:picMkLst>
        </pc:picChg>
        <pc:picChg chg="add mod">
          <ac:chgData name="Crichigno Benitez, Jorge" userId="e8c2d0ca-3c76-40b7-b803-52729ce5e219" providerId="ADAL" clId="{CFCF9CE9-4C31-4C55-B797-7EF343FF5D69}" dt="2021-08-29T17:42:40.123" v="1267" actId="1076"/>
          <ac:picMkLst>
            <pc:docMk/>
            <pc:sldMk cId="2992563657" sldId="371"/>
            <ac:picMk id="16" creationId="{01C55B09-4AEB-412E-9332-E9EA050DBBBB}"/>
          </ac:picMkLst>
        </pc:picChg>
        <pc:picChg chg="add mod">
          <ac:chgData name="Crichigno Benitez, Jorge" userId="e8c2d0ca-3c76-40b7-b803-52729ce5e219" providerId="ADAL" clId="{CFCF9CE9-4C31-4C55-B797-7EF343FF5D69}" dt="2021-08-29T17:42:40.123" v="1267" actId="1076"/>
          <ac:picMkLst>
            <pc:docMk/>
            <pc:sldMk cId="2992563657" sldId="371"/>
            <ac:picMk id="20" creationId="{AB89D3E0-4756-4246-BE7B-7DFFDC23AC1C}"/>
          </ac:picMkLst>
        </pc:picChg>
        <pc:cxnChg chg="add mod">
          <ac:chgData name="Crichigno Benitez, Jorge" userId="e8c2d0ca-3c76-40b7-b803-52729ce5e219" providerId="ADAL" clId="{CFCF9CE9-4C31-4C55-B797-7EF343FF5D69}" dt="2021-08-29T17:42:40.123" v="1267" actId="1076"/>
          <ac:cxnSpMkLst>
            <pc:docMk/>
            <pc:sldMk cId="2992563657" sldId="371"/>
            <ac:cxnSpMk id="17" creationId="{DB658C71-8BD0-4B45-A6B7-661A9AF5F2BD}"/>
          </ac:cxnSpMkLst>
        </pc:cxnChg>
        <pc:cxnChg chg="add mod">
          <ac:chgData name="Crichigno Benitez, Jorge" userId="e8c2d0ca-3c76-40b7-b803-52729ce5e219" providerId="ADAL" clId="{CFCF9CE9-4C31-4C55-B797-7EF343FF5D69}" dt="2021-08-29T17:42:40.123" v="1267" actId="1076"/>
          <ac:cxnSpMkLst>
            <pc:docMk/>
            <pc:sldMk cId="2992563657" sldId="371"/>
            <ac:cxnSpMk id="18" creationId="{4EB9805A-8AFE-4342-AB3F-A0E0DDBE3FBD}"/>
          </ac:cxnSpMkLst>
        </pc:cxnChg>
        <pc:cxnChg chg="add mod">
          <ac:chgData name="Crichigno Benitez, Jorge" userId="e8c2d0ca-3c76-40b7-b803-52729ce5e219" providerId="ADAL" clId="{CFCF9CE9-4C31-4C55-B797-7EF343FF5D69}" dt="2021-08-29T17:42:40.123" v="1267" actId="1076"/>
          <ac:cxnSpMkLst>
            <pc:docMk/>
            <pc:sldMk cId="2992563657" sldId="371"/>
            <ac:cxnSpMk id="19" creationId="{231B6DAC-7499-442A-B117-A976A9B048E6}"/>
          </ac:cxnSpMkLst>
        </pc:cxnChg>
      </pc:sldChg>
      <pc:sldChg chg="add del">
        <pc:chgData name="Crichigno Benitez, Jorge" userId="e8c2d0ca-3c76-40b7-b803-52729ce5e219" providerId="ADAL" clId="{CFCF9CE9-4C31-4C55-B797-7EF343FF5D69}" dt="2021-08-29T17:28:16.871" v="850"/>
        <pc:sldMkLst>
          <pc:docMk/>
          <pc:sldMk cId="3264682938" sldId="372"/>
        </pc:sldMkLst>
      </pc:sldChg>
    </pc:docChg>
  </pc:docChgLst>
  <pc:docChgLst>
    <pc:chgData name="CRICHIGNO BENITEZ, JORGE" userId="e8c2d0ca-3c76-40b7-b803-52729ce5e219" providerId="ADAL" clId="{ED4658AB-56AA-422C-8D83-FF504BD184DB}"/>
    <pc:docChg chg="addSld modSld modMainMaster">
      <pc:chgData name="CRICHIGNO BENITEZ, JORGE" userId="e8c2d0ca-3c76-40b7-b803-52729ce5e219" providerId="ADAL" clId="{ED4658AB-56AA-422C-8D83-FF504BD184DB}" dt="2020-06-12T13:49:34.530" v="10"/>
      <pc:docMkLst>
        <pc:docMk/>
      </pc:docMkLst>
      <pc:sldChg chg="modSp mod">
        <pc:chgData name="CRICHIGNO BENITEZ, JORGE" userId="e8c2d0ca-3c76-40b7-b803-52729ce5e219" providerId="ADAL" clId="{ED4658AB-56AA-422C-8D83-FF504BD184DB}" dt="2020-06-01T15:51:17.414" v="1" actId="1076"/>
        <pc:sldMkLst>
          <pc:docMk/>
          <pc:sldMk cId="616038176" sldId="268"/>
        </pc:sldMkLst>
        <pc:spChg chg="mod">
          <ac:chgData name="CRICHIGNO BENITEZ, JORGE" userId="e8c2d0ca-3c76-40b7-b803-52729ce5e219" providerId="ADAL" clId="{ED4658AB-56AA-422C-8D83-FF504BD184DB}" dt="2020-06-01T15:51:17.414" v="1" actId="1076"/>
          <ac:spMkLst>
            <pc:docMk/>
            <pc:sldMk cId="616038176" sldId="268"/>
            <ac:spMk id="14" creationId="{48AFB8B8-3111-4999-997D-C50022E2F3AE}"/>
          </ac:spMkLst>
        </pc:spChg>
      </pc:sldChg>
      <pc:sldChg chg="modSp mod">
        <pc:chgData name="CRICHIGNO BENITEZ, JORGE" userId="e8c2d0ca-3c76-40b7-b803-52729ce5e219" providerId="ADAL" clId="{ED4658AB-56AA-422C-8D83-FF504BD184DB}" dt="2020-06-01T15:52:38.615" v="8" actId="20577"/>
        <pc:sldMkLst>
          <pc:docMk/>
          <pc:sldMk cId="3200399195" sldId="347"/>
        </pc:sldMkLst>
        <pc:spChg chg="mod">
          <ac:chgData name="CRICHIGNO BENITEZ, JORGE" userId="e8c2d0ca-3c76-40b7-b803-52729ce5e219" providerId="ADAL" clId="{ED4658AB-56AA-422C-8D83-FF504BD184DB}" dt="2020-06-01T15:52:38.615" v="8" actId="20577"/>
          <ac:spMkLst>
            <pc:docMk/>
            <pc:sldMk cId="3200399195" sldId="347"/>
            <ac:spMk id="14" creationId="{48AFB8B8-3111-4999-997D-C50022E2F3AE}"/>
          </ac:spMkLst>
        </pc:spChg>
      </pc:sldChg>
      <pc:sldChg chg="modSp mod">
        <pc:chgData name="CRICHIGNO BENITEZ, JORGE" userId="e8c2d0ca-3c76-40b7-b803-52729ce5e219" providerId="ADAL" clId="{ED4658AB-56AA-422C-8D83-FF504BD184DB}" dt="2020-06-02T00:57:38.377" v="9" actId="14100"/>
        <pc:sldMkLst>
          <pc:docMk/>
          <pc:sldMk cId="3096527405" sldId="364"/>
        </pc:sldMkLst>
        <pc:cxnChg chg="mod">
          <ac:chgData name="CRICHIGNO BENITEZ, JORGE" userId="e8c2d0ca-3c76-40b7-b803-52729ce5e219" providerId="ADAL" clId="{ED4658AB-56AA-422C-8D83-FF504BD184DB}" dt="2020-06-02T00:57:38.377" v="9" actId="14100"/>
          <ac:cxnSpMkLst>
            <pc:docMk/>
            <pc:sldMk cId="3096527405" sldId="364"/>
            <ac:cxnSpMk id="12" creationId="{D9A860C3-5EF9-48B7-BF46-593750662683}"/>
          </ac:cxnSpMkLst>
        </pc:cxnChg>
      </pc:sldChg>
      <pc:sldChg chg="add">
        <pc:chgData name="CRICHIGNO BENITEZ, JORGE" userId="e8c2d0ca-3c76-40b7-b803-52729ce5e219" providerId="ADAL" clId="{ED4658AB-56AA-422C-8D83-FF504BD184DB}" dt="2020-06-12T13:49:34.530" v="10"/>
        <pc:sldMkLst>
          <pc:docMk/>
          <pc:sldMk cId="157568643" sldId="365"/>
        </pc:sldMkLst>
      </pc:sldChg>
      <pc:sldMasterChg chg="modSldLayout">
        <pc:chgData name="CRICHIGNO BENITEZ, JORGE" userId="e8c2d0ca-3c76-40b7-b803-52729ce5e219" providerId="ADAL" clId="{ED4658AB-56AA-422C-8D83-FF504BD184DB}" dt="2020-06-01T15:51:01.257" v="0" actId="1076"/>
        <pc:sldMasterMkLst>
          <pc:docMk/>
          <pc:sldMasterMk cId="40498569" sldId="2147483672"/>
        </pc:sldMasterMkLst>
        <pc:sldLayoutChg chg="modSp mod">
          <pc:chgData name="CRICHIGNO BENITEZ, JORGE" userId="e8c2d0ca-3c76-40b7-b803-52729ce5e219" providerId="ADAL" clId="{ED4658AB-56AA-422C-8D83-FF504BD184DB}" dt="2020-06-01T15:51:01.257" v="0" actId="1076"/>
          <pc:sldLayoutMkLst>
            <pc:docMk/>
            <pc:sldMasterMk cId="40498569" sldId="2147483672"/>
            <pc:sldLayoutMk cId="1957910539" sldId="2147483674"/>
          </pc:sldLayoutMkLst>
          <pc:spChg chg="mod">
            <ac:chgData name="CRICHIGNO BENITEZ, JORGE" userId="e8c2d0ca-3c76-40b7-b803-52729ce5e219" providerId="ADAL" clId="{ED4658AB-56AA-422C-8D83-FF504BD184DB}" dt="2020-06-01T15:51:01.257" v="0" actId="1076"/>
            <ac:spMkLst>
              <pc:docMk/>
              <pc:sldMasterMk cId="40498569" sldId="2147483672"/>
              <pc:sldLayoutMk cId="1957910539" sldId="2147483674"/>
              <ac:spMk id="8" creationId="{00000000-0000-0000-0000-000000000000}"/>
            </ac:spMkLst>
          </pc:spChg>
        </pc:sldLayoutChg>
      </pc:sldMasterChg>
    </pc:docChg>
  </pc:docChgLst>
  <pc:docChgLst>
    <pc:chgData name="Crichigno Benitez, Jorge" userId="e8c2d0ca-3c76-40b7-b803-52729ce5e219" providerId="ADAL" clId="{E5C58692-6AD1-468B-B0A0-B473219A8206}"/>
    <pc:docChg chg="undo custSel addSld delSld modSld">
      <pc:chgData name="Crichigno Benitez, Jorge" userId="e8c2d0ca-3c76-40b7-b803-52729ce5e219" providerId="ADAL" clId="{E5C58692-6AD1-468B-B0A0-B473219A8206}" dt="2021-09-11T17:53:44.982" v="85" actId="47"/>
      <pc:docMkLst>
        <pc:docMk/>
      </pc:docMkLst>
      <pc:sldChg chg="modSp mod">
        <pc:chgData name="Crichigno Benitez, Jorge" userId="e8c2d0ca-3c76-40b7-b803-52729ce5e219" providerId="ADAL" clId="{E5C58692-6AD1-468B-B0A0-B473219A8206}" dt="2021-09-11T17:46:57.882" v="22" actId="20577"/>
        <pc:sldMkLst>
          <pc:docMk/>
          <pc:sldMk cId="157568643" sldId="365"/>
        </pc:sldMkLst>
        <pc:spChg chg="mod">
          <ac:chgData name="Crichigno Benitez, Jorge" userId="e8c2d0ca-3c76-40b7-b803-52729ce5e219" providerId="ADAL" clId="{E5C58692-6AD1-468B-B0A0-B473219A8206}" dt="2021-09-11T17:46:57.882" v="22" actId="20577"/>
          <ac:spMkLst>
            <pc:docMk/>
            <pc:sldMk cId="157568643" sldId="365"/>
            <ac:spMk id="2" creationId="{0D1F3A99-91F5-44A2-9A29-778E2BCA2F9C}"/>
          </ac:spMkLst>
        </pc:spChg>
      </pc:sldChg>
      <pc:sldChg chg="addSp delSp modSp mod">
        <pc:chgData name="Crichigno Benitez, Jorge" userId="e8c2d0ca-3c76-40b7-b803-52729ce5e219" providerId="ADAL" clId="{E5C58692-6AD1-468B-B0A0-B473219A8206}" dt="2021-09-11T17:52:48.141" v="82" actId="208"/>
        <pc:sldMkLst>
          <pc:docMk/>
          <pc:sldMk cId="3099370179" sldId="393"/>
        </pc:sldMkLst>
        <pc:picChg chg="add mod">
          <ac:chgData name="Crichigno Benitez, Jorge" userId="e8c2d0ca-3c76-40b7-b803-52729ce5e219" providerId="ADAL" clId="{E5C58692-6AD1-468B-B0A0-B473219A8206}" dt="2021-09-11T17:52:48.141" v="82" actId="208"/>
          <ac:picMkLst>
            <pc:docMk/>
            <pc:sldMk cId="3099370179" sldId="393"/>
            <ac:picMk id="7" creationId="{8D36067A-1D68-459B-AF38-44A3CEC0923D}"/>
          </ac:picMkLst>
        </pc:picChg>
        <pc:picChg chg="add del">
          <ac:chgData name="Crichigno Benitez, Jorge" userId="e8c2d0ca-3c76-40b7-b803-52729ce5e219" providerId="ADAL" clId="{E5C58692-6AD1-468B-B0A0-B473219A8206}" dt="2021-09-11T17:52:43.831" v="79" actId="478"/>
          <ac:picMkLst>
            <pc:docMk/>
            <pc:sldMk cId="3099370179" sldId="393"/>
            <ac:picMk id="8" creationId="{0A799491-0731-4911-AB20-94D6338B03C7}"/>
          </ac:picMkLst>
        </pc:picChg>
      </pc:sldChg>
      <pc:sldChg chg="addSp delSp modSp mod">
        <pc:chgData name="Crichigno Benitez, Jorge" userId="e8c2d0ca-3c76-40b7-b803-52729ce5e219" providerId="ADAL" clId="{E5C58692-6AD1-468B-B0A0-B473219A8206}" dt="2021-09-11T17:53:04.787" v="84"/>
        <pc:sldMkLst>
          <pc:docMk/>
          <pc:sldMk cId="4270390555" sldId="396"/>
        </pc:sldMkLst>
        <pc:picChg chg="del">
          <ac:chgData name="Crichigno Benitez, Jorge" userId="e8c2d0ca-3c76-40b7-b803-52729ce5e219" providerId="ADAL" clId="{E5C58692-6AD1-468B-B0A0-B473219A8206}" dt="2021-09-11T17:53:03.784" v="83" actId="478"/>
          <ac:picMkLst>
            <pc:docMk/>
            <pc:sldMk cId="4270390555" sldId="396"/>
            <ac:picMk id="8" creationId="{0A799491-0731-4911-AB20-94D6338B03C7}"/>
          </ac:picMkLst>
        </pc:picChg>
        <pc:picChg chg="add mod">
          <ac:chgData name="Crichigno Benitez, Jorge" userId="e8c2d0ca-3c76-40b7-b803-52729ce5e219" providerId="ADAL" clId="{E5C58692-6AD1-468B-B0A0-B473219A8206}" dt="2021-09-11T17:53:04.787" v="84"/>
          <ac:picMkLst>
            <pc:docMk/>
            <pc:sldMk cId="4270390555" sldId="396"/>
            <ac:picMk id="10" creationId="{17D88316-4152-469E-8B95-CF71F34ED57B}"/>
          </ac:picMkLst>
        </pc:picChg>
      </pc:sldChg>
      <pc:sldChg chg="del">
        <pc:chgData name="Crichigno Benitez, Jorge" userId="e8c2d0ca-3c76-40b7-b803-52729ce5e219" providerId="ADAL" clId="{E5C58692-6AD1-468B-B0A0-B473219A8206}" dt="2021-09-11T17:53:44.982" v="85" actId="47"/>
        <pc:sldMkLst>
          <pc:docMk/>
          <pc:sldMk cId="4285446766" sldId="397"/>
        </pc:sldMkLst>
      </pc:sldChg>
      <pc:sldChg chg="addSp modSp add mod">
        <pc:chgData name="Crichigno Benitez, Jorge" userId="e8c2d0ca-3c76-40b7-b803-52729ce5e219" providerId="ADAL" clId="{E5C58692-6AD1-468B-B0A0-B473219A8206}" dt="2021-09-11T17:50:36.976" v="73" actId="20577"/>
        <pc:sldMkLst>
          <pc:docMk/>
          <pc:sldMk cId="1541182695" sldId="409"/>
        </pc:sldMkLst>
        <pc:spChg chg="mod">
          <ac:chgData name="Crichigno Benitez, Jorge" userId="e8c2d0ca-3c76-40b7-b803-52729ce5e219" providerId="ADAL" clId="{E5C58692-6AD1-468B-B0A0-B473219A8206}" dt="2021-09-11T17:49:31.561" v="61" actId="1076"/>
          <ac:spMkLst>
            <pc:docMk/>
            <pc:sldMk cId="1541182695" sldId="409"/>
            <ac:spMk id="5" creationId="{A11E98EF-1F1E-412B-BE2D-733D99BCF4C9}"/>
          </ac:spMkLst>
        </pc:spChg>
        <pc:spChg chg="add mod">
          <ac:chgData name="Crichigno Benitez, Jorge" userId="e8c2d0ca-3c76-40b7-b803-52729ce5e219" providerId="ADAL" clId="{E5C58692-6AD1-468B-B0A0-B473219A8206}" dt="2021-09-11T17:50:28.919" v="72" actId="1076"/>
          <ac:spMkLst>
            <pc:docMk/>
            <pc:sldMk cId="1541182695" sldId="409"/>
            <ac:spMk id="7" creationId="{31415847-2518-44FF-AEE2-A0D42D6FA237}"/>
          </ac:spMkLst>
        </pc:spChg>
        <pc:spChg chg="mod">
          <ac:chgData name="Crichigno Benitez, Jorge" userId="e8c2d0ca-3c76-40b7-b803-52729ce5e219" providerId="ADAL" clId="{E5C58692-6AD1-468B-B0A0-B473219A8206}" dt="2021-09-11T17:50:36.976" v="73" actId="20577"/>
          <ac:spMkLst>
            <pc:docMk/>
            <pc:sldMk cId="1541182695" sldId="409"/>
            <ac:spMk id="18" creationId="{D42D38EB-2D39-4038-AC8B-45716453DBBD}"/>
          </ac:spMkLst>
        </pc:spChg>
      </pc:sldChg>
    </pc:docChg>
  </pc:docChgLst>
  <pc:docChgLst>
    <pc:chgData name="Crichigno Benitez, Jorge" userId="e8c2d0ca-3c76-40b7-b803-52729ce5e219" providerId="ADAL" clId="{FADB1802-2E33-4021-8B99-F883FEF1900F}"/>
    <pc:docChg chg="undo redo custSel addSld delSld modSld sldOrd">
      <pc:chgData name="Crichigno Benitez, Jorge" userId="e8c2d0ca-3c76-40b7-b803-52729ce5e219" providerId="ADAL" clId="{FADB1802-2E33-4021-8B99-F883FEF1900F}" dt="2021-08-31T04:15:20.257" v="4570" actId="20577"/>
      <pc:docMkLst>
        <pc:docMk/>
      </pc:docMkLst>
      <pc:sldChg chg="del">
        <pc:chgData name="Crichigno Benitez, Jorge" userId="e8c2d0ca-3c76-40b7-b803-52729ce5e219" providerId="ADAL" clId="{FADB1802-2E33-4021-8B99-F883FEF1900F}" dt="2021-08-31T02:18:50.525" v="2454" actId="47"/>
        <pc:sldMkLst>
          <pc:docMk/>
          <pc:sldMk cId="616038176" sldId="268"/>
        </pc:sldMkLst>
      </pc:sldChg>
      <pc:sldChg chg="del">
        <pc:chgData name="Crichigno Benitez, Jorge" userId="e8c2d0ca-3c76-40b7-b803-52729ce5e219" providerId="ADAL" clId="{FADB1802-2E33-4021-8B99-F883FEF1900F}" dt="2021-08-31T02:18:50.525" v="2454" actId="47"/>
        <pc:sldMkLst>
          <pc:docMk/>
          <pc:sldMk cId="427341716" sldId="276"/>
        </pc:sldMkLst>
      </pc:sldChg>
      <pc:sldChg chg="delSp modSp mod">
        <pc:chgData name="Crichigno Benitez, Jorge" userId="e8c2d0ca-3c76-40b7-b803-52729ce5e219" providerId="ADAL" clId="{FADB1802-2E33-4021-8B99-F883FEF1900F}" dt="2021-08-31T02:17:23.012" v="2432" actId="478"/>
        <pc:sldMkLst>
          <pc:docMk/>
          <pc:sldMk cId="708882953" sldId="316"/>
        </pc:sldMkLst>
        <pc:spChg chg="mod">
          <ac:chgData name="Crichigno Benitez, Jorge" userId="e8c2d0ca-3c76-40b7-b803-52729ce5e219" providerId="ADAL" clId="{FADB1802-2E33-4021-8B99-F883FEF1900F}" dt="2021-08-30T14:33:18.751" v="71" actId="20577"/>
          <ac:spMkLst>
            <pc:docMk/>
            <pc:sldMk cId="708882953" sldId="316"/>
            <ac:spMk id="2" creationId="{C9E7A209-383F-4C01-82CC-D2F99971FC58}"/>
          </ac:spMkLst>
        </pc:spChg>
        <pc:spChg chg="mod">
          <ac:chgData name="Crichigno Benitez, Jorge" userId="e8c2d0ca-3c76-40b7-b803-52729ce5e219" providerId="ADAL" clId="{FADB1802-2E33-4021-8B99-F883FEF1900F}" dt="2021-08-30T14:41:14.882" v="213" actId="113"/>
          <ac:spMkLst>
            <pc:docMk/>
            <pc:sldMk cId="708882953" sldId="316"/>
            <ac:spMk id="3" creationId="{4BC348B2-A502-4478-977C-9683494609FC}"/>
          </ac:spMkLst>
        </pc:spChg>
        <pc:spChg chg="del">
          <ac:chgData name="Crichigno Benitez, Jorge" userId="e8c2d0ca-3c76-40b7-b803-52729ce5e219" providerId="ADAL" clId="{FADB1802-2E33-4021-8B99-F883FEF1900F}" dt="2021-08-31T02:17:23.012" v="2432" actId="478"/>
          <ac:spMkLst>
            <pc:docMk/>
            <pc:sldMk cId="708882953" sldId="316"/>
            <ac:spMk id="7" creationId="{BB5789D5-D167-4FD2-A0E1-03624D893027}"/>
          </ac:spMkLst>
        </pc:spChg>
        <pc:cxnChg chg="mod">
          <ac:chgData name="Crichigno Benitez, Jorge" userId="e8c2d0ca-3c76-40b7-b803-52729ce5e219" providerId="ADAL" clId="{FADB1802-2E33-4021-8B99-F883FEF1900F}" dt="2021-08-30T14:33:22.447" v="72" actId="14100"/>
          <ac:cxnSpMkLst>
            <pc:docMk/>
            <pc:sldMk cId="708882953" sldId="316"/>
            <ac:cxnSpMk id="4" creationId="{317C6886-4E51-4FCE-9CB6-B02F2B2FB8F0}"/>
          </ac:cxnSpMkLst>
        </pc:cxnChg>
      </pc:sldChg>
      <pc:sldChg chg="del">
        <pc:chgData name="Crichigno Benitez, Jorge" userId="e8c2d0ca-3c76-40b7-b803-52729ce5e219" providerId="ADAL" clId="{FADB1802-2E33-4021-8B99-F883FEF1900F}" dt="2021-08-31T02:18:50.525" v="2454" actId="47"/>
        <pc:sldMkLst>
          <pc:docMk/>
          <pc:sldMk cId="3200399195" sldId="347"/>
        </pc:sldMkLst>
      </pc:sldChg>
      <pc:sldChg chg="del">
        <pc:chgData name="Crichigno Benitez, Jorge" userId="e8c2d0ca-3c76-40b7-b803-52729ce5e219" providerId="ADAL" clId="{FADB1802-2E33-4021-8B99-F883FEF1900F}" dt="2021-08-31T02:18:50.525" v="2454" actId="47"/>
        <pc:sldMkLst>
          <pc:docMk/>
          <pc:sldMk cId="3325050630" sldId="350"/>
        </pc:sldMkLst>
      </pc:sldChg>
      <pc:sldChg chg="del">
        <pc:chgData name="Crichigno Benitez, Jorge" userId="e8c2d0ca-3c76-40b7-b803-52729ce5e219" providerId="ADAL" clId="{FADB1802-2E33-4021-8B99-F883FEF1900F}" dt="2021-08-31T02:18:50.525" v="2454" actId="47"/>
        <pc:sldMkLst>
          <pc:docMk/>
          <pc:sldMk cId="2789691174" sldId="351"/>
        </pc:sldMkLst>
      </pc:sldChg>
      <pc:sldChg chg="del">
        <pc:chgData name="Crichigno Benitez, Jorge" userId="e8c2d0ca-3c76-40b7-b803-52729ce5e219" providerId="ADAL" clId="{FADB1802-2E33-4021-8B99-F883FEF1900F}" dt="2021-08-31T02:18:50.525" v="2454" actId="47"/>
        <pc:sldMkLst>
          <pc:docMk/>
          <pc:sldMk cId="32184686" sldId="352"/>
        </pc:sldMkLst>
      </pc:sldChg>
      <pc:sldChg chg="del">
        <pc:chgData name="Crichigno Benitez, Jorge" userId="e8c2d0ca-3c76-40b7-b803-52729ce5e219" providerId="ADAL" clId="{FADB1802-2E33-4021-8B99-F883FEF1900F}" dt="2021-08-31T02:18:50.525" v="2454" actId="47"/>
        <pc:sldMkLst>
          <pc:docMk/>
          <pc:sldMk cId="2685889637" sldId="353"/>
        </pc:sldMkLst>
      </pc:sldChg>
      <pc:sldChg chg="del">
        <pc:chgData name="Crichigno Benitez, Jorge" userId="e8c2d0ca-3c76-40b7-b803-52729ce5e219" providerId="ADAL" clId="{FADB1802-2E33-4021-8B99-F883FEF1900F}" dt="2021-08-31T02:18:50.525" v="2454" actId="47"/>
        <pc:sldMkLst>
          <pc:docMk/>
          <pc:sldMk cId="493852668" sldId="354"/>
        </pc:sldMkLst>
      </pc:sldChg>
      <pc:sldChg chg="del">
        <pc:chgData name="Crichigno Benitez, Jorge" userId="e8c2d0ca-3c76-40b7-b803-52729ce5e219" providerId="ADAL" clId="{FADB1802-2E33-4021-8B99-F883FEF1900F}" dt="2021-08-31T02:18:50.525" v="2454" actId="47"/>
        <pc:sldMkLst>
          <pc:docMk/>
          <pc:sldMk cId="4101097666" sldId="355"/>
        </pc:sldMkLst>
      </pc:sldChg>
      <pc:sldChg chg="del">
        <pc:chgData name="Crichigno Benitez, Jorge" userId="e8c2d0ca-3c76-40b7-b803-52729ce5e219" providerId="ADAL" clId="{FADB1802-2E33-4021-8B99-F883FEF1900F}" dt="2021-08-31T02:18:50.525" v="2454" actId="47"/>
        <pc:sldMkLst>
          <pc:docMk/>
          <pc:sldMk cId="979071873" sldId="356"/>
        </pc:sldMkLst>
      </pc:sldChg>
      <pc:sldChg chg="del">
        <pc:chgData name="Crichigno Benitez, Jorge" userId="e8c2d0ca-3c76-40b7-b803-52729ce5e219" providerId="ADAL" clId="{FADB1802-2E33-4021-8B99-F883FEF1900F}" dt="2021-08-31T02:18:50.525" v="2454" actId="47"/>
        <pc:sldMkLst>
          <pc:docMk/>
          <pc:sldMk cId="4062671890" sldId="357"/>
        </pc:sldMkLst>
      </pc:sldChg>
      <pc:sldChg chg="del">
        <pc:chgData name="Crichigno Benitez, Jorge" userId="e8c2d0ca-3c76-40b7-b803-52729ce5e219" providerId="ADAL" clId="{FADB1802-2E33-4021-8B99-F883FEF1900F}" dt="2021-08-31T02:18:50.525" v="2454" actId="47"/>
        <pc:sldMkLst>
          <pc:docMk/>
          <pc:sldMk cId="4149063852" sldId="358"/>
        </pc:sldMkLst>
      </pc:sldChg>
      <pc:sldChg chg="del">
        <pc:chgData name="Crichigno Benitez, Jorge" userId="e8c2d0ca-3c76-40b7-b803-52729ce5e219" providerId="ADAL" clId="{FADB1802-2E33-4021-8B99-F883FEF1900F}" dt="2021-08-31T02:18:50.525" v="2454" actId="47"/>
        <pc:sldMkLst>
          <pc:docMk/>
          <pc:sldMk cId="1498443736" sldId="359"/>
        </pc:sldMkLst>
      </pc:sldChg>
      <pc:sldChg chg="del">
        <pc:chgData name="Crichigno Benitez, Jorge" userId="e8c2d0ca-3c76-40b7-b803-52729ce5e219" providerId="ADAL" clId="{FADB1802-2E33-4021-8B99-F883FEF1900F}" dt="2021-08-31T02:18:50.525" v="2454" actId="47"/>
        <pc:sldMkLst>
          <pc:docMk/>
          <pc:sldMk cId="3385088717" sldId="360"/>
        </pc:sldMkLst>
      </pc:sldChg>
      <pc:sldChg chg="del">
        <pc:chgData name="Crichigno Benitez, Jorge" userId="e8c2d0ca-3c76-40b7-b803-52729ce5e219" providerId="ADAL" clId="{FADB1802-2E33-4021-8B99-F883FEF1900F}" dt="2021-08-31T02:18:50.525" v="2454" actId="47"/>
        <pc:sldMkLst>
          <pc:docMk/>
          <pc:sldMk cId="3603244075" sldId="362"/>
        </pc:sldMkLst>
      </pc:sldChg>
      <pc:sldChg chg="del">
        <pc:chgData name="Crichigno Benitez, Jorge" userId="e8c2d0ca-3c76-40b7-b803-52729ce5e219" providerId="ADAL" clId="{FADB1802-2E33-4021-8B99-F883FEF1900F}" dt="2021-08-31T02:18:50.525" v="2454" actId="47"/>
        <pc:sldMkLst>
          <pc:docMk/>
          <pc:sldMk cId="1786859480" sldId="363"/>
        </pc:sldMkLst>
      </pc:sldChg>
      <pc:sldChg chg="del">
        <pc:chgData name="Crichigno Benitez, Jorge" userId="e8c2d0ca-3c76-40b7-b803-52729ce5e219" providerId="ADAL" clId="{FADB1802-2E33-4021-8B99-F883FEF1900F}" dt="2021-08-31T02:18:50.525" v="2454" actId="47"/>
        <pc:sldMkLst>
          <pc:docMk/>
          <pc:sldMk cId="3096527405" sldId="364"/>
        </pc:sldMkLst>
      </pc:sldChg>
      <pc:sldChg chg="delSp modSp mod">
        <pc:chgData name="Crichigno Benitez, Jorge" userId="e8c2d0ca-3c76-40b7-b803-52729ce5e219" providerId="ADAL" clId="{FADB1802-2E33-4021-8B99-F883FEF1900F}" dt="2021-08-31T02:17:20.413" v="2431" actId="478"/>
        <pc:sldMkLst>
          <pc:docMk/>
          <pc:sldMk cId="157568643" sldId="365"/>
        </pc:sldMkLst>
        <pc:spChg chg="mod">
          <ac:chgData name="Crichigno Benitez, Jorge" userId="e8c2d0ca-3c76-40b7-b803-52729ce5e219" providerId="ADAL" clId="{FADB1802-2E33-4021-8B99-F883FEF1900F}" dt="2021-08-30T14:33:02.660" v="48" actId="20577"/>
          <ac:spMkLst>
            <pc:docMk/>
            <pc:sldMk cId="157568643" sldId="365"/>
            <ac:spMk id="2" creationId="{0D1F3A99-91F5-44A2-9A29-778E2BCA2F9C}"/>
          </ac:spMkLst>
        </pc:spChg>
        <pc:spChg chg="del">
          <ac:chgData name="Crichigno Benitez, Jorge" userId="e8c2d0ca-3c76-40b7-b803-52729ce5e219" providerId="ADAL" clId="{FADB1802-2E33-4021-8B99-F883FEF1900F}" dt="2021-08-31T02:17:20.413" v="2431" actId="478"/>
          <ac:spMkLst>
            <pc:docMk/>
            <pc:sldMk cId="157568643" sldId="365"/>
            <ac:spMk id="4" creationId="{E78C831E-31FE-4748-8419-ADA5A6AF69D7}"/>
          </ac:spMkLst>
        </pc:spChg>
      </pc:sldChg>
      <pc:sldChg chg="del">
        <pc:chgData name="Crichigno Benitez, Jorge" userId="e8c2d0ca-3c76-40b7-b803-52729ce5e219" providerId="ADAL" clId="{FADB1802-2E33-4021-8B99-F883FEF1900F}" dt="2021-08-31T02:18:50.525" v="2454" actId="47"/>
        <pc:sldMkLst>
          <pc:docMk/>
          <pc:sldMk cId="369815879" sldId="366"/>
        </pc:sldMkLst>
      </pc:sldChg>
      <pc:sldChg chg="del">
        <pc:chgData name="Crichigno Benitez, Jorge" userId="e8c2d0ca-3c76-40b7-b803-52729ce5e219" providerId="ADAL" clId="{FADB1802-2E33-4021-8B99-F883FEF1900F}" dt="2021-08-31T02:18:50.525" v="2454" actId="47"/>
        <pc:sldMkLst>
          <pc:docMk/>
          <pc:sldMk cId="3921740921" sldId="367"/>
        </pc:sldMkLst>
      </pc:sldChg>
      <pc:sldChg chg="del">
        <pc:chgData name="Crichigno Benitez, Jorge" userId="e8c2d0ca-3c76-40b7-b803-52729ce5e219" providerId="ADAL" clId="{FADB1802-2E33-4021-8B99-F883FEF1900F}" dt="2021-08-31T02:18:50.525" v="2454" actId="47"/>
        <pc:sldMkLst>
          <pc:docMk/>
          <pc:sldMk cId="2467710322" sldId="370"/>
        </pc:sldMkLst>
      </pc:sldChg>
      <pc:sldChg chg="del">
        <pc:chgData name="Crichigno Benitez, Jorge" userId="e8c2d0ca-3c76-40b7-b803-52729ce5e219" providerId="ADAL" clId="{FADB1802-2E33-4021-8B99-F883FEF1900F}" dt="2021-08-31T02:18:50.525" v="2454" actId="47"/>
        <pc:sldMkLst>
          <pc:docMk/>
          <pc:sldMk cId="2992563657" sldId="371"/>
        </pc:sldMkLst>
      </pc:sldChg>
      <pc:sldChg chg="delSp modSp add mod">
        <pc:chgData name="Crichigno Benitez, Jorge" userId="e8c2d0ca-3c76-40b7-b803-52729ce5e219" providerId="ADAL" clId="{FADB1802-2E33-4021-8B99-F883FEF1900F}" dt="2021-08-31T02:42:30.654" v="2686" actId="207"/>
        <pc:sldMkLst>
          <pc:docMk/>
          <pc:sldMk cId="276807472" sldId="372"/>
        </pc:sldMkLst>
        <pc:spChg chg="mod">
          <ac:chgData name="Crichigno Benitez, Jorge" userId="e8c2d0ca-3c76-40b7-b803-52729ce5e219" providerId="ADAL" clId="{FADB1802-2E33-4021-8B99-F883FEF1900F}" dt="2021-08-31T02:42:30.654" v="2686" actId="207"/>
          <ac:spMkLst>
            <pc:docMk/>
            <pc:sldMk cId="276807472" sldId="372"/>
            <ac:spMk id="3" creationId="{4BC348B2-A502-4478-977C-9683494609FC}"/>
          </ac:spMkLst>
        </pc:spChg>
        <pc:spChg chg="del">
          <ac:chgData name="Crichigno Benitez, Jorge" userId="e8c2d0ca-3c76-40b7-b803-52729ce5e219" providerId="ADAL" clId="{FADB1802-2E33-4021-8B99-F883FEF1900F}" dt="2021-08-31T02:17:25.821" v="2433" actId="478"/>
          <ac:spMkLst>
            <pc:docMk/>
            <pc:sldMk cId="276807472" sldId="372"/>
            <ac:spMk id="7" creationId="{BB5789D5-D167-4FD2-A0E1-03624D893027}"/>
          </ac:spMkLst>
        </pc:spChg>
      </pc:sldChg>
      <pc:sldChg chg="add del">
        <pc:chgData name="Crichigno Benitez, Jorge" userId="e8c2d0ca-3c76-40b7-b803-52729ce5e219" providerId="ADAL" clId="{FADB1802-2E33-4021-8B99-F883FEF1900F}" dt="2021-08-31T02:18:43.554" v="2453" actId="47"/>
        <pc:sldMkLst>
          <pc:docMk/>
          <pc:sldMk cId="2857215864" sldId="373"/>
        </pc:sldMkLst>
      </pc:sldChg>
      <pc:sldChg chg="addSp delSp modSp add mod">
        <pc:chgData name="Crichigno Benitez, Jorge" userId="e8c2d0ca-3c76-40b7-b803-52729ce5e219" providerId="ADAL" clId="{FADB1802-2E33-4021-8B99-F883FEF1900F}" dt="2021-08-31T02:42:18.574" v="2682" actId="207"/>
        <pc:sldMkLst>
          <pc:docMk/>
          <pc:sldMk cId="2216939017" sldId="374"/>
        </pc:sldMkLst>
        <pc:spChg chg="mod">
          <ac:chgData name="Crichigno Benitez, Jorge" userId="e8c2d0ca-3c76-40b7-b803-52729ce5e219" providerId="ADAL" clId="{FADB1802-2E33-4021-8B99-F883FEF1900F}" dt="2021-08-31T02:42:18.574" v="2682" actId="207"/>
          <ac:spMkLst>
            <pc:docMk/>
            <pc:sldMk cId="2216939017" sldId="374"/>
            <ac:spMk id="3" creationId="{4BC348B2-A502-4478-977C-9683494609FC}"/>
          </ac:spMkLst>
        </pc:spChg>
        <pc:spChg chg="del">
          <ac:chgData name="Crichigno Benitez, Jorge" userId="e8c2d0ca-3c76-40b7-b803-52729ce5e219" providerId="ADAL" clId="{FADB1802-2E33-4021-8B99-F883FEF1900F}" dt="2021-08-31T02:17:29.006" v="2434" actId="478"/>
          <ac:spMkLst>
            <pc:docMk/>
            <pc:sldMk cId="2216939017" sldId="374"/>
            <ac:spMk id="7" creationId="{BB5789D5-D167-4FD2-A0E1-03624D893027}"/>
          </ac:spMkLst>
        </pc:spChg>
        <pc:spChg chg="add mod">
          <ac:chgData name="Crichigno Benitez, Jorge" userId="e8c2d0ca-3c76-40b7-b803-52729ce5e219" providerId="ADAL" clId="{FADB1802-2E33-4021-8B99-F883FEF1900F}" dt="2021-08-30T14:58:30.407" v="814" actId="1076"/>
          <ac:spMkLst>
            <pc:docMk/>
            <pc:sldMk cId="2216939017" sldId="374"/>
            <ac:spMk id="10" creationId="{A13ECFF8-5A31-4E57-8EF5-0CB18D1C0F85}"/>
          </ac:spMkLst>
        </pc:spChg>
        <pc:picChg chg="add mod">
          <ac:chgData name="Crichigno Benitez, Jorge" userId="e8c2d0ca-3c76-40b7-b803-52729ce5e219" providerId="ADAL" clId="{FADB1802-2E33-4021-8B99-F883FEF1900F}" dt="2021-08-30T14:58:25.351" v="813" actId="1076"/>
          <ac:picMkLst>
            <pc:docMk/>
            <pc:sldMk cId="2216939017" sldId="374"/>
            <ac:picMk id="8" creationId="{72FE3C28-66B4-4530-934C-23468BC35467}"/>
          </ac:picMkLst>
        </pc:picChg>
      </pc:sldChg>
      <pc:sldChg chg="addSp delSp modSp add mod">
        <pc:chgData name="Crichigno Benitez, Jorge" userId="e8c2d0ca-3c76-40b7-b803-52729ce5e219" providerId="ADAL" clId="{FADB1802-2E33-4021-8B99-F883FEF1900F}" dt="2021-08-31T02:42:15.368" v="2681" actId="207"/>
        <pc:sldMkLst>
          <pc:docMk/>
          <pc:sldMk cId="3680539391" sldId="375"/>
        </pc:sldMkLst>
        <pc:spChg chg="mod">
          <ac:chgData name="Crichigno Benitez, Jorge" userId="e8c2d0ca-3c76-40b7-b803-52729ce5e219" providerId="ADAL" clId="{FADB1802-2E33-4021-8B99-F883FEF1900F}" dt="2021-08-31T02:42:15.368" v="2681" actId="207"/>
          <ac:spMkLst>
            <pc:docMk/>
            <pc:sldMk cId="3680539391" sldId="375"/>
            <ac:spMk id="3" creationId="{4BC348B2-A502-4478-977C-9683494609FC}"/>
          </ac:spMkLst>
        </pc:spChg>
        <pc:spChg chg="del">
          <ac:chgData name="Crichigno Benitez, Jorge" userId="e8c2d0ca-3c76-40b7-b803-52729ce5e219" providerId="ADAL" clId="{FADB1802-2E33-4021-8B99-F883FEF1900F}" dt="2021-08-31T02:17:32.836" v="2435" actId="478"/>
          <ac:spMkLst>
            <pc:docMk/>
            <pc:sldMk cId="3680539391" sldId="375"/>
            <ac:spMk id="7" creationId="{BB5789D5-D167-4FD2-A0E1-03624D893027}"/>
          </ac:spMkLst>
        </pc:spChg>
        <pc:spChg chg="add del">
          <ac:chgData name="Crichigno Benitez, Jorge" userId="e8c2d0ca-3c76-40b7-b803-52729ce5e219" providerId="ADAL" clId="{FADB1802-2E33-4021-8B99-F883FEF1900F}" dt="2021-08-30T14:56:29.179" v="786" actId="22"/>
          <ac:spMkLst>
            <pc:docMk/>
            <pc:sldMk cId="3680539391" sldId="375"/>
            <ac:spMk id="11" creationId="{C8BD6BFC-DA97-4807-B346-C104B51C2361}"/>
          </ac:spMkLst>
        </pc:spChg>
        <pc:spChg chg="add mod">
          <ac:chgData name="Crichigno Benitez, Jorge" userId="e8c2d0ca-3c76-40b7-b803-52729ce5e219" providerId="ADAL" clId="{FADB1802-2E33-4021-8B99-F883FEF1900F}" dt="2021-08-30T14:57:13.439" v="799" actId="1076"/>
          <ac:spMkLst>
            <pc:docMk/>
            <pc:sldMk cId="3680539391" sldId="375"/>
            <ac:spMk id="13" creationId="{CC53D914-9BAE-4545-97D7-A6EAD314B629}"/>
          </ac:spMkLst>
        </pc:spChg>
        <pc:picChg chg="del">
          <ac:chgData name="Crichigno Benitez, Jorge" userId="e8c2d0ca-3c76-40b7-b803-52729ce5e219" providerId="ADAL" clId="{FADB1802-2E33-4021-8B99-F883FEF1900F}" dt="2021-08-30T14:55:51.044" v="776" actId="478"/>
          <ac:picMkLst>
            <pc:docMk/>
            <pc:sldMk cId="3680539391" sldId="375"/>
            <ac:picMk id="8" creationId="{72FE3C28-66B4-4530-934C-23468BC35467}"/>
          </ac:picMkLst>
        </pc:picChg>
        <pc:picChg chg="add mod">
          <ac:chgData name="Crichigno Benitez, Jorge" userId="e8c2d0ca-3c76-40b7-b803-52729ce5e219" providerId="ADAL" clId="{FADB1802-2E33-4021-8B99-F883FEF1900F}" dt="2021-08-30T14:56:02.751" v="782" actId="14861"/>
          <ac:picMkLst>
            <pc:docMk/>
            <pc:sldMk cId="3680539391" sldId="375"/>
            <ac:picMk id="9" creationId="{57434C3F-F5E8-417A-B84F-AF0A39DF50A0}"/>
          </ac:picMkLst>
        </pc:picChg>
      </pc:sldChg>
      <pc:sldChg chg="addSp delSp modSp add mod">
        <pc:chgData name="Crichigno Benitez, Jorge" userId="e8c2d0ca-3c76-40b7-b803-52729ce5e219" providerId="ADAL" clId="{FADB1802-2E33-4021-8B99-F883FEF1900F}" dt="2021-08-31T02:42:07.558" v="2679" actId="207"/>
        <pc:sldMkLst>
          <pc:docMk/>
          <pc:sldMk cId="4038784662" sldId="376"/>
        </pc:sldMkLst>
        <pc:spChg chg="mod">
          <ac:chgData name="Crichigno Benitez, Jorge" userId="e8c2d0ca-3c76-40b7-b803-52729ce5e219" providerId="ADAL" clId="{FADB1802-2E33-4021-8B99-F883FEF1900F}" dt="2021-08-31T02:42:07.558" v="2679" actId="207"/>
          <ac:spMkLst>
            <pc:docMk/>
            <pc:sldMk cId="4038784662" sldId="376"/>
            <ac:spMk id="3" creationId="{4BC348B2-A502-4478-977C-9683494609FC}"/>
          </ac:spMkLst>
        </pc:spChg>
        <pc:spChg chg="del">
          <ac:chgData name="Crichigno Benitez, Jorge" userId="e8c2d0ca-3c76-40b7-b803-52729ce5e219" providerId="ADAL" clId="{FADB1802-2E33-4021-8B99-F883FEF1900F}" dt="2021-08-31T02:17:43.056" v="2437" actId="478"/>
          <ac:spMkLst>
            <pc:docMk/>
            <pc:sldMk cId="4038784662" sldId="376"/>
            <ac:spMk id="7" creationId="{BB5789D5-D167-4FD2-A0E1-03624D893027}"/>
          </ac:spMkLst>
        </pc:spChg>
        <pc:spChg chg="del">
          <ac:chgData name="Crichigno Benitez, Jorge" userId="e8c2d0ca-3c76-40b7-b803-52729ce5e219" providerId="ADAL" clId="{FADB1802-2E33-4021-8B99-F883FEF1900F}" dt="2021-08-30T14:58:56.020" v="819" actId="478"/>
          <ac:spMkLst>
            <pc:docMk/>
            <pc:sldMk cId="4038784662" sldId="376"/>
            <ac:spMk id="13" creationId="{CC53D914-9BAE-4545-97D7-A6EAD314B629}"/>
          </ac:spMkLst>
        </pc:spChg>
        <pc:graphicFrameChg chg="add mod modGraphic">
          <ac:chgData name="Crichigno Benitez, Jorge" userId="e8c2d0ca-3c76-40b7-b803-52729ce5e219" providerId="ADAL" clId="{FADB1802-2E33-4021-8B99-F883FEF1900F}" dt="2021-08-30T15:04:59.811" v="961" actId="1076"/>
          <ac:graphicFrameMkLst>
            <pc:docMk/>
            <pc:sldMk cId="4038784662" sldId="376"/>
            <ac:graphicFrameMk id="5" creationId="{8C4DC625-1301-4BC4-B895-6E58497BDE18}"/>
          </ac:graphicFrameMkLst>
        </pc:graphicFrameChg>
        <pc:picChg chg="del">
          <ac:chgData name="Crichigno Benitez, Jorge" userId="e8c2d0ca-3c76-40b7-b803-52729ce5e219" providerId="ADAL" clId="{FADB1802-2E33-4021-8B99-F883FEF1900F}" dt="2021-08-30T14:58:53.897" v="818" actId="478"/>
          <ac:picMkLst>
            <pc:docMk/>
            <pc:sldMk cId="4038784662" sldId="376"/>
            <ac:picMk id="9" creationId="{57434C3F-F5E8-417A-B84F-AF0A39DF50A0}"/>
          </ac:picMkLst>
        </pc:picChg>
      </pc:sldChg>
      <pc:sldChg chg="delSp modSp add mod ord">
        <pc:chgData name="Crichigno Benitez, Jorge" userId="e8c2d0ca-3c76-40b7-b803-52729ce5e219" providerId="ADAL" clId="{FADB1802-2E33-4021-8B99-F883FEF1900F}" dt="2021-08-31T02:42:10.622" v="2680" actId="207"/>
        <pc:sldMkLst>
          <pc:docMk/>
          <pc:sldMk cId="1471519872" sldId="377"/>
        </pc:sldMkLst>
        <pc:spChg chg="mod">
          <ac:chgData name="Crichigno Benitez, Jorge" userId="e8c2d0ca-3c76-40b7-b803-52729ce5e219" providerId="ADAL" clId="{FADB1802-2E33-4021-8B99-F883FEF1900F}" dt="2021-08-31T02:42:10.622" v="2680" actId="207"/>
          <ac:spMkLst>
            <pc:docMk/>
            <pc:sldMk cId="1471519872" sldId="377"/>
            <ac:spMk id="3" creationId="{4BC348B2-A502-4478-977C-9683494609FC}"/>
          </ac:spMkLst>
        </pc:spChg>
        <pc:spChg chg="del">
          <ac:chgData name="Crichigno Benitez, Jorge" userId="e8c2d0ca-3c76-40b7-b803-52729ce5e219" providerId="ADAL" clId="{FADB1802-2E33-4021-8B99-F883FEF1900F}" dt="2021-08-31T02:17:38.133" v="2436" actId="478"/>
          <ac:spMkLst>
            <pc:docMk/>
            <pc:sldMk cId="1471519872" sldId="377"/>
            <ac:spMk id="7" creationId="{BB5789D5-D167-4FD2-A0E1-03624D893027}"/>
          </ac:spMkLst>
        </pc:spChg>
        <pc:graphicFrameChg chg="mod modGraphic">
          <ac:chgData name="Crichigno Benitez, Jorge" userId="e8c2d0ca-3c76-40b7-b803-52729ce5e219" providerId="ADAL" clId="{FADB1802-2E33-4021-8B99-F883FEF1900F}" dt="2021-08-30T15:04:23.579" v="955" actId="1076"/>
          <ac:graphicFrameMkLst>
            <pc:docMk/>
            <pc:sldMk cId="1471519872" sldId="377"/>
            <ac:graphicFrameMk id="5" creationId="{8C4DC625-1301-4BC4-B895-6E58497BDE18}"/>
          </ac:graphicFrameMkLst>
        </pc:graphicFrameChg>
      </pc:sldChg>
      <pc:sldChg chg="delSp modSp add mod">
        <pc:chgData name="Crichigno Benitez, Jorge" userId="e8c2d0ca-3c76-40b7-b803-52729ce5e219" providerId="ADAL" clId="{FADB1802-2E33-4021-8B99-F883FEF1900F}" dt="2021-08-31T02:18:13.643" v="2444" actId="478"/>
        <pc:sldMkLst>
          <pc:docMk/>
          <pc:sldMk cId="536802634" sldId="378"/>
        </pc:sldMkLst>
        <pc:spChg chg="mod">
          <ac:chgData name="Crichigno Benitez, Jorge" userId="e8c2d0ca-3c76-40b7-b803-52729ce5e219" providerId="ADAL" clId="{FADB1802-2E33-4021-8B99-F883FEF1900F}" dt="2021-08-31T01:28:16.548" v="1949" actId="20577"/>
          <ac:spMkLst>
            <pc:docMk/>
            <pc:sldMk cId="536802634" sldId="378"/>
            <ac:spMk id="3" creationId="{4BC348B2-A502-4478-977C-9683494609FC}"/>
          </ac:spMkLst>
        </pc:spChg>
        <pc:spChg chg="del">
          <ac:chgData name="Crichigno Benitez, Jorge" userId="e8c2d0ca-3c76-40b7-b803-52729ce5e219" providerId="ADAL" clId="{FADB1802-2E33-4021-8B99-F883FEF1900F}" dt="2021-08-31T02:18:13.643" v="2444" actId="478"/>
          <ac:spMkLst>
            <pc:docMk/>
            <pc:sldMk cId="536802634" sldId="378"/>
            <ac:spMk id="7" creationId="{BB5789D5-D167-4FD2-A0E1-03624D893027}"/>
          </ac:spMkLst>
        </pc:spChg>
        <pc:graphicFrameChg chg="del">
          <ac:chgData name="Crichigno Benitez, Jorge" userId="e8c2d0ca-3c76-40b7-b803-52729ce5e219" providerId="ADAL" clId="{FADB1802-2E33-4021-8B99-F883FEF1900F}" dt="2021-08-31T01:08:38.659" v="1831" actId="478"/>
          <ac:graphicFrameMkLst>
            <pc:docMk/>
            <pc:sldMk cId="536802634" sldId="378"/>
            <ac:graphicFrameMk id="5" creationId="{8C4DC625-1301-4BC4-B895-6E58497BDE18}"/>
          </ac:graphicFrameMkLst>
        </pc:graphicFrameChg>
      </pc:sldChg>
      <pc:sldChg chg="delSp add del mod">
        <pc:chgData name="Crichigno Benitez, Jorge" userId="e8c2d0ca-3c76-40b7-b803-52729ce5e219" providerId="ADAL" clId="{FADB1802-2E33-4021-8B99-F883FEF1900F}" dt="2021-08-31T02:18:42.574" v="2452" actId="47"/>
        <pc:sldMkLst>
          <pc:docMk/>
          <pc:sldMk cId="842362416" sldId="379"/>
        </pc:sldMkLst>
        <pc:graphicFrameChg chg="del">
          <ac:chgData name="Crichigno Benitez, Jorge" userId="e8c2d0ca-3c76-40b7-b803-52729ce5e219" providerId="ADAL" clId="{FADB1802-2E33-4021-8B99-F883FEF1900F}" dt="2021-08-30T17:33:56.847" v="966" actId="478"/>
          <ac:graphicFrameMkLst>
            <pc:docMk/>
            <pc:sldMk cId="842362416" sldId="379"/>
            <ac:graphicFrameMk id="5" creationId="{8C4DC625-1301-4BC4-B895-6E58497BDE18}"/>
          </ac:graphicFrameMkLst>
        </pc:graphicFrameChg>
      </pc:sldChg>
      <pc:sldChg chg="addSp delSp modSp add mod">
        <pc:chgData name="Crichigno Benitez, Jorge" userId="e8c2d0ca-3c76-40b7-b803-52729ce5e219" providerId="ADAL" clId="{FADB1802-2E33-4021-8B99-F883FEF1900F}" dt="2021-08-31T04:10:55.088" v="4385" actId="1076"/>
        <pc:sldMkLst>
          <pc:docMk/>
          <pc:sldMk cId="2271946731" sldId="380"/>
        </pc:sldMkLst>
        <pc:spChg chg="mod">
          <ac:chgData name="Crichigno Benitez, Jorge" userId="e8c2d0ca-3c76-40b7-b803-52729ce5e219" providerId="ADAL" clId="{FADB1802-2E33-4021-8B99-F883FEF1900F}" dt="2021-08-31T02:42:02.583" v="2678" actId="207"/>
          <ac:spMkLst>
            <pc:docMk/>
            <pc:sldMk cId="2271946731" sldId="380"/>
            <ac:spMk id="3" creationId="{4BC348B2-A502-4478-977C-9683494609FC}"/>
          </ac:spMkLst>
        </pc:spChg>
        <pc:spChg chg="del">
          <ac:chgData name="Crichigno Benitez, Jorge" userId="e8c2d0ca-3c76-40b7-b803-52729ce5e219" providerId="ADAL" clId="{FADB1802-2E33-4021-8B99-F883FEF1900F}" dt="2021-08-31T02:17:46.100" v="2438" actId="478"/>
          <ac:spMkLst>
            <pc:docMk/>
            <pc:sldMk cId="2271946731" sldId="380"/>
            <ac:spMk id="7" creationId="{BB5789D5-D167-4FD2-A0E1-03624D893027}"/>
          </ac:spMkLst>
        </pc:spChg>
        <pc:spChg chg="add mod">
          <ac:chgData name="Crichigno Benitez, Jorge" userId="e8c2d0ca-3c76-40b7-b803-52729ce5e219" providerId="ADAL" clId="{FADB1802-2E33-4021-8B99-F883FEF1900F}" dt="2021-08-31T04:09:11.711" v="4308" actId="1076"/>
          <ac:spMkLst>
            <pc:docMk/>
            <pc:sldMk cId="2271946731" sldId="380"/>
            <ac:spMk id="14" creationId="{FA0561D4-B031-4B7B-9525-35D96EDFCF4E}"/>
          </ac:spMkLst>
        </pc:spChg>
        <pc:spChg chg="add mod">
          <ac:chgData name="Crichigno Benitez, Jorge" userId="e8c2d0ca-3c76-40b7-b803-52729ce5e219" providerId="ADAL" clId="{FADB1802-2E33-4021-8B99-F883FEF1900F}" dt="2021-08-31T04:09:23.519" v="4312" actId="1076"/>
          <ac:spMkLst>
            <pc:docMk/>
            <pc:sldMk cId="2271946731" sldId="380"/>
            <ac:spMk id="16" creationId="{31A308A9-6C27-4AF6-B04E-76178940EE1D}"/>
          </ac:spMkLst>
        </pc:spChg>
        <pc:spChg chg="add mod">
          <ac:chgData name="Crichigno Benitez, Jorge" userId="e8c2d0ca-3c76-40b7-b803-52729ce5e219" providerId="ADAL" clId="{FADB1802-2E33-4021-8B99-F883FEF1900F}" dt="2021-08-31T04:10:12.159" v="4337" actId="1076"/>
          <ac:spMkLst>
            <pc:docMk/>
            <pc:sldMk cId="2271946731" sldId="380"/>
            <ac:spMk id="18" creationId="{D42D38EB-2D39-4038-AC8B-45716453DBBD}"/>
          </ac:spMkLst>
        </pc:spChg>
        <pc:spChg chg="add mod">
          <ac:chgData name="Crichigno Benitez, Jorge" userId="e8c2d0ca-3c76-40b7-b803-52729ce5e219" providerId="ADAL" clId="{FADB1802-2E33-4021-8B99-F883FEF1900F}" dt="2021-08-31T04:10:04.071" v="4336" actId="1076"/>
          <ac:spMkLst>
            <pc:docMk/>
            <pc:sldMk cId="2271946731" sldId="380"/>
            <ac:spMk id="19" creationId="{AD4504DE-50CC-45A2-89EB-8F80B91A5AA4}"/>
          </ac:spMkLst>
        </pc:spChg>
        <pc:spChg chg="add mod">
          <ac:chgData name="Crichigno Benitez, Jorge" userId="e8c2d0ca-3c76-40b7-b803-52729ce5e219" providerId="ADAL" clId="{FADB1802-2E33-4021-8B99-F883FEF1900F}" dt="2021-08-31T04:10:21.697" v="4350" actId="20577"/>
          <ac:spMkLst>
            <pc:docMk/>
            <pc:sldMk cId="2271946731" sldId="380"/>
            <ac:spMk id="21" creationId="{62DD5FFD-D079-4799-8EDC-1594D3868CDC}"/>
          </ac:spMkLst>
        </pc:spChg>
        <pc:spChg chg="add mod">
          <ac:chgData name="Crichigno Benitez, Jorge" userId="e8c2d0ca-3c76-40b7-b803-52729ce5e219" providerId="ADAL" clId="{FADB1802-2E33-4021-8B99-F883FEF1900F}" dt="2021-08-31T04:10:34.631" v="4369" actId="20577"/>
          <ac:spMkLst>
            <pc:docMk/>
            <pc:sldMk cId="2271946731" sldId="380"/>
            <ac:spMk id="22" creationId="{9756F163-ED52-44EF-810E-F5FF5E1C71AE}"/>
          </ac:spMkLst>
        </pc:spChg>
        <pc:spChg chg="add mod">
          <ac:chgData name="Crichigno Benitez, Jorge" userId="e8c2d0ca-3c76-40b7-b803-52729ce5e219" providerId="ADAL" clId="{FADB1802-2E33-4021-8B99-F883FEF1900F}" dt="2021-08-31T04:10:55.088" v="4385" actId="1076"/>
          <ac:spMkLst>
            <pc:docMk/>
            <pc:sldMk cId="2271946731" sldId="380"/>
            <ac:spMk id="23" creationId="{D606A465-DD95-4C1D-9F3E-C173A5597892}"/>
          </ac:spMkLst>
        </pc:spChg>
        <pc:graphicFrameChg chg="del">
          <ac:chgData name="Crichigno Benitez, Jorge" userId="e8c2d0ca-3c76-40b7-b803-52729ce5e219" providerId="ADAL" clId="{FADB1802-2E33-4021-8B99-F883FEF1900F}" dt="2021-08-30T17:34:21.817" v="968" actId="478"/>
          <ac:graphicFrameMkLst>
            <pc:docMk/>
            <pc:sldMk cId="2271946731" sldId="380"/>
            <ac:graphicFrameMk id="5" creationId="{8C4DC625-1301-4BC4-B895-6E58497BDE18}"/>
          </ac:graphicFrameMkLst>
        </pc:graphicFrameChg>
        <pc:picChg chg="add mod">
          <ac:chgData name="Crichigno Benitez, Jorge" userId="e8c2d0ca-3c76-40b7-b803-52729ce5e219" providerId="ADAL" clId="{FADB1802-2E33-4021-8B99-F883FEF1900F}" dt="2021-08-31T04:09:13.102" v="4309" actId="1076"/>
          <ac:picMkLst>
            <pc:docMk/>
            <pc:sldMk cId="2271946731" sldId="380"/>
            <ac:picMk id="9" creationId="{7B347188-758D-465A-A782-50C5EE324BD8}"/>
          </ac:picMkLst>
        </pc:picChg>
        <pc:picChg chg="add mod">
          <ac:chgData name="Crichigno Benitez, Jorge" userId="e8c2d0ca-3c76-40b7-b803-52729ce5e219" providerId="ADAL" clId="{FADB1802-2E33-4021-8B99-F883FEF1900F}" dt="2021-08-30T18:03:18.307" v="1026" actId="1076"/>
          <ac:picMkLst>
            <pc:docMk/>
            <pc:sldMk cId="2271946731" sldId="380"/>
            <ac:picMk id="11" creationId="{B959B670-64DE-402D-96E9-EBFE2ED956E2}"/>
          </ac:picMkLst>
        </pc:picChg>
        <pc:picChg chg="add mod">
          <ac:chgData name="Crichigno Benitez, Jorge" userId="e8c2d0ca-3c76-40b7-b803-52729ce5e219" providerId="ADAL" clId="{FADB1802-2E33-4021-8B99-F883FEF1900F}" dt="2021-08-31T04:09:19.136" v="4311" actId="1076"/>
          <ac:picMkLst>
            <pc:docMk/>
            <pc:sldMk cId="2271946731" sldId="380"/>
            <ac:picMk id="13" creationId="{481F7275-BD0A-453A-838E-32C07D43980C}"/>
          </ac:picMkLst>
        </pc:picChg>
        <pc:picChg chg="add mod">
          <ac:chgData name="Crichigno Benitez, Jorge" userId="e8c2d0ca-3c76-40b7-b803-52729ce5e219" providerId="ADAL" clId="{FADB1802-2E33-4021-8B99-F883FEF1900F}" dt="2021-08-31T04:09:26.104" v="4313" actId="1076"/>
          <ac:picMkLst>
            <pc:docMk/>
            <pc:sldMk cId="2271946731" sldId="380"/>
            <ac:picMk id="15" creationId="{0F8322CF-1BA3-4144-BC1A-CD6A8EF8B960}"/>
          </ac:picMkLst>
        </pc:picChg>
        <pc:picChg chg="add mod">
          <ac:chgData name="Crichigno Benitez, Jorge" userId="e8c2d0ca-3c76-40b7-b803-52729ce5e219" providerId="ADAL" clId="{FADB1802-2E33-4021-8B99-F883FEF1900F}" dt="2021-08-30T18:03:37.866" v="1043" actId="1076"/>
          <ac:picMkLst>
            <pc:docMk/>
            <pc:sldMk cId="2271946731" sldId="380"/>
            <ac:picMk id="17" creationId="{2325400D-AB13-4DD5-BEFF-A35104F7AE68}"/>
          </ac:picMkLst>
        </pc:picChg>
        <pc:picChg chg="add mod">
          <ac:chgData name="Crichigno Benitez, Jorge" userId="e8c2d0ca-3c76-40b7-b803-52729ce5e219" providerId="ADAL" clId="{FADB1802-2E33-4021-8B99-F883FEF1900F}" dt="2021-08-31T04:09:28.952" v="4314" actId="1076"/>
          <ac:picMkLst>
            <pc:docMk/>
            <pc:sldMk cId="2271946731" sldId="380"/>
            <ac:picMk id="20" creationId="{78310287-439F-4C43-9F7F-17FF3703E394}"/>
          </ac:picMkLst>
        </pc:picChg>
      </pc:sldChg>
      <pc:sldChg chg="addSp delSp modSp add mod">
        <pc:chgData name="Crichigno Benitez, Jorge" userId="e8c2d0ca-3c76-40b7-b803-52729ce5e219" providerId="ADAL" clId="{FADB1802-2E33-4021-8B99-F883FEF1900F}" dt="2021-08-31T04:13:11.131" v="4482" actId="20577"/>
        <pc:sldMkLst>
          <pc:docMk/>
          <pc:sldMk cId="1902289163" sldId="381"/>
        </pc:sldMkLst>
        <pc:spChg chg="mod">
          <ac:chgData name="Crichigno Benitez, Jorge" userId="e8c2d0ca-3c76-40b7-b803-52729ce5e219" providerId="ADAL" clId="{FADB1802-2E33-4021-8B99-F883FEF1900F}" dt="2021-08-31T00:41:46.264" v="1716" actId="20577"/>
          <ac:spMkLst>
            <pc:docMk/>
            <pc:sldMk cId="1902289163" sldId="381"/>
            <ac:spMk id="3" creationId="{4BC348B2-A502-4478-977C-9683494609FC}"/>
          </ac:spMkLst>
        </pc:spChg>
        <pc:spChg chg="del">
          <ac:chgData name="Crichigno Benitez, Jorge" userId="e8c2d0ca-3c76-40b7-b803-52729ce5e219" providerId="ADAL" clId="{FADB1802-2E33-4021-8B99-F883FEF1900F}" dt="2021-08-31T02:17:48.638" v="2439" actId="478"/>
          <ac:spMkLst>
            <pc:docMk/>
            <pc:sldMk cId="1902289163" sldId="381"/>
            <ac:spMk id="7" creationId="{BB5789D5-D167-4FD2-A0E1-03624D893027}"/>
          </ac:spMkLst>
        </pc:spChg>
        <pc:spChg chg="add mod">
          <ac:chgData name="Crichigno Benitez, Jorge" userId="e8c2d0ca-3c76-40b7-b803-52729ce5e219" providerId="ADAL" clId="{FADB1802-2E33-4021-8B99-F883FEF1900F}" dt="2021-08-31T04:11:54.143" v="4415" actId="1076"/>
          <ac:spMkLst>
            <pc:docMk/>
            <pc:sldMk cId="1902289163" sldId="381"/>
            <ac:spMk id="14" creationId="{69103013-AD50-4B82-AD0C-487D6EDB6CE3}"/>
          </ac:spMkLst>
        </pc:spChg>
        <pc:spChg chg="add mod">
          <ac:chgData name="Crichigno Benitez, Jorge" userId="e8c2d0ca-3c76-40b7-b803-52729ce5e219" providerId="ADAL" clId="{FADB1802-2E33-4021-8B99-F883FEF1900F}" dt="2021-08-31T04:12:00.503" v="4427" actId="20577"/>
          <ac:spMkLst>
            <pc:docMk/>
            <pc:sldMk cId="1902289163" sldId="381"/>
            <ac:spMk id="15" creationId="{0D6F88E3-3BAA-43CF-9614-578B01B5B203}"/>
          </ac:spMkLst>
        </pc:spChg>
        <pc:spChg chg="add mod">
          <ac:chgData name="Crichigno Benitez, Jorge" userId="e8c2d0ca-3c76-40b7-b803-52729ce5e219" providerId="ADAL" clId="{FADB1802-2E33-4021-8B99-F883FEF1900F}" dt="2021-08-31T04:12:22.312" v="4445" actId="1076"/>
          <ac:spMkLst>
            <pc:docMk/>
            <pc:sldMk cId="1902289163" sldId="381"/>
            <ac:spMk id="17" creationId="{C16AB3C8-6752-4F1B-917B-EF0D91C5B4C7}"/>
          </ac:spMkLst>
        </pc:spChg>
        <pc:spChg chg="mod">
          <ac:chgData name="Crichigno Benitez, Jorge" userId="e8c2d0ca-3c76-40b7-b803-52729ce5e219" providerId="ADAL" clId="{FADB1802-2E33-4021-8B99-F883FEF1900F}" dt="2021-08-31T04:11:18.536" v="4388" actId="1076"/>
          <ac:spMkLst>
            <pc:docMk/>
            <pc:sldMk cId="1902289163" sldId="381"/>
            <ac:spMk id="18" creationId="{D42D38EB-2D39-4038-AC8B-45716453DBBD}"/>
          </ac:spMkLst>
        </pc:spChg>
        <pc:spChg chg="add mod">
          <ac:chgData name="Crichigno Benitez, Jorge" userId="e8c2d0ca-3c76-40b7-b803-52729ce5e219" providerId="ADAL" clId="{FADB1802-2E33-4021-8B99-F883FEF1900F}" dt="2021-08-31T04:12:35.723" v="4461" actId="20577"/>
          <ac:spMkLst>
            <pc:docMk/>
            <pc:sldMk cId="1902289163" sldId="381"/>
            <ac:spMk id="19" creationId="{84BD09D7-BABC-48E4-9F20-04A03E841A26}"/>
          </ac:spMkLst>
        </pc:spChg>
        <pc:spChg chg="add mod">
          <ac:chgData name="Crichigno Benitez, Jorge" userId="e8c2d0ca-3c76-40b7-b803-52729ce5e219" providerId="ADAL" clId="{FADB1802-2E33-4021-8B99-F883FEF1900F}" dt="2021-08-31T04:13:01.258" v="4465" actId="1076"/>
          <ac:spMkLst>
            <pc:docMk/>
            <pc:sldMk cId="1902289163" sldId="381"/>
            <ac:spMk id="20" creationId="{4883D76A-ED45-4FAB-B4E5-BB4E1C6E252C}"/>
          </ac:spMkLst>
        </pc:spChg>
        <pc:spChg chg="add mod">
          <ac:chgData name="Crichigno Benitez, Jorge" userId="e8c2d0ca-3c76-40b7-b803-52729ce5e219" providerId="ADAL" clId="{FADB1802-2E33-4021-8B99-F883FEF1900F}" dt="2021-08-31T04:13:11.131" v="4482" actId="20577"/>
          <ac:spMkLst>
            <pc:docMk/>
            <pc:sldMk cId="1902289163" sldId="381"/>
            <ac:spMk id="21" creationId="{C1AB70E9-E555-4B63-9E23-6E7560DBF242}"/>
          </ac:spMkLst>
        </pc:spChg>
        <pc:picChg chg="add mod">
          <ac:chgData name="Crichigno Benitez, Jorge" userId="e8c2d0ca-3c76-40b7-b803-52729ce5e219" providerId="ADAL" clId="{FADB1802-2E33-4021-8B99-F883FEF1900F}" dt="2021-08-31T04:11:33" v="4394" actId="1076"/>
          <ac:picMkLst>
            <pc:docMk/>
            <pc:sldMk cId="1902289163" sldId="381"/>
            <ac:picMk id="8" creationId="{FE20DC15-8FDC-47F7-A07B-7DEE276DDE02}"/>
          </ac:picMkLst>
        </pc:picChg>
        <pc:picChg chg="del">
          <ac:chgData name="Crichigno Benitez, Jorge" userId="e8c2d0ca-3c76-40b7-b803-52729ce5e219" providerId="ADAL" clId="{FADB1802-2E33-4021-8B99-F883FEF1900F}" dt="2021-08-30T18:04:08.684" v="1075" actId="478"/>
          <ac:picMkLst>
            <pc:docMk/>
            <pc:sldMk cId="1902289163" sldId="381"/>
            <ac:picMk id="9" creationId="{7B347188-758D-465A-A782-50C5EE324BD8}"/>
          </ac:picMkLst>
        </pc:picChg>
        <pc:picChg chg="del">
          <ac:chgData name="Crichigno Benitez, Jorge" userId="e8c2d0ca-3c76-40b7-b803-52729ce5e219" providerId="ADAL" clId="{FADB1802-2E33-4021-8B99-F883FEF1900F}" dt="2021-08-30T18:04:09.733" v="1077" actId="478"/>
          <ac:picMkLst>
            <pc:docMk/>
            <pc:sldMk cId="1902289163" sldId="381"/>
            <ac:picMk id="11" creationId="{B959B670-64DE-402D-96E9-EBFE2ED956E2}"/>
          </ac:picMkLst>
        </pc:picChg>
        <pc:picChg chg="add mod">
          <ac:chgData name="Crichigno Benitez, Jorge" userId="e8c2d0ca-3c76-40b7-b803-52729ce5e219" providerId="ADAL" clId="{FADB1802-2E33-4021-8B99-F883FEF1900F}" dt="2021-08-30T18:18:30.313" v="1167" actId="1076"/>
          <ac:picMkLst>
            <pc:docMk/>
            <pc:sldMk cId="1902289163" sldId="381"/>
            <ac:picMk id="12" creationId="{CDBBD13D-C2ED-4DD5-AC8A-27F3B22D17BE}"/>
          </ac:picMkLst>
        </pc:picChg>
        <pc:picChg chg="del">
          <ac:chgData name="Crichigno Benitez, Jorge" userId="e8c2d0ca-3c76-40b7-b803-52729ce5e219" providerId="ADAL" clId="{FADB1802-2E33-4021-8B99-F883FEF1900F}" dt="2021-08-30T18:04:09.191" v="1076" actId="478"/>
          <ac:picMkLst>
            <pc:docMk/>
            <pc:sldMk cId="1902289163" sldId="381"/>
            <ac:picMk id="13" creationId="{481F7275-BD0A-453A-838E-32C07D43980C}"/>
          </ac:picMkLst>
        </pc:picChg>
        <pc:picChg chg="del">
          <ac:chgData name="Crichigno Benitez, Jorge" userId="e8c2d0ca-3c76-40b7-b803-52729ce5e219" providerId="ADAL" clId="{FADB1802-2E33-4021-8B99-F883FEF1900F}" dt="2021-08-30T18:04:10.757" v="1079" actId="478"/>
          <ac:picMkLst>
            <pc:docMk/>
            <pc:sldMk cId="1902289163" sldId="381"/>
            <ac:picMk id="15" creationId="{0F8322CF-1BA3-4144-BC1A-CD6A8EF8B960}"/>
          </ac:picMkLst>
        </pc:picChg>
        <pc:picChg chg="add mod">
          <ac:chgData name="Crichigno Benitez, Jorge" userId="e8c2d0ca-3c76-40b7-b803-52729ce5e219" providerId="ADAL" clId="{FADB1802-2E33-4021-8B99-F883FEF1900F}" dt="2021-08-31T04:12:24.744" v="4446" actId="1076"/>
          <ac:picMkLst>
            <pc:docMk/>
            <pc:sldMk cId="1902289163" sldId="381"/>
            <ac:picMk id="16" creationId="{690F5A1A-D003-4421-892E-7FBF65913125}"/>
          </ac:picMkLst>
        </pc:picChg>
        <pc:picChg chg="del">
          <ac:chgData name="Crichigno Benitez, Jorge" userId="e8c2d0ca-3c76-40b7-b803-52729ce5e219" providerId="ADAL" clId="{FADB1802-2E33-4021-8B99-F883FEF1900F}" dt="2021-08-30T18:04:10.169" v="1078" actId="478"/>
          <ac:picMkLst>
            <pc:docMk/>
            <pc:sldMk cId="1902289163" sldId="381"/>
            <ac:picMk id="17" creationId="{2325400D-AB13-4DD5-BEFF-A35104F7AE68}"/>
          </ac:picMkLst>
        </pc:picChg>
        <pc:picChg chg="del">
          <ac:chgData name="Crichigno Benitez, Jorge" userId="e8c2d0ca-3c76-40b7-b803-52729ce5e219" providerId="ADAL" clId="{FADB1802-2E33-4021-8B99-F883FEF1900F}" dt="2021-08-30T18:04:11.207" v="1080" actId="478"/>
          <ac:picMkLst>
            <pc:docMk/>
            <pc:sldMk cId="1902289163" sldId="381"/>
            <ac:picMk id="20" creationId="{78310287-439F-4C43-9F7F-17FF3703E394}"/>
          </ac:picMkLst>
        </pc:picChg>
        <pc:picChg chg="add del mod">
          <ac:chgData name="Crichigno Benitez, Jorge" userId="e8c2d0ca-3c76-40b7-b803-52729ce5e219" providerId="ADAL" clId="{FADB1802-2E33-4021-8B99-F883FEF1900F}" dt="2021-08-30T18:18:18.671" v="1165" actId="21"/>
          <ac:picMkLst>
            <pc:docMk/>
            <pc:sldMk cId="1902289163" sldId="381"/>
            <ac:picMk id="21" creationId="{D8C0A405-D252-41B7-B989-4A939AD83A1C}"/>
          </ac:picMkLst>
        </pc:picChg>
        <pc:picChg chg="add mod">
          <ac:chgData name="Crichigno Benitez, Jorge" userId="e8c2d0ca-3c76-40b7-b803-52729ce5e219" providerId="ADAL" clId="{FADB1802-2E33-4021-8B99-F883FEF1900F}" dt="2021-08-31T04:11:31.448" v="4393" actId="1076"/>
          <ac:picMkLst>
            <pc:docMk/>
            <pc:sldMk cId="1902289163" sldId="381"/>
            <ac:picMk id="23" creationId="{59A5CFE2-3B69-4A4C-8912-36441B0F0B08}"/>
          </ac:picMkLst>
        </pc:picChg>
        <pc:picChg chg="add mod">
          <ac:chgData name="Crichigno Benitez, Jorge" userId="e8c2d0ca-3c76-40b7-b803-52729ce5e219" providerId="ADAL" clId="{FADB1802-2E33-4021-8B99-F883FEF1900F}" dt="2021-08-30T18:18:30.313" v="1167" actId="1076"/>
          <ac:picMkLst>
            <pc:docMk/>
            <pc:sldMk cId="1902289163" sldId="381"/>
            <ac:picMk id="25" creationId="{3B442E1F-1CF8-4E77-9ADB-036909D8285D}"/>
          </ac:picMkLst>
        </pc:picChg>
        <pc:picChg chg="add mod">
          <ac:chgData name="Crichigno Benitez, Jorge" userId="e8c2d0ca-3c76-40b7-b803-52729ce5e219" providerId="ADAL" clId="{FADB1802-2E33-4021-8B99-F883FEF1900F}" dt="2021-08-31T04:12:27.240" v="4447" actId="1076"/>
          <ac:picMkLst>
            <pc:docMk/>
            <pc:sldMk cId="1902289163" sldId="381"/>
            <ac:picMk id="27" creationId="{04990731-E12B-4979-A3C5-8858131FA1CA}"/>
          </ac:picMkLst>
        </pc:picChg>
        <pc:picChg chg="add del mod">
          <ac:chgData name="Crichigno Benitez, Jorge" userId="e8c2d0ca-3c76-40b7-b803-52729ce5e219" providerId="ADAL" clId="{FADB1802-2E33-4021-8B99-F883FEF1900F}" dt="2021-08-30T18:18:18.671" v="1165" actId="21"/>
          <ac:picMkLst>
            <pc:docMk/>
            <pc:sldMk cId="1902289163" sldId="381"/>
            <ac:picMk id="29" creationId="{F1BE6839-D058-4025-A4FC-BE7556069D2A}"/>
          </ac:picMkLst>
        </pc:picChg>
      </pc:sldChg>
      <pc:sldChg chg="addSp delSp modSp add mod">
        <pc:chgData name="Crichigno Benitez, Jorge" userId="e8c2d0ca-3c76-40b7-b803-52729ce5e219" providerId="ADAL" clId="{FADB1802-2E33-4021-8B99-F883FEF1900F}" dt="2021-08-31T04:15:20.257" v="4570" actId="20577"/>
        <pc:sldMkLst>
          <pc:docMk/>
          <pc:sldMk cId="3694243540" sldId="382"/>
        </pc:sldMkLst>
        <pc:spChg chg="mod">
          <ac:chgData name="Crichigno Benitez, Jorge" userId="e8c2d0ca-3c76-40b7-b803-52729ce5e219" providerId="ADAL" clId="{FADB1802-2E33-4021-8B99-F883FEF1900F}" dt="2021-08-31T02:41:57.231" v="2677" actId="207"/>
          <ac:spMkLst>
            <pc:docMk/>
            <pc:sldMk cId="3694243540" sldId="382"/>
            <ac:spMk id="3" creationId="{4BC348B2-A502-4478-977C-9683494609FC}"/>
          </ac:spMkLst>
        </pc:spChg>
        <pc:spChg chg="del">
          <ac:chgData name="Crichigno Benitez, Jorge" userId="e8c2d0ca-3c76-40b7-b803-52729ce5e219" providerId="ADAL" clId="{FADB1802-2E33-4021-8B99-F883FEF1900F}" dt="2021-08-31T02:17:51.082" v="2440" actId="478"/>
          <ac:spMkLst>
            <pc:docMk/>
            <pc:sldMk cId="3694243540" sldId="382"/>
            <ac:spMk id="7" creationId="{BB5789D5-D167-4FD2-A0E1-03624D893027}"/>
          </ac:spMkLst>
        </pc:spChg>
        <pc:spChg chg="add mod">
          <ac:chgData name="Crichigno Benitez, Jorge" userId="e8c2d0ca-3c76-40b7-b803-52729ce5e219" providerId="ADAL" clId="{FADB1802-2E33-4021-8B99-F883FEF1900F}" dt="2021-08-31T04:13:28.604" v="4485"/>
          <ac:spMkLst>
            <pc:docMk/>
            <pc:sldMk cId="3694243540" sldId="382"/>
            <ac:spMk id="15" creationId="{C9D3E3F2-7566-44C1-A4A2-0A8FCDF97A77}"/>
          </ac:spMkLst>
        </pc:spChg>
        <pc:spChg chg="add mod">
          <ac:chgData name="Crichigno Benitez, Jorge" userId="e8c2d0ca-3c76-40b7-b803-52729ce5e219" providerId="ADAL" clId="{FADB1802-2E33-4021-8B99-F883FEF1900F}" dt="2021-08-31T04:13:43.623" v="4505" actId="20577"/>
          <ac:spMkLst>
            <pc:docMk/>
            <pc:sldMk cId="3694243540" sldId="382"/>
            <ac:spMk id="16" creationId="{0E38BAF5-A48B-4FA1-A3E6-E68F0CD21B1A}"/>
          </ac:spMkLst>
        </pc:spChg>
        <pc:spChg chg="del mod">
          <ac:chgData name="Crichigno Benitez, Jorge" userId="e8c2d0ca-3c76-40b7-b803-52729ce5e219" providerId="ADAL" clId="{FADB1802-2E33-4021-8B99-F883FEF1900F}" dt="2021-08-31T04:13:28.212" v="4484" actId="478"/>
          <ac:spMkLst>
            <pc:docMk/>
            <pc:sldMk cId="3694243540" sldId="382"/>
            <ac:spMk id="18" creationId="{D42D38EB-2D39-4038-AC8B-45716453DBBD}"/>
          </ac:spMkLst>
        </pc:spChg>
        <pc:spChg chg="add mod">
          <ac:chgData name="Crichigno Benitez, Jorge" userId="e8c2d0ca-3c76-40b7-b803-52729ce5e219" providerId="ADAL" clId="{FADB1802-2E33-4021-8B99-F883FEF1900F}" dt="2021-08-31T04:13:58.335" v="4508"/>
          <ac:spMkLst>
            <pc:docMk/>
            <pc:sldMk cId="3694243540" sldId="382"/>
            <ac:spMk id="19" creationId="{31BFAE45-FF0A-4842-B45B-643111DC35F1}"/>
          </ac:spMkLst>
        </pc:spChg>
        <pc:spChg chg="add mod">
          <ac:chgData name="Crichigno Benitez, Jorge" userId="e8c2d0ca-3c76-40b7-b803-52729ce5e219" providerId="ADAL" clId="{FADB1802-2E33-4021-8B99-F883FEF1900F}" dt="2021-08-31T04:14:29.245" v="4536" actId="20577"/>
          <ac:spMkLst>
            <pc:docMk/>
            <pc:sldMk cId="3694243540" sldId="382"/>
            <ac:spMk id="20" creationId="{BC3FC42D-1DB5-45DD-AD9D-905C05233EB8}"/>
          </ac:spMkLst>
        </pc:spChg>
        <pc:spChg chg="add mod">
          <ac:chgData name="Crichigno Benitez, Jorge" userId="e8c2d0ca-3c76-40b7-b803-52729ce5e219" providerId="ADAL" clId="{FADB1802-2E33-4021-8B99-F883FEF1900F}" dt="2021-08-31T04:14:24.041" v="4525" actId="1076"/>
          <ac:spMkLst>
            <pc:docMk/>
            <pc:sldMk cId="3694243540" sldId="382"/>
            <ac:spMk id="21" creationId="{F7CABBBB-EADE-4741-8E19-C6744825B42B}"/>
          </ac:spMkLst>
        </pc:spChg>
        <pc:spChg chg="add mod">
          <ac:chgData name="Crichigno Benitez, Jorge" userId="e8c2d0ca-3c76-40b7-b803-52729ce5e219" providerId="ADAL" clId="{FADB1802-2E33-4021-8B99-F883FEF1900F}" dt="2021-08-31T04:15:10.321" v="4556" actId="1076"/>
          <ac:spMkLst>
            <pc:docMk/>
            <pc:sldMk cId="3694243540" sldId="382"/>
            <ac:spMk id="22" creationId="{6A7FED52-9BB4-4C09-B760-787A8536CDB0}"/>
          </ac:spMkLst>
        </pc:spChg>
        <pc:spChg chg="add mod">
          <ac:chgData name="Crichigno Benitez, Jorge" userId="e8c2d0ca-3c76-40b7-b803-52729ce5e219" providerId="ADAL" clId="{FADB1802-2E33-4021-8B99-F883FEF1900F}" dt="2021-08-31T04:15:20.257" v="4570" actId="20577"/>
          <ac:spMkLst>
            <pc:docMk/>
            <pc:sldMk cId="3694243540" sldId="382"/>
            <ac:spMk id="23" creationId="{87B38464-C47D-49D7-A9E3-8F3B562FDC31}"/>
          </ac:spMkLst>
        </pc:spChg>
        <pc:picChg chg="del">
          <ac:chgData name="Crichigno Benitez, Jorge" userId="e8c2d0ca-3c76-40b7-b803-52729ce5e219" providerId="ADAL" clId="{FADB1802-2E33-4021-8B99-F883FEF1900F}" dt="2021-08-30T18:15:52.562" v="1151" actId="478"/>
          <ac:picMkLst>
            <pc:docMk/>
            <pc:sldMk cId="3694243540" sldId="382"/>
            <ac:picMk id="8" creationId="{FE20DC15-8FDC-47F7-A07B-7DEE276DDE02}"/>
          </ac:picMkLst>
        </pc:picChg>
        <pc:picChg chg="add mod">
          <ac:chgData name="Crichigno Benitez, Jorge" userId="e8c2d0ca-3c76-40b7-b803-52729ce5e219" providerId="ADAL" clId="{FADB1802-2E33-4021-8B99-F883FEF1900F}" dt="2021-08-31T04:13:32.201" v="4486" actId="1076"/>
          <ac:picMkLst>
            <pc:docMk/>
            <pc:sldMk cId="3694243540" sldId="382"/>
            <ac:picMk id="9" creationId="{10F980D2-24D8-4EBB-B609-B51406C7079C}"/>
          </ac:picMkLst>
        </pc:picChg>
        <pc:picChg chg="add mod">
          <ac:chgData name="Crichigno Benitez, Jorge" userId="e8c2d0ca-3c76-40b7-b803-52729ce5e219" providerId="ADAL" clId="{FADB1802-2E33-4021-8B99-F883FEF1900F}" dt="2021-08-31T04:13:32.201" v="4486" actId="1076"/>
          <ac:picMkLst>
            <pc:docMk/>
            <pc:sldMk cId="3694243540" sldId="382"/>
            <ac:picMk id="11" creationId="{8A945F64-8032-48CA-93FD-F22EED00EC5B}"/>
          </ac:picMkLst>
        </pc:picChg>
        <pc:picChg chg="del">
          <ac:chgData name="Crichigno Benitez, Jorge" userId="e8c2d0ca-3c76-40b7-b803-52729ce5e219" providerId="ADAL" clId="{FADB1802-2E33-4021-8B99-F883FEF1900F}" dt="2021-08-30T18:15:36.233" v="1140" actId="478"/>
          <ac:picMkLst>
            <pc:docMk/>
            <pc:sldMk cId="3694243540" sldId="382"/>
            <ac:picMk id="12" creationId="{CDBBD13D-C2ED-4DD5-AC8A-27F3B22D17BE}"/>
          </ac:picMkLst>
        </pc:picChg>
        <pc:picChg chg="add mod">
          <ac:chgData name="Crichigno Benitez, Jorge" userId="e8c2d0ca-3c76-40b7-b803-52729ce5e219" providerId="ADAL" clId="{FADB1802-2E33-4021-8B99-F883FEF1900F}" dt="2021-08-30T18:18:39.041" v="1169" actId="1076"/>
          <ac:picMkLst>
            <pc:docMk/>
            <pc:sldMk cId="3694243540" sldId="382"/>
            <ac:picMk id="14" creationId="{7B0FBCD9-1598-4AF7-B857-31E2421809BE}"/>
          </ac:picMkLst>
        </pc:picChg>
        <pc:picChg chg="del">
          <ac:chgData name="Crichigno Benitez, Jorge" userId="e8c2d0ca-3c76-40b7-b803-52729ce5e219" providerId="ADAL" clId="{FADB1802-2E33-4021-8B99-F883FEF1900F}" dt="2021-08-30T18:15:36.893" v="1141" actId="478"/>
          <ac:picMkLst>
            <pc:docMk/>
            <pc:sldMk cId="3694243540" sldId="382"/>
            <ac:picMk id="16" creationId="{690F5A1A-D003-4421-892E-7FBF65913125}"/>
          </ac:picMkLst>
        </pc:picChg>
        <pc:picChg chg="add mod">
          <ac:chgData name="Crichigno Benitez, Jorge" userId="e8c2d0ca-3c76-40b7-b803-52729ce5e219" providerId="ADAL" clId="{FADB1802-2E33-4021-8B99-F883FEF1900F}" dt="2021-08-30T18:18:40.416" v="1170" actId="1076"/>
          <ac:picMkLst>
            <pc:docMk/>
            <pc:sldMk cId="3694243540" sldId="382"/>
            <ac:picMk id="17" creationId="{92D16A8A-E853-45C6-AC61-CE398DBC7A9C}"/>
          </ac:picMkLst>
        </pc:picChg>
        <pc:picChg chg="del">
          <ac:chgData name="Crichigno Benitez, Jorge" userId="e8c2d0ca-3c76-40b7-b803-52729ce5e219" providerId="ADAL" clId="{FADB1802-2E33-4021-8B99-F883FEF1900F}" dt="2021-08-30T18:15:37.318" v="1142" actId="478"/>
          <ac:picMkLst>
            <pc:docMk/>
            <pc:sldMk cId="3694243540" sldId="382"/>
            <ac:picMk id="21" creationId="{D8C0A405-D252-41B7-B989-4A939AD83A1C}"/>
          </ac:picMkLst>
        </pc:picChg>
        <pc:picChg chg="del">
          <ac:chgData name="Crichigno Benitez, Jorge" userId="e8c2d0ca-3c76-40b7-b803-52729ce5e219" providerId="ADAL" clId="{FADB1802-2E33-4021-8B99-F883FEF1900F}" dt="2021-08-30T18:15:40.905" v="1146" actId="478"/>
          <ac:picMkLst>
            <pc:docMk/>
            <pc:sldMk cId="3694243540" sldId="382"/>
            <ac:picMk id="23" creationId="{59A5CFE2-3B69-4A4C-8912-36441B0F0B08}"/>
          </ac:picMkLst>
        </pc:picChg>
        <pc:picChg chg="add mod">
          <ac:chgData name="Crichigno Benitez, Jorge" userId="e8c2d0ca-3c76-40b7-b803-52729ce5e219" providerId="ADAL" clId="{FADB1802-2E33-4021-8B99-F883FEF1900F}" dt="2021-08-31T04:14:39.104" v="4540" actId="1076"/>
          <ac:picMkLst>
            <pc:docMk/>
            <pc:sldMk cId="3694243540" sldId="382"/>
            <ac:picMk id="24" creationId="{7B2C36AF-A1F5-4613-87D1-F161832619C3}"/>
          </ac:picMkLst>
        </pc:picChg>
        <pc:picChg chg="del">
          <ac:chgData name="Crichigno Benitez, Jorge" userId="e8c2d0ca-3c76-40b7-b803-52729ce5e219" providerId="ADAL" clId="{FADB1802-2E33-4021-8B99-F883FEF1900F}" dt="2021-08-30T18:15:38.705" v="1145" actId="478"/>
          <ac:picMkLst>
            <pc:docMk/>
            <pc:sldMk cId="3694243540" sldId="382"/>
            <ac:picMk id="25" creationId="{3B442E1F-1CF8-4E77-9ADB-036909D8285D}"/>
          </ac:picMkLst>
        </pc:picChg>
        <pc:picChg chg="add mod">
          <ac:chgData name="Crichigno Benitez, Jorge" userId="e8c2d0ca-3c76-40b7-b803-52729ce5e219" providerId="ADAL" clId="{FADB1802-2E33-4021-8B99-F883FEF1900F}" dt="2021-08-31T04:14:38.073" v="4539" actId="1076"/>
          <ac:picMkLst>
            <pc:docMk/>
            <pc:sldMk cId="3694243540" sldId="382"/>
            <ac:picMk id="26" creationId="{58C8791C-7ABC-4612-ADAA-A07AB8EE6FEC}"/>
          </ac:picMkLst>
        </pc:picChg>
        <pc:picChg chg="del">
          <ac:chgData name="Crichigno Benitez, Jorge" userId="e8c2d0ca-3c76-40b7-b803-52729ce5e219" providerId="ADAL" clId="{FADB1802-2E33-4021-8B99-F883FEF1900F}" dt="2021-08-30T18:15:38.219" v="1144" actId="478"/>
          <ac:picMkLst>
            <pc:docMk/>
            <pc:sldMk cId="3694243540" sldId="382"/>
            <ac:picMk id="27" creationId="{04990731-E12B-4979-A3C5-8858131FA1CA}"/>
          </ac:picMkLst>
        </pc:picChg>
        <pc:picChg chg="del">
          <ac:chgData name="Crichigno Benitez, Jorge" userId="e8c2d0ca-3c76-40b7-b803-52729ce5e219" providerId="ADAL" clId="{FADB1802-2E33-4021-8B99-F883FEF1900F}" dt="2021-08-30T18:15:37.828" v="1143" actId="478"/>
          <ac:picMkLst>
            <pc:docMk/>
            <pc:sldMk cId="3694243540" sldId="382"/>
            <ac:picMk id="29" creationId="{F1BE6839-D058-4025-A4FC-BE7556069D2A}"/>
          </ac:picMkLst>
        </pc:picChg>
      </pc:sldChg>
      <pc:sldChg chg="addSp delSp modSp add mod">
        <pc:chgData name="Crichigno Benitez, Jorge" userId="e8c2d0ca-3c76-40b7-b803-52729ce5e219" providerId="ADAL" clId="{FADB1802-2E33-4021-8B99-F883FEF1900F}" dt="2021-08-31T02:41:52.206" v="2676" actId="207"/>
        <pc:sldMkLst>
          <pc:docMk/>
          <pc:sldMk cId="920041736" sldId="383"/>
        </pc:sldMkLst>
        <pc:spChg chg="mod">
          <ac:chgData name="Crichigno Benitez, Jorge" userId="e8c2d0ca-3c76-40b7-b803-52729ce5e219" providerId="ADAL" clId="{FADB1802-2E33-4021-8B99-F883FEF1900F}" dt="2021-08-31T02:41:52.206" v="2676" actId="207"/>
          <ac:spMkLst>
            <pc:docMk/>
            <pc:sldMk cId="920041736" sldId="383"/>
            <ac:spMk id="3" creationId="{4BC348B2-A502-4478-977C-9683494609FC}"/>
          </ac:spMkLst>
        </pc:spChg>
        <pc:spChg chg="add mod">
          <ac:chgData name="Crichigno Benitez, Jorge" userId="e8c2d0ca-3c76-40b7-b803-52729ce5e219" providerId="ADAL" clId="{FADB1802-2E33-4021-8B99-F883FEF1900F}" dt="2021-08-30T19:39:23.351" v="1525" actId="1076"/>
          <ac:spMkLst>
            <pc:docMk/>
            <pc:sldMk cId="920041736" sldId="383"/>
            <ac:spMk id="5" creationId="{A11E98EF-1F1E-412B-BE2D-733D99BCF4C9}"/>
          </ac:spMkLst>
        </pc:spChg>
        <pc:spChg chg="del">
          <ac:chgData name="Crichigno Benitez, Jorge" userId="e8c2d0ca-3c76-40b7-b803-52729ce5e219" providerId="ADAL" clId="{FADB1802-2E33-4021-8B99-F883FEF1900F}" dt="2021-08-31T02:17:57.351" v="2441" actId="478"/>
          <ac:spMkLst>
            <pc:docMk/>
            <pc:sldMk cId="920041736" sldId="383"/>
            <ac:spMk id="7" creationId="{BB5789D5-D167-4FD2-A0E1-03624D893027}"/>
          </ac:spMkLst>
        </pc:spChg>
        <pc:spChg chg="add del mod">
          <ac:chgData name="Crichigno Benitez, Jorge" userId="e8c2d0ca-3c76-40b7-b803-52729ce5e219" providerId="ADAL" clId="{FADB1802-2E33-4021-8B99-F883FEF1900F}" dt="2021-08-30T19:32:05.458" v="1308" actId="478"/>
          <ac:spMkLst>
            <pc:docMk/>
            <pc:sldMk cId="920041736" sldId="383"/>
            <ac:spMk id="16" creationId="{5A593A56-7CCA-4A30-BFE5-05D63929D9AA}"/>
          </ac:spMkLst>
        </pc:spChg>
        <pc:spChg chg="mod">
          <ac:chgData name="Crichigno Benitez, Jorge" userId="e8c2d0ca-3c76-40b7-b803-52729ce5e219" providerId="ADAL" clId="{FADB1802-2E33-4021-8B99-F883FEF1900F}" dt="2021-08-30T19:38:43.320" v="1487" actId="1076"/>
          <ac:spMkLst>
            <pc:docMk/>
            <pc:sldMk cId="920041736" sldId="383"/>
            <ac:spMk id="18" creationId="{D42D38EB-2D39-4038-AC8B-45716453DBBD}"/>
          </ac:spMkLst>
        </pc:spChg>
        <pc:graphicFrameChg chg="add mod modGraphic">
          <ac:chgData name="Crichigno Benitez, Jorge" userId="e8c2d0ca-3c76-40b7-b803-52729ce5e219" providerId="ADAL" clId="{FADB1802-2E33-4021-8B99-F883FEF1900F}" dt="2021-08-30T19:43:26.005" v="1566" actId="20577"/>
          <ac:graphicFrameMkLst>
            <pc:docMk/>
            <pc:sldMk cId="920041736" sldId="383"/>
            <ac:graphicFrameMk id="10" creationId="{F5EB79CE-7222-4EA1-8C52-D29504EC0845}"/>
          </ac:graphicFrameMkLst>
        </pc:graphicFrameChg>
        <pc:picChg chg="del">
          <ac:chgData name="Crichigno Benitez, Jorge" userId="e8c2d0ca-3c76-40b7-b803-52729ce5e219" providerId="ADAL" clId="{FADB1802-2E33-4021-8B99-F883FEF1900F}" dt="2021-08-30T18:26:49.985" v="1177" actId="478"/>
          <ac:picMkLst>
            <pc:docMk/>
            <pc:sldMk cId="920041736" sldId="383"/>
            <ac:picMk id="9" creationId="{10F980D2-24D8-4EBB-B609-B51406C7079C}"/>
          </ac:picMkLst>
        </pc:picChg>
        <pc:picChg chg="del">
          <ac:chgData name="Crichigno Benitez, Jorge" userId="e8c2d0ca-3c76-40b7-b803-52729ce5e219" providerId="ADAL" clId="{FADB1802-2E33-4021-8B99-F883FEF1900F}" dt="2021-08-30T18:26:52.901" v="1182" actId="478"/>
          <ac:picMkLst>
            <pc:docMk/>
            <pc:sldMk cId="920041736" sldId="383"/>
            <ac:picMk id="11" creationId="{8A945F64-8032-48CA-93FD-F22EED00EC5B}"/>
          </ac:picMkLst>
        </pc:picChg>
        <pc:picChg chg="del">
          <ac:chgData name="Crichigno Benitez, Jorge" userId="e8c2d0ca-3c76-40b7-b803-52729ce5e219" providerId="ADAL" clId="{FADB1802-2E33-4021-8B99-F883FEF1900F}" dt="2021-08-30T18:26:50.585" v="1178" actId="478"/>
          <ac:picMkLst>
            <pc:docMk/>
            <pc:sldMk cId="920041736" sldId="383"/>
            <ac:picMk id="14" creationId="{7B0FBCD9-1598-4AF7-B857-31E2421809BE}"/>
          </ac:picMkLst>
        </pc:picChg>
        <pc:picChg chg="del">
          <ac:chgData name="Crichigno Benitez, Jorge" userId="e8c2d0ca-3c76-40b7-b803-52729ce5e219" providerId="ADAL" clId="{FADB1802-2E33-4021-8B99-F883FEF1900F}" dt="2021-08-30T18:26:52.354" v="1181" actId="478"/>
          <ac:picMkLst>
            <pc:docMk/>
            <pc:sldMk cId="920041736" sldId="383"/>
            <ac:picMk id="17" creationId="{92D16A8A-E853-45C6-AC61-CE398DBC7A9C}"/>
          </ac:picMkLst>
        </pc:picChg>
        <pc:picChg chg="del">
          <ac:chgData name="Crichigno Benitez, Jorge" userId="e8c2d0ca-3c76-40b7-b803-52729ce5e219" providerId="ADAL" clId="{FADB1802-2E33-4021-8B99-F883FEF1900F}" dt="2021-08-30T18:26:51.138" v="1179" actId="478"/>
          <ac:picMkLst>
            <pc:docMk/>
            <pc:sldMk cId="920041736" sldId="383"/>
            <ac:picMk id="24" creationId="{7B2C36AF-A1F5-4613-87D1-F161832619C3}"/>
          </ac:picMkLst>
        </pc:picChg>
        <pc:picChg chg="del">
          <ac:chgData name="Crichigno Benitez, Jorge" userId="e8c2d0ca-3c76-40b7-b803-52729ce5e219" providerId="ADAL" clId="{FADB1802-2E33-4021-8B99-F883FEF1900F}" dt="2021-08-30T18:26:51.842" v="1180" actId="478"/>
          <ac:picMkLst>
            <pc:docMk/>
            <pc:sldMk cId="920041736" sldId="383"/>
            <ac:picMk id="26" creationId="{58C8791C-7ABC-4612-ADAA-A07AB8EE6FEC}"/>
          </ac:picMkLst>
        </pc:picChg>
      </pc:sldChg>
      <pc:sldChg chg="addSp delSp modSp add mod ord">
        <pc:chgData name="Crichigno Benitez, Jorge" userId="e8c2d0ca-3c76-40b7-b803-52729ce5e219" providerId="ADAL" clId="{FADB1802-2E33-4021-8B99-F883FEF1900F}" dt="2021-08-31T02:41:33.595" v="2674" actId="207"/>
        <pc:sldMkLst>
          <pc:docMk/>
          <pc:sldMk cId="3132598571" sldId="384"/>
        </pc:sldMkLst>
        <pc:spChg chg="mod">
          <ac:chgData name="Crichigno Benitez, Jorge" userId="e8c2d0ca-3c76-40b7-b803-52729ce5e219" providerId="ADAL" clId="{FADB1802-2E33-4021-8B99-F883FEF1900F}" dt="2021-08-31T02:41:33.595" v="2674" actId="207"/>
          <ac:spMkLst>
            <pc:docMk/>
            <pc:sldMk cId="3132598571" sldId="384"/>
            <ac:spMk id="3" creationId="{4BC348B2-A502-4478-977C-9683494609FC}"/>
          </ac:spMkLst>
        </pc:spChg>
        <pc:spChg chg="del">
          <ac:chgData name="Crichigno Benitez, Jorge" userId="e8c2d0ca-3c76-40b7-b803-52729ce5e219" providerId="ADAL" clId="{FADB1802-2E33-4021-8B99-F883FEF1900F}" dt="2021-08-30T19:44:33.435" v="1570" actId="478"/>
          <ac:spMkLst>
            <pc:docMk/>
            <pc:sldMk cId="3132598571" sldId="384"/>
            <ac:spMk id="5" creationId="{A11E98EF-1F1E-412B-BE2D-733D99BCF4C9}"/>
          </ac:spMkLst>
        </pc:spChg>
        <pc:spChg chg="del">
          <ac:chgData name="Crichigno Benitez, Jorge" userId="e8c2d0ca-3c76-40b7-b803-52729ce5e219" providerId="ADAL" clId="{FADB1802-2E33-4021-8B99-F883FEF1900F}" dt="2021-08-31T00:24:46.608" v="1606" actId="478"/>
          <ac:spMkLst>
            <pc:docMk/>
            <pc:sldMk cId="3132598571" sldId="384"/>
            <ac:spMk id="7" creationId="{BB5789D5-D167-4FD2-A0E1-03624D893027}"/>
          </ac:spMkLst>
        </pc:spChg>
        <pc:spChg chg="del">
          <ac:chgData name="Crichigno Benitez, Jorge" userId="e8c2d0ca-3c76-40b7-b803-52729ce5e219" providerId="ADAL" clId="{FADB1802-2E33-4021-8B99-F883FEF1900F}" dt="2021-08-30T19:44:29.783" v="1568" actId="478"/>
          <ac:spMkLst>
            <pc:docMk/>
            <pc:sldMk cId="3132598571" sldId="384"/>
            <ac:spMk id="18" creationId="{D42D38EB-2D39-4038-AC8B-45716453DBBD}"/>
          </ac:spMkLst>
        </pc:spChg>
        <pc:graphicFrameChg chg="del">
          <ac:chgData name="Crichigno Benitez, Jorge" userId="e8c2d0ca-3c76-40b7-b803-52729ce5e219" providerId="ADAL" clId="{FADB1802-2E33-4021-8B99-F883FEF1900F}" dt="2021-08-30T19:44:31.675" v="1569" actId="478"/>
          <ac:graphicFrameMkLst>
            <pc:docMk/>
            <pc:sldMk cId="3132598571" sldId="384"/>
            <ac:graphicFrameMk id="10" creationId="{F5EB79CE-7222-4EA1-8C52-D29504EC0845}"/>
          </ac:graphicFrameMkLst>
        </pc:graphicFrameChg>
        <pc:picChg chg="add mod">
          <ac:chgData name="Crichigno Benitez, Jorge" userId="e8c2d0ca-3c76-40b7-b803-52729ce5e219" providerId="ADAL" clId="{FADB1802-2E33-4021-8B99-F883FEF1900F}" dt="2021-08-31T00:35:09.122" v="1712" actId="14861"/>
          <ac:picMkLst>
            <pc:docMk/>
            <pc:sldMk cId="3132598571" sldId="384"/>
            <ac:picMk id="8" creationId="{9D20963D-3A0D-4C69-86D4-A551593A3EE5}"/>
          </ac:picMkLst>
        </pc:picChg>
      </pc:sldChg>
      <pc:sldChg chg="addSp delSp modSp add mod">
        <pc:chgData name="Crichigno Benitez, Jorge" userId="e8c2d0ca-3c76-40b7-b803-52729ce5e219" providerId="ADAL" clId="{FADB1802-2E33-4021-8B99-F883FEF1900F}" dt="2021-08-31T02:41:46.808" v="2675" actId="207"/>
        <pc:sldMkLst>
          <pc:docMk/>
          <pc:sldMk cId="852240901" sldId="385"/>
        </pc:sldMkLst>
        <pc:spChg chg="mod">
          <ac:chgData name="Crichigno Benitez, Jorge" userId="e8c2d0ca-3c76-40b7-b803-52729ce5e219" providerId="ADAL" clId="{FADB1802-2E33-4021-8B99-F883FEF1900F}" dt="2021-08-31T02:41:46.808" v="2675" actId="207"/>
          <ac:spMkLst>
            <pc:docMk/>
            <pc:sldMk cId="852240901" sldId="385"/>
            <ac:spMk id="3" creationId="{4BC348B2-A502-4478-977C-9683494609FC}"/>
          </ac:spMkLst>
        </pc:spChg>
        <pc:spChg chg="del">
          <ac:chgData name="Crichigno Benitez, Jorge" userId="e8c2d0ca-3c76-40b7-b803-52729ce5e219" providerId="ADAL" clId="{FADB1802-2E33-4021-8B99-F883FEF1900F}" dt="2021-08-30T20:20:27.870" v="1576" actId="478"/>
          <ac:spMkLst>
            <pc:docMk/>
            <pc:sldMk cId="852240901" sldId="385"/>
            <ac:spMk id="5" creationId="{A11E98EF-1F1E-412B-BE2D-733D99BCF4C9}"/>
          </ac:spMkLst>
        </pc:spChg>
        <pc:spChg chg="del">
          <ac:chgData name="Crichigno Benitez, Jorge" userId="e8c2d0ca-3c76-40b7-b803-52729ce5e219" providerId="ADAL" clId="{FADB1802-2E33-4021-8B99-F883FEF1900F}" dt="2021-08-31T02:17:59.629" v="2442" actId="478"/>
          <ac:spMkLst>
            <pc:docMk/>
            <pc:sldMk cId="852240901" sldId="385"/>
            <ac:spMk id="7" creationId="{BB5789D5-D167-4FD2-A0E1-03624D893027}"/>
          </ac:spMkLst>
        </pc:spChg>
        <pc:spChg chg="add del mod">
          <ac:chgData name="Crichigno Benitez, Jorge" userId="e8c2d0ca-3c76-40b7-b803-52729ce5e219" providerId="ADAL" clId="{FADB1802-2E33-4021-8B99-F883FEF1900F}" dt="2021-08-30T20:29:49.155" v="1603" actId="478"/>
          <ac:spMkLst>
            <pc:docMk/>
            <pc:sldMk cId="852240901" sldId="385"/>
            <ac:spMk id="8" creationId="{F49300D7-9E9D-4F48-924D-E86F5DB65A12}"/>
          </ac:spMkLst>
        </pc:spChg>
        <pc:spChg chg="del">
          <ac:chgData name="Crichigno Benitez, Jorge" userId="e8c2d0ca-3c76-40b7-b803-52729ce5e219" providerId="ADAL" clId="{FADB1802-2E33-4021-8B99-F883FEF1900F}" dt="2021-08-30T20:20:27.870" v="1576" actId="478"/>
          <ac:spMkLst>
            <pc:docMk/>
            <pc:sldMk cId="852240901" sldId="385"/>
            <ac:spMk id="18" creationId="{D42D38EB-2D39-4038-AC8B-45716453DBBD}"/>
          </ac:spMkLst>
        </pc:spChg>
        <pc:graphicFrameChg chg="add mod">
          <ac:chgData name="Crichigno Benitez, Jorge" userId="e8c2d0ca-3c76-40b7-b803-52729ce5e219" providerId="ADAL" clId="{FADB1802-2E33-4021-8B99-F883FEF1900F}" dt="2021-08-30T20:27:30.994" v="1591" actId="1076"/>
          <ac:graphicFrameMkLst>
            <pc:docMk/>
            <pc:sldMk cId="852240901" sldId="385"/>
            <ac:graphicFrameMk id="9" creationId="{6D50673D-42C2-4AF8-9CFC-22BC1333C1A2}"/>
          </ac:graphicFrameMkLst>
        </pc:graphicFrameChg>
        <pc:graphicFrameChg chg="del">
          <ac:chgData name="Crichigno Benitez, Jorge" userId="e8c2d0ca-3c76-40b7-b803-52729ce5e219" providerId="ADAL" clId="{FADB1802-2E33-4021-8B99-F883FEF1900F}" dt="2021-08-30T20:20:27.870" v="1576" actId="478"/>
          <ac:graphicFrameMkLst>
            <pc:docMk/>
            <pc:sldMk cId="852240901" sldId="385"/>
            <ac:graphicFrameMk id="10" creationId="{F5EB79CE-7222-4EA1-8C52-D29504EC0845}"/>
          </ac:graphicFrameMkLst>
        </pc:graphicFrameChg>
        <pc:picChg chg="add mod">
          <ac:chgData name="Crichigno Benitez, Jorge" userId="e8c2d0ca-3c76-40b7-b803-52729ce5e219" providerId="ADAL" clId="{FADB1802-2E33-4021-8B99-F883FEF1900F}" dt="2021-08-30T20:27:53.899" v="1592" actId="14861"/>
          <ac:picMkLst>
            <pc:docMk/>
            <pc:sldMk cId="852240901" sldId="385"/>
            <ac:picMk id="11" creationId="{87808C0D-4076-4A45-8004-340C734AE510}"/>
          </ac:picMkLst>
        </pc:picChg>
      </pc:sldChg>
      <pc:sldChg chg="delSp modSp add del mod ord">
        <pc:chgData name="Crichigno Benitez, Jorge" userId="e8c2d0ca-3c76-40b7-b803-52729ce5e219" providerId="ADAL" clId="{FADB1802-2E33-4021-8B99-F883FEF1900F}" dt="2021-08-31T01:09:32.660" v="1834" actId="47"/>
        <pc:sldMkLst>
          <pc:docMk/>
          <pc:sldMk cId="1774005781" sldId="386"/>
        </pc:sldMkLst>
        <pc:spChg chg="del mod">
          <ac:chgData name="Crichigno Benitez, Jorge" userId="e8c2d0ca-3c76-40b7-b803-52729ce5e219" providerId="ADAL" clId="{FADB1802-2E33-4021-8B99-F883FEF1900F}" dt="2021-08-31T00:24:50.353" v="1608" actId="478"/>
          <ac:spMkLst>
            <pc:docMk/>
            <pc:sldMk cId="1774005781" sldId="386"/>
            <ac:spMk id="7" creationId="{BB5789D5-D167-4FD2-A0E1-03624D893027}"/>
          </ac:spMkLst>
        </pc:spChg>
      </pc:sldChg>
      <pc:sldChg chg="delSp modSp add del mod">
        <pc:chgData name="Crichigno Benitez, Jorge" userId="e8c2d0ca-3c76-40b7-b803-52729ce5e219" providerId="ADAL" clId="{FADB1802-2E33-4021-8B99-F883FEF1900F}" dt="2021-08-31T02:32:40.273" v="2655" actId="47"/>
        <pc:sldMkLst>
          <pc:docMk/>
          <pc:sldMk cId="507839654" sldId="387"/>
        </pc:sldMkLst>
        <pc:spChg chg="mod">
          <ac:chgData name="Crichigno Benitez, Jorge" userId="e8c2d0ca-3c76-40b7-b803-52729ce5e219" providerId="ADAL" clId="{FADB1802-2E33-4021-8B99-F883FEF1900F}" dt="2021-08-31T02:20:02.324" v="2455" actId="20577"/>
          <ac:spMkLst>
            <pc:docMk/>
            <pc:sldMk cId="507839654" sldId="387"/>
            <ac:spMk id="3" creationId="{4BC348B2-A502-4478-977C-9683494609FC}"/>
          </ac:spMkLst>
        </pc:spChg>
        <pc:spChg chg="del">
          <ac:chgData name="Crichigno Benitez, Jorge" userId="e8c2d0ca-3c76-40b7-b803-52729ce5e219" providerId="ADAL" clId="{FADB1802-2E33-4021-8B99-F883FEF1900F}" dt="2021-08-31T02:18:01.660" v="2443" actId="478"/>
          <ac:spMkLst>
            <pc:docMk/>
            <pc:sldMk cId="507839654" sldId="387"/>
            <ac:spMk id="7" creationId="{BB5789D5-D167-4FD2-A0E1-03624D893027}"/>
          </ac:spMkLst>
        </pc:spChg>
        <pc:spChg chg="del">
          <ac:chgData name="Crichigno Benitez, Jorge" userId="e8c2d0ca-3c76-40b7-b803-52729ce5e219" providerId="ADAL" clId="{FADB1802-2E33-4021-8B99-F883FEF1900F}" dt="2021-08-30T20:29:44.528" v="1602" actId="478"/>
          <ac:spMkLst>
            <pc:docMk/>
            <pc:sldMk cId="507839654" sldId="387"/>
            <ac:spMk id="8" creationId="{F49300D7-9E9D-4F48-924D-E86F5DB65A12}"/>
          </ac:spMkLst>
        </pc:spChg>
      </pc:sldChg>
      <pc:sldChg chg="add del">
        <pc:chgData name="Crichigno Benitez, Jorge" userId="e8c2d0ca-3c76-40b7-b803-52729ce5e219" providerId="ADAL" clId="{FADB1802-2E33-4021-8B99-F883FEF1900F}" dt="2021-08-31T00:55:24.949" v="1735" actId="47"/>
        <pc:sldMkLst>
          <pc:docMk/>
          <pc:sldMk cId="147045554" sldId="388"/>
        </pc:sldMkLst>
      </pc:sldChg>
      <pc:sldChg chg="addSp delSp modSp add mod">
        <pc:chgData name="Crichigno Benitez, Jorge" userId="e8c2d0ca-3c76-40b7-b803-52729ce5e219" providerId="ADAL" clId="{FADB1802-2E33-4021-8B99-F883FEF1900F}" dt="2021-08-31T02:21:09.399" v="2479" actId="20577"/>
        <pc:sldMkLst>
          <pc:docMk/>
          <pc:sldMk cId="1187629181" sldId="388"/>
        </pc:sldMkLst>
        <pc:spChg chg="mod">
          <ac:chgData name="Crichigno Benitez, Jorge" userId="e8c2d0ca-3c76-40b7-b803-52729ce5e219" providerId="ADAL" clId="{FADB1802-2E33-4021-8B99-F883FEF1900F}" dt="2021-08-31T02:21:09.399" v="2479" actId="20577"/>
          <ac:spMkLst>
            <pc:docMk/>
            <pc:sldMk cId="1187629181" sldId="388"/>
            <ac:spMk id="3" creationId="{4BC348B2-A502-4478-977C-9683494609FC}"/>
          </ac:spMkLst>
        </pc:spChg>
        <pc:spChg chg="add mod">
          <ac:chgData name="Crichigno Benitez, Jorge" userId="e8c2d0ca-3c76-40b7-b803-52729ce5e219" providerId="ADAL" clId="{FADB1802-2E33-4021-8B99-F883FEF1900F}" dt="2021-08-31T00:57:06.121" v="1788" actId="1076"/>
          <ac:spMkLst>
            <pc:docMk/>
            <pc:sldMk cId="1187629181" sldId="388"/>
            <ac:spMk id="9" creationId="{851A1DB8-8EB0-4CB3-931E-C8FB79C5D12C}"/>
          </ac:spMkLst>
        </pc:spChg>
        <pc:graphicFrameChg chg="add mod">
          <ac:chgData name="Crichigno Benitez, Jorge" userId="e8c2d0ca-3c76-40b7-b803-52729ce5e219" providerId="ADAL" clId="{FADB1802-2E33-4021-8B99-F883FEF1900F}" dt="2021-08-31T00:58:49.480" v="1816" actId="1076"/>
          <ac:graphicFrameMkLst>
            <pc:docMk/>
            <pc:sldMk cId="1187629181" sldId="388"/>
            <ac:graphicFrameMk id="10" creationId="{552A5873-5B5E-4388-AB5A-62BE2F2ED51B}"/>
          </ac:graphicFrameMkLst>
        </pc:graphicFrameChg>
        <pc:picChg chg="add mod">
          <ac:chgData name="Crichigno Benitez, Jorge" userId="e8c2d0ca-3c76-40b7-b803-52729ce5e219" providerId="ADAL" clId="{FADB1802-2E33-4021-8B99-F883FEF1900F}" dt="2021-08-31T00:56:54.905" v="1786" actId="1076"/>
          <ac:picMkLst>
            <pc:docMk/>
            <pc:sldMk cId="1187629181" sldId="388"/>
            <ac:picMk id="7" creationId="{2B48C819-0F2C-417E-AC64-35A3399979A4}"/>
          </ac:picMkLst>
        </pc:picChg>
        <pc:picChg chg="del">
          <ac:chgData name="Crichigno Benitez, Jorge" userId="e8c2d0ca-3c76-40b7-b803-52729ce5e219" providerId="ADAL" clId="{FADB1802-2E33-4021-8B99-F883FEF1900F}" dt="2021-08-31T00:56:42.698" v="1784" actId="478"/>
          <ac:picMkLst>
            <pc:docMk/>
            <pc:sldMk cId="1187629181" sldId="388"/>
            <ac:picMk id="8" creationId="{9D20963D-3A0D-4C69-86D4-A551593A3EE5}"/>
          </ac:picMkLst>
        </pc:picChg>
      </pc:sldChg>
      <pc:sldChg chg="add del">
        <pc:chgData name="Crichigno Benitez, Jorge" userId="e8c2d0ca-3c76-40b7-b803-52729ce5e219" providerId="ADAL" clId="{FADB1802-2E33-4021-8B99-F883FEF1900F}" dt="2021-08-31T00:55:18.329" v="1733" actId="47"/>
        <pc:sldMkLst>
          <pc:docMk/>
          <pc:sldMk cId="20775283" sldId="389"/>
        </pc:sldMkLst>
      </pc:sldChg>
      <pc:sldChg chg="addSp delSp modSp add mod ord">
        <pc:chgData name="Crichigno Benitez, Jorge" userId="e8c2d0ca-3c76-40b7-b803-52729ce5e219" providerId="ADAL" clId="{FADB1802-2E33-4021-8B99-F883FEF1900F}" dt="2021-08-31T02:20:50.320" v="2466" actId="6549"/>
        <pc:sldMkLst>
          <pc:docMk/>
          <pc:sldMk cId="3657822617" sldId="389"/>
        </pc:sldMkLst>
        <pc:spChg chg="mod">
          <ac:chgData name="Crichigno Benitez, Jorge" userId="e8c2d0ca-3c76-40b7-b803-52729ce5e219" providerId="ADAL" clId="{FADB1802-2E33-4021-8B99-F883FEF1900F}" dt="2021-08-31T02:20:50.320" v="2466" actId="6549"/>
          <ac:spMkLst>
            <pc:docMk/>
            <pc:sldMk cId="3657822617" sldId="389"/>
            <ac:spMk id="3" creationId="{4BC348B2-A502-4478-977C-9683494609FC}"/>
          </ac:spMkLst>
        </pc:spChg>
        <pc:spChg chg="del">
          <ac:chgData name="Crichigno Benitez, Jorge" userId="e8c2d0ca-3c76-40b7-b803-52729ce5e219" providerId="ADAL" clId="{FADB1802-2E33-4021-8B99-F883FEF1900F}" dt="2021-08-31T00:59:26.716" v="1821" actId="478"/>
          <ac:spMkLst>
            <pc:docMk/>
            <pc:sldMk cId="3657822617" sldId="389"/>
            <ac:spMk id="9" creationId="{851A1DB8-8EB0-4CB3-931E-C8FB79C5D12C}"/>
          </ac:spMkLst>
        </pc:spChg>
        <pc:graphicFrameChg chg="del">
          <ac:chgData name="Crichigno Benitez, Jorge" userId="e8c2d0ca-3c76-40b7-b803-52729ce5e219" providerId="ADAL" clId="{FADB1802-2E33-4021-8B99-F883FEF1900F}" dt="2021-08-31T00:59:24.531" v="1819" actId="478"/>
          <ac:graphicFrameMkLst>
            <pc:docMk/>
            <pc:sldMk cId="3657822617" sldId="389"/>
            <ac:graphicFrameMk id="10" creationId="{552A5873-5B5E-4388-AB5A-62BE2F2ED51B}"/>
          </ac:graphicFrameMkLst>
        </pc:graphicFrameChg>
        <pc:picChg chg="del">
          <ac:chgData name="Crichigno Benitez, Jorge" userId="e8c2d0ca-3c76-40b7-b803-52729ce5e219" providerId="ADAL" clId="{FADB1802-2E33-4021-8B99-F883FEF1900F}" dt="2021-08-31T00:59:25.264" v="1820" actId="478"/>
          <ac:picMkLst>
            <pc:docMk/>
            <pc:sldMk cId="3657822617" sldId="389"/>
            <ac:picMk id="7" creationId="{2B48C819-0F2C-417E-AC64-35A3399979A4}"/>
          </ac:picMkLst>
        </pc:picChg>
        <pc:picChg chg="add mod">
          <ac:chgData name="Crichigno Benitez, Jorge" userId="e8c2d0ca-3c76-40b7-b803-52729ce5e219" providerId="ADAL" clId="{FADB1802-2E33-4021-8B99-F883FEF1900F}" dt="2021-08-31T01:05:14.953" v="1824" actId="1076"/>
          <ac:picMkLst>
            <pc:docMk/>
            <pc:sldMk cId="3657822617" sldId="389"/>
            <ac:picMk id="11" creationId="{890BD292-D83C-407D-9138-E5E4C1802FB5}"/>
          </ac:picMkLst>
        </pc:picChg>
      </pc:sldChg>
      <pc:sldChg chg="addSp delSp modSp add mod">
        <pc:chgData name="Crichigno Benitez, Jorge" userId="e8c2d0ca-3c76-40b7-b803-52729ce5e219" providerId="ADAL" clId="{FADB1802-2E33-4021-8B99-F883FEF1900F}" dt="2021-08-31T02:38:39.045" v="2673" actId="947"/>
        <pc:sldMkLst>
          <pc:docMk/>
          <pc:sldMk cId="1125073083" sldId="390"/>
        </pc:sldMkLst>
        <pc:spChg chg="mod">
          <ac:chgData name="Crichigno Benitez, Jorge" userId="e8c2d0ca-3c76-40b7-b803-52729ce5e219" providerId="ADAL" clId="{FADB1802-2E33-4021-8B99-F883FEF1900F}" dt="2021-08-31T02:37:26.005" v="2657" actId="947"/>
          <ac:spMkLst>
            <pc:docMk/>
            <pc:sldMk cId="1125073083" sldId="390"/>
            <ac:spMk id="3" creationId="{4BC348B2-A502-4478-977C-9683494609FC}"/>
          </ac:spMkLst>
        </pc:spChg>
        <pc:spChg chg="del">
          <ac:chgData name="Crichigno Benitez, Jorge" userId="e8c2d0ca-3c76-40b7-b803-52729ce5e219" providerId="ADAL" clId="{FADB1802-2E33-4021-8B99-F883FEF1900F}" dt="2021-08-31T02:18:16.538" v="2445" actId="478"/>
          <ac:spMkLst>
            <pc:docMk/>
            <pc:sldMk cId="1125073083" sldId="390"/>
            <ac:spMk id="7" creationId="{BB5789D5-D167-4FD2-A0E1-03624D893027}"/>
          </ac:spMkLst>
        </pc:spChg>
        <pc:spChg chg="add mod">
          <ac:chgData name="Crichigno Benitez, Jorge" userId="e8c2d0ca-3c76-40b7-b803-52729ce5e219" providerId="ADAL" clId="{FADB1802-2E33-4021-8B99-F883FEF1900F}" dt="2021-08-31T02:38:02.021" v="2666" actId="1076"/>
          <ac:spMkLst>
            <pc:docMk/>
            <pc:sldMk cId="1125073083" sldId="390"/>
            <ac:spMk id="10" creationId="{0A1267C6-53A4-4B96-9813-8588622A25D2}"/>
          </ac:spMkLst>
        </pc:spChg>
        <pc:spChg chg="add mod">
          <ac:chgData name="Crichigno Benitez, Jorge" userId="e8c2d0ca-3c76-40b7-b803-52729ce5e219" providerId="ADAL" clId="{FADB1802-2E33-4021-8B99-F883FEF1900F}" dt="2021-08-31T02:38:09.061" v="2667" actId="1076"/>
          <ac:spMkLst>
            <pc:docMk/>
            <pc:sldMk cId="1125073083" sldId="390"/>
            <ac:spMk id="12" creationId="{41F077AD-22D8-490A-968A-AC13D7028DAC}"/>
          </ac:spMkLst>
        </pc:spChg>
        <pc:spChg chg="add mod">
          <ac:chgData name="Crichigno Benitez, Jorge" userId="e8c2d0ca-3c76-40b7-b803-52729ce5e219" providerId="ADAL" clId="{FADB1802-2E33-4021-8B99-F883FEF1900F}" dt="2021-08-31T02:38:39.045" v="2673" actId="947"/>
          <ac:spMkLst>
            <pc:docMk/>
            <pc:sldMk cId="1125073083" sldId="390"/>
            <ac:spMk id="14" creationId="{C622EEB8-534F-4D6C-952C-06345F8A8F76}"/>
          </ac:spMkLst>
        </pc:spChg>
        <pc:graphicFrameChg chg="add del mod">
          <ac:chgData name="Crichigno Benitez, Jorge" userId="e8c2d0ca-3c76-40b7-b803-52729ce5e219" providerId="ADAL" clId="{FADB1802-2E33-4021-8B99-F883FEF1900F}" dt="2021-08-31T01:15:35.619" v="1880"/>
          <ac:graphicFrameMkLst>
            <pc:docMk/>
            <pc:sldMk cId="1125073083" sldId="390"/>
            <ac:graphicFrameMk id="5" creationId="{CB292E6E-0743-491F-8581-B421A61685C0}"/>
          </ac:graphicFrameMkLst>
        </pc:graphicFrameChg>
        <pc:graphicFrameChg chg="add mod modGraphic">
          <ac:chgData name="Crichigno Benitez, Jorge" userId="e8c2d0ca-3c76-40b7-b803-52729ce5e219" providerId="ADAL" clId="{FADB1802-2E33-4021-8B99-F883FEF1900F}" dt="2021-08-31T02:38:02.021" v="2666" actId="1076"/>
          <ac:graphicFrameMkLst>
            <pc:docMk/>
            <pc:sldMk cId="1125073083" sldId="390"/>
            <ac:graphicFrameMk id="8" creationId="{64191C24-ED5E-4685-A80B-C7E5F2095503}"/>
          </ac:graphicFrameMkLst>
        </pc:graphicFrameChg>
      </pc:sldChg>
      <pc:sldChg chg="delSp add del mod">
        <pc:chgData name="Crichigno Benitez, Jorge" userId="e8c2d0ca-3c76-40b7-b803-52729ce5e219" providerId="ADAL" clId="{FADB1802-2E33-4021-8B99-F883FEF1900F}" dt="2021-08-31T00:55:21.218" v="1734" actId="47"/>
        <pc:sldMkLst>
          <pc:docMk/>
          <pc:sldMk cId="1205452023" sldId="390"/>
        </pc:sldMkLst>
        <pc:picChg chg="del">
          <ac:chgData name="Crichigno Benitez, Jorge" userId="e8c2d0ca-3c76-40b7-b803-52729ce5e219" providerId="ADAL" clId="{FADB1802-2E33-4021-8B99-F883FEF1900F}" dt="2021-08-31T00:54:42.171" v="1732" actId="478"/>
          <ac:picMkLst>
            <pc:docMk/>
            <pc:sldMk cId="1205452023" sldId="390"/>
            <ac:picMk id="8" creationId="{9D20963D-3A0D-4C69-86D4-A551593A3EE5}"/>
          </ac:picMkLst>
        </pc:picChg>
      </pc:sldChg>
      <pc:sldChg chg="addSp delSp modSp add mod">
        <pc:chgData name="Crichigno Benitez, Jorge" userId="e8c2d0ca-3c76-40b7-b803-52729ce5e219" providerId="ADAL" clId="{FADB1802-2E33-4021-8B99-F883FEF1900F}" dt="2021-08-31T03:29:54.862" v="3515" actId="20577"/>
        <pc:sldMkLst>
          <pc:docMk/>
          <pc:sldMk cId="4178396383" sldId="391"/>
        </pc:sldMkLst>
        <pc:spChg chg="mod">
          <ac:chgData name="Crichigno Benitez, Jorge" userId="e8c2d0ca-3c76-40b7-b803-52729ce5e219" providerId="ADAL" clId="{FADB1802-2E33-4021-8B99-F883FEF1900F}" dt="2021-08-31T03:29:54.862" v="3515" actId="20577"/>
          <ac:spMkLst>
            <pc:docMk/>
            <pc:sldMk cId="4178396383" sldId="391"/>
            <ac:spMk id="3" creationId="{4BC348B2-A502-4478-977C-9683494609FC}"/>
          </ac:spMkLst>
        </pc:spChg>
        <pc:spChg chg="del">
          <ac:chgData name="Crichigno Benitez, Jorge" userId="e8c2d0ca-3c76-40b7-b803-52729ce5e219" providerId="ADAL" clId="{FADB1802-2E33-4021-8B99-F883FEF1900F}" dt="2021-08-31T02:18:19.683" v="2446" actId="478"/>
          <ac:spMkLst>
            <pc:docMk/>
            <pc:sldMk cId="4178396383" sldId="391"/>
            <ac:spMk id="7" creationId="{BB5789D5-D167-4FD2-A0E1-03624D893027}"/>
          </ac:spMkLst>
        </pc:spChg>
        <pc:spChg chg="del">
          <ac:chgData name="Crichigno Benitez, Jorge" userId="e8c2d0ca-3c76-40b7-b803-52729ce5e219" providerId="ADAL" clId="{FADB1802-2E33-4021-8B99-F883FEF1900F}" dt="2021-08-31T01:28:59.259" v="2020" actId="478"/>
          <ac:spMkLst>
            <pc:docMk/>
            <pc:sldMk cId="4178396383" sldId="391"/>
            <ac:spMk id="10" creationId="{0A1267C6-53A4-4B96-9813-8588622A25D2}"/>
          </ac:spMkLst>
        </pc:spChg>
        <pc:spChg chg="del">
          <ac:chgData name="Crichigno Benitez, Jorge" userId="e8c2d0ca-3c76-40b7-b803-52729ce5e219" providerId="ADAL" clId="{FADB1802-2E33-4021-8B99-F883FEF1900F}" dt="2021-08-31T01:28:59.259" v="2020" actId="478"/>
          <ac:spMkLst>
            <pc:docMk/>
            <pc:sldMk cId="4178396383" sldId="391"/>
            <ac:spMk id="12" creationId="{41F077AD-22D8-490A-968A-AC13D7028DAC}"/>
          </ac:spMkLst>
        </pc:spChg>
        <pc:spChg chg="add mod">
          <ac:chgData name="Crichigno Benitez, Jorge" userId="e8c2d0ca-3c76-40b7-b803-52729ce5e219" providerId="ADAL" clId="{FADB1802-2E33-4021-8B99-F883FEF1900F}" dt="2021-08-31T01:29:07.964" v="2021"/>
          <ac:spMkLst>
            <pc:docMk/>
            <pc:sldMk cId="4178396383" sldId="391"/>
            <ac:spMk id="14" creationId="{C9AB0592-AA69-462F-ADAF-24217951A917}"/>
          </ac:spMkLst>
        </pc:spChg>
        <pc:graphicFrameChg chg="del">
          <ac:chgData name="Crichigno Benitez, Jorge" userId="e8c2d0ca-3c76-40b7-b803-52729ce5e219" providerId="ADAL" clId="{FADB1802-2E33-4021-8B99-F883FEF1900F}" dt="2021-08-31T01:28:59.259" v="2020" actId="478"/>
          <ac:graphicFrameMkLst>
            <pc:docMk/>
            <pc:sldMk cId="4178396383" sldId="391"/>
            <ac:graphicFrameMk id="8" creationId="{64191C24-ED5E-4685-A80B-C7E5F2095503}"/>
          </ac:graphicFrameMkLst>
        </pc:graphicFrameChg>
        <pc:picChg chg="add mod">
          <ac:chgData name="Crichigno Benitez, Jorge" userId="e8c2d0ca-3c76-40b7-b803-52729ce5e219" providerId="ADAL" clId="{FADB1802-2E33-4021-8B99-F883FEF1900F}" dt="2021-08-31T01:29:07.964" v="2021"/>
          <ac:picMkLst>
            <pc:docMk/>
            <pc:sldMk cId="4178396383" sldId="391"/>
            <ac:picMk id="11" creationId="{1F72ECBB-C9ED-4A0D-8E58-53248FB5A684}"/>
          </ac:picMkLst>
        </pc:picChg>
        <pc:cxnChg chg="add mod">
          <ac:chgData name="Crichigno Benitez, Jorge" userId="e8c2d0ca-3c76-40b7-b803-52729ce5e219" providerId="ADAL" clId="{FADB1802-2E33-4021-8B99-F883FEF1900F}" dt="2021-08-31T01:29:07.964" v="2021"/>
          <ac:cxnSpMkLst>
            <pc:docMk/>
            <pc:sldMk cId="4178396383" sldId="391"/>
            <ac:cxnSpMk id="13" creationId="{5FA5B2D0-0D93-4D0F-A66B-A6AAE8987001}"/>
          </ac:cxnSpMkLst>
        </pc:cxnChg>
      </pc:sldChg>
      <pc:sldChg chg="addSp delSp modSp add mod">
        <pc:chgData name="Crichigno Benitez, Jorge" userId="e8c2d0ca-3c76-40b7-b803-52729ce5e219" providerId="ADAL" clId="{FADB1802-2E33-4021-8B99-F883FEF1900F}" dt="2021-08-31T02:22:03.026" v="2514" actId="20577"/>
        <pc:sldMkLst>
          <pc:docMk/>
          <pc:sldMk cId="1212111986" sldId="392"/>
        </pc:sldMkLst>
        <pc:spChg chg="mod">
          <ac:chgData name="Crichigno Benitez, Jorge" userId="e8c2d0ca-3c76-40b7-b803-52729ce5e219" providerId="ADAL" clId="{FADB1802-2E33-4021-8B99-F883FEF1900F}" dt="2021-08-31T02:22:03.026" v="2514" actId="20577"/>
          <ac:spMkLst>
            <pc:docMk/>
            <pc:sldMk cId="1212111986" sldId="392"/>
            <ac:spMk id="3" creationId="{4BC348B2-A502-4478-977C-9683494609FC}"/>
          </ac:spMkLst>
        </pc:spChg>
        <pc:spChg chg="del">
          <ac:chgData name="Crichigno Benitez, Jorge" userId="e8c2d0ca-3c76-40b7-b803-52729ce5e219" providerId="ADAL" clId="{FADB1802-2E33-4021-8B99-F883FEF1900F}" dt="2021-08-31T02:18:22.777" v="2447" actId="478"/>
          <ac:spMkLst>
            <pc:docMk/>
            <pc:sldMk cId="1212111986" sldId="392"/>
            <ac:spMk id="7" creationId="{BB5789D5-D167-4FD2-A0E1-03624D893027}"/>
          </ac:spMkLst>
        </pc:spChg>
        <pc:spChg chg="add mod">
          <ac:chgData name="Crichigno Benitez, Jorge" userId="e8c2d0ca-3c76-40b7-b803-52729ce5e219" providerId="ADAL" clId="{FADB1802-2E33-4021-8B99-F883FEF1900F}" dt="2021-08-31T01:53:28.061" v="2027"/>
          <ac:spMkLst>
            <pc:docMk/>
            <pc:sldMk cId="1212111986" sldId="392"/>
            <ac:spMk id="12" creationId="{BEB87E0F-242B-41B7-BF9F-47D0FF920B67}"/>
          </ac:spMkLst>
        </pc:spChg>
        <pc:spChg chg="del">
          <ac:chgData name="Crichigno Benitez, Jorge" userId="e8c2d0ca-3c76-40b7-b803-52729ce5e219" providerId="ADAL" clId="{FADB1802-2E33-4021-8B99-F883FEF1900F}" dt="2021-08-31T01:53:23.289" v="2025" actId="478"/>
          <ac:spMkLst>
            <pc:docMk/>
            <pc:sldMk cId="1212111986" sldId="392"/>
            <ac:spMk id="14" creationId="{C9AB0592-AA69-462F-ADAF-24217951A917}"/>
          </ac:spMkLst>
        </pc:spChg>
        <pc:picChg chg="add mod">
          <ac:chgData name="Crichigno Benitez, Jorge" userId="e8c2d0ca-3c76-40b7-b803-52729ce5e219" providerId="ADAL" clId="{FADB1802-2E33-4021-8B99-F883FEF1900F}" dt="2021-08-31T01:53:28.061" v="2027"/>
          <ac:picMkLst>
            <pc:docMk/>
            <pc:sldMk cId="1212111986" sldId="392"/>
            <ac:picMk id="10" creationId="{B5056A5F-A59A-4B70-B42A-B2D4043F7426}"/>
          </ac:picMkLst>
        </pc:picChg>
        <pc:cxnChg chg="del">
          <ac:chgData name="Crichigno Benitez, Jorge" userId="e8c2d0ca-3c76-40b7-b803-52729ce5e219" providerId="ADAL" clId="{FADB1802-2E33-4021-8B99-F883FEF1900F}" dt="2021-08-31T01:53:24.554" v="2026" actId="478"/>
          <ac:cxnSpMkLst>
            <pc:docMk/>
            <pc:sldMk cId="1212111986" sldId="392"/>
            <ac:cxnSpMk id="13" creationId="{5FA5B2D0-0D93-4D0F-A66B-A6AAE8987001}"/>
          </ac:cxnSpMkLst>
        </pc:cxnChg>
      </pc:sldChg>
      <pc:sldChg chg="add del">
        <pc:chgData name="Crichigno Benitez, Jorge" userId="e8c2d0ca-3c76-40b7-b803-52729ce5e219" providerId="ADAL" clId="{FADB1802-2E33-4021-8B99-F883FEF1900F}" dt="2021-08-31T01:53:10.645" v="2024"/>
        <pc:sldMkLst>
          <pc:docMk/>
          <pc:sldMk cId="372711154" sldId="393"/>
        </pc:sldMkLst>
      </pc:sldChg>
      <pc:sldChg chg="addSp delSp modSp add mod">
        <pc:chgData name="Crichigno Benitez, Jorge" userId="e8c2d0ca-3c76-40b7-b803-52729ce5e219" providerId="ADAL" clId="{FADB1802-2E33-4021-8B99-F883FEF1900F}" dt="2021-08-31T02:22:10.598" v="2523" actId="20577"/>
        <pc:sldMkLst>
          <pc:docMk/>
          <pc:sldMk cId="3099370179" sldId="393"/>
        </pc:sldMkLst>
        <pc:spChg chg="mod">
          <ac:chgData name="Crichigno Benitez, Jorge" userId="e8c2d0ca-3c76-40b7-b803-52729ce5e219" providerId="ADAL" clId="{FADB1802-2E33-4021-8B99-F883FEF1900F}" dt="2021-08-31T02:22:10.598" v="2523" actId="20577"/>
          <ac:spMkLst>
            <pc:docMk/>
            <pc:sldMk cId="3099370179" sldId="393"/>
            <ac:spMk id="3" creationId="{4BC348B2-A502-4478-977C-9683494609FC}"/>
          </ac:spMkLst>
        </pc:spChg>
        <pc:spChg chg="del">
          <ac:chgData name="Crichigno Benitez, Jorge" userId="e8c2d0ca-3c76-40b7-b803-52729ce5e219" providerId="ADAL" clId="{FADB1802-2E33-4021-8B99-F883FEF1900F}" dt="2021-08-31T02:18:25.137" v="2448" actId="478"/>
          <ac:spMkLst>
            <pc:docMk/>
            <pc:sldMk cId="3099370179" sldId="393"/>
            <ac:spMk id="7" creationId="{BB5789D5-D167-4FD2-A0E1-03624D893027}"/>
          </ac:spMkLst>
        </pc:spChg>
        <pc:spChg chg="add mod">
          <ac:chgData name="Crichigno Benitez, Jorge" userId="e8c2d0ca-3c76-40b7-b803-52729ce5e219" providerId="ADAL" clId="{FADB1802-2E33-4021-8B99-F883FEF1900F}" dt="2021-08-31T01:53:46.140" v="2031"/>
          <ac:spMkLst>
            <pc:docMk/>
            <pc:sldMk cId="3099370179" sldId="393"/>
            <ac:spMk id="14" creationId="{F02BEC05-A43B-4594-81FD-B0BDDD89008D}"/>
          </ac:spMkLst>
        </pc:spChg>
        <pc:picChg chg="add mod">
          <ac:chgData name="Crichigno Benitez, Jorge" userId="e8c2d0ca-3c76-40b7-b803-52729ce5e219" providerId="ADAL" clId="{FADB1802-2E33-4021-8B99-F883FEF1900F}" dt="2021-08-31T02:03:34.770" v="2042" actId="208"/>
          <ac:picMkLst>
            <pc:docMk/>
            <pc:sldMk cId="3099370179" sldId="393"/>
            <ac:picMk id="8" creationId="{0A799491-0731-4911-AB20-94D6338B03C7}"/>
          </ac:picMkLst>
        </pc:picChg>
        <pc:picChg chg="del">
          <ac:chgData name="Crichigno Benitez, Jorge" userId="e8c2d0ca-3c76-40b7-b803-52729ce5e219" providerId="ADAL" clId="{FADB1802-2E33-4021-8B99-F883FEF1900F}" dt="2021-08-31T01:53:38.909" v="2029" actId="478"/>
          <ac:picMkLst>
            <pc:docMk/>
            <pc:sldMk cId="3099370179" sldId="393"/>
            <ac:picMk id="11" creationId="{1F72ECBB-C9ED-4A0D-8E58-53248FB5A684}"/>
          </ac:picMkLst>
        </pc:picChg>
        <pc:picChg chg="add del mod">
          <ac:chgData name="Crichigno Benitez, Jorge" userId="e8c2d0ca-3c76-40b7-b803-52729ce5e219" providerId="ADAL" clId="{FADB1802-2E33-4021-8B99-F883FEF1900F}" dt="2021-08-31T02:03:26.347" v="2040" actId="478"/>
          <ac:picMkLst>
            <pc:docMk/>
            <pc:sldMk cId="3099370179" sldId="393"/>
            <ac:picMk id="13" creationId="{B41C3EB5-D44D-493E-869D-58840BFEAFAE}"/>
          </ac:picMkLst>
        </pc:picChg>
      </pc:sldChg>
      <pc:sldChg chg="delSp modSp add mod">
        <pc:chgData name="Crichigno Benitez, Jorge" userId="e8c2d0ca-3c76-40b7-b803-52729ce5e219" providerId="ADAL" clId="{FADB1802-2E33-4021-8B99-F883FEF1900F}" dt="2021-08-31T02:23:18.929" v="2572" actId="20577"/>
        <pc:sldMkLst>
          <pc:docMk/>
          <pc:sldMk cId="3019775350" sldId="394"/>
        </pc:sldMkLst>
        <pc:spChg chg="mod">
          <ac:chgData name="Crichigno Benitez, Jorge" userId="e8c2d0ca-3c76-40b7-b803-52729ce5e219" providerId="ADAL" clId="{FADB1802-2E33-4021-8B99-F883FEF1900F}" dt="2021-08-31T02:23:18.929" v="2572" actId="20577"/>
          <ac:spMkLst>
            <pc:docMk/>
            <pc:sldMk cId="3019775350" sldId="394"/>
            <ac:spMk id="3" creationId="{4BC348B2-A502-4478-977C-9683494609FC}"/>
          </ac:spMkLst>
        </pc:spChg>
        <pc:spChg chg="del">
          <ac:chgData name="Crichigno Benitez, Jorge" userId="e8c2d0ca-3c76-40b7-b803-52729ce5e219" providerId="ADAL" clId="{FADB1802-2E33-4021-8B99-F883FEF1900F}" dt="2021-08-31T02:18:30.856" v="2450" actId="478"/>
          <ac:spMkLst>
            <pc:docMk/>
            <pc:sldMk cId="3019775350" sldId="394"/>
            <ac:spMk id="7" creationId="{BB5789D5-D167-4FD2-A0E1-03624D893027}"/>
          </ac:spMkLst>
        </pc:spChg>
        <pc:spChg chg="del">
          <ac:chgData name="Crichigno Benitez, Jorge" userId="e8c2d0ca-3c76-40b7-b803-52729ce5e219" providerId="ADAL" clId="{FADB1802-2E33-4021-8B99-F883FEF1900F}" dt="2021-08-31T02:05:55.766" v="2074" actId="478"/>
          <ac:spMkLst>
            <pc:docMk/>
            <pc:sldMk cId="3019775350" sldId="394"/>
            <ac:spMk id="12" creationId="{BEB87E0F-242B-41B7-BF9F-47D0FF920B67}"/>
          </ac:spMkLst>
        </pc:spChg>
        <pc:spChg chg="del">
          <ac:chgData name="Crichigno Benitez, Jorge" userId="e8c2d0ca-3c76-40b7-b803-52729ce5e219" providerId="ADAL" clId="{FADB1802-2E33-4021-8B99-F883FEF1900F}" dt="2021-08-31T02:05:57.623" v="2075" actId="478"/>
          <ac:spMkLst>
            <pc:docMk/>
            <pc:sldMk cId="3019775350" sldId="394"/>
            <ac:spMk id="14" creationId="{F02BEC05-A43B-4594-81FD-B0BDDD89008D}"/>
          </ac:spMkLst>
        </pc:spChg>
        <pc:picChg chg="del">
          <ac:chgData name="Crichigno Benitez, Jorge" userId="e8c2d0ca-3c76-40b7-b803-52729ce5e219" providerId="ADAL" clId="{FADB1802-2E33-4021-8B99-F883FEF1900F}" dt="2021-08-31T02:05:52.997" v="2072" actId="478"/>
          <ac:picMkLst>
            <pc:docMk/>
            <pc:sldMk cId="3019775350" sldId="394"/>
            <ac:picMk id="8" creationId="{0A799491-0731-4911-AB20-94D6338B03C7}"/>
          </ac:picMkLst>
        </pc:picChg>
        <pc:picChg chg="del">
          <ac:chgData name="Crichigno Benitez, Jorge" userId="e8c2d0ca-3c76-40b7-b803-52729ce5e219" providerId="ADAL" clId="{FADB1802-2E33-4021-8B99-F883FEF1900F}" dt="2021-08-31T02:05:53.612" v="2073" actId="478"/>
          <ac:picMkLst>
            <pc:docMk/>
            <pc:sldMk cId="3019775350" sldId="394"/>
            <ac:picMk id="10" creationId="{B5056A5F-A59A-4B70-B42A-B2D4043F7426}"/>
          </ac:picMkLst>
        </pc:picChg>
      </pc:sldChg>
      <pc:sldChg chg="delSp modSp add mod">
        <pc:chgData name="Crichigno Benitez, Jorge" userId="e8c2d0ca-3c76-40b7-b803-52729ce5e219" providerId="ADAL" clId="{FADB1802-2E33-4021-8B99-F883FEF1900F}" dt="2021-08-31T02:23:09.811" v="2570" actId="20577"/>
        <pc:sldMkLst>
          <pc:docMk/>
          <pc:sldMk cId="499598450" sldId="395"/>
        </pc:sldMkLst>
        <pc:spChg chg="mod">
          <ac:chgData name="Crichigno Benitez, Jorge" userId="e8c2d0ca-3c76-40b7-b803-52729ce5e219" providerId="ADAL" clId="{FADB1802-2E33-4021-8B99-F883FEF1900F}" dt="2021-08-31T02:23:09.811" v="2570" actId="20577"/>
          <ac:spMkLst>
            <pc:docMk/>
            <pc:sldMk cId="499598450" sldId="395"/>
            <ac:spMk id="3" creationId="{4BC348B2-A502-4478-977C-9683494609FC}"/>
          </ac:spMkLst>
        </pc:spChg>
        <pc:spChg chg="del">
          <ac:chgData name="Crichigno Benitez, Jorge" userId="e8c2d0ca-3c76-40b7-b803-52729ce5e219" providerId="ADAL" clId="{FADB1802-2E33-4021-8B99-F883FEF1900F}" dt="2021-08-31T02:18:33.957" v="2451" actId="478"/>
          <ac:spMkLst>
            <pc:docMk/>
            <pc:sldMk cId="499598450" sldId="395"/>
            <ac:spMk id="7" creationId="{BB5789D5-D167-4FD2-A0E1-03624D893027}"/>
          </ac:spMkLst>
        </pc:spChg>
      </pc:sldChg>
      <pc:sldChg chg="addSp delSp modSp add mod">
        <pc:chgData name="Crichigno Benitez, Jorge" userId="e8c2d0ca-3c76-40b7-b803-52729ce5e219" providerId="ADAL" clId="{FADB1802-2E33-4021-8B99-F883FEF1900F}" dt="2021-08-31T02:22:18.092" v="2532" actId="20577"/>
        <pc:sldMkLst>
          <pc:docMk/>
          <pc:sldMk cId="4270390555" sldId="396"/>
        </pc:sldMkLst>
        <pc:spChg chg="mod">
          <ac:chgData name="Crichigno Benitez, Jorge" userId="e8c2d0ca-3c76-40b7-b803-52729ce5e219" providerId="ADAL" clId="{FADB1802-2E33-4021-8B99-F883FEF1900F}" dt="2021-08-31T02:22:18.092" v="2532" actId="20577"/>
          <ac:spMkLst>
            <pc:docMk/>
            <pc:sldMk cId="4270390555" sldId="396"/>
            <ac:spMk id="3" creationId="{4BC348B2-A502-4478-977C-9683494609FC}"/>
          </ac:spMkLst>
        </pc:spChg>
        <pc:spChg chg="del">
          <ac:chgData name="Crichigno Benitez, Jorge" userId="e8c2d0ca-3c76-40b7-b803-52729ce5e219" providerId="ADAL" clId="{FADB1802-2E33-4021-8B99-F883FEF1900F}" dt="2021-08-31T02:18:28.514" v="2449" actId="478"/>
          <ac:spMkLst>
            <pc:docMk/>
            <pc:sldMk cId="4270390555" sldId="396"/>
            <ac:spMk id="7" creationId="{BB5789D5-D167-4FD2-A0E1-03624D893027}"/>
          </ac:spMkLst>
        </pc:spChg>
        <pc:spChg chg="mod">
          <ac:chgData name="Crichigno Benitez, Jorge" userId="e8c2d0ca-3c76-40b7-b803-52729ce5e219" providerId="ADAL" clId="{FADB1802-2E33-4021-8B99-F883FEF1900F}" dt="2021-08-31T02:10:59.436" v="2342" actId="20577"/>
          <ac:spMkLst>
            <pc:docMk/>
            <pc:sldMk cId="4270390555" sldId="396"/>
            <ac:spMk id="12" creationId="{BEB87E0F-242B-41B7-BF9F-47D0FF920B67}"/>
          </ac:spMkLst>
        </pc:spChg>
        <pc:picChg chg="del">
          <ac:chgData name="Crichigno Benitez, Jorge" userId="e8c2d0ca-3c76-40b7-b803-52729ce5e219" providerId="ADAL" clId="{FADB1802-2E33-4021-8B99-F883FEF1900F}" dt="2021-08-31T02:10:51.572" v="2331" actId="478"/>
          <ac:picMkLst>
            <pc:docMk/>
            <pc:sldMk cId="4270390555" sldId="396"/>
            <ac:picMk id="10" creationId="{B5056A5F-A59A-4B70-B42A-B2D4043F7426}"/>
          </ac:picMkLst>
        </pc:picChg>
        <pc:picChg chg="add mod">
          <ac:chgData name="Crichigno Benitez, Jorge" userId="e8c2d0ca-3c76-40b7-b803-52729ce5e219" providerId="ADAL" clId="{FADB1802-2E33-4021-8B99-F883FEF1900F}" dt="2021-08-31T02:11:04.357" v="2343"/>
          <ac:picMkLst>
            <pc:docMk/>
            <pc:sldMk cId="4270390555" sldId="396"/>
            <ac:picMk id="11" creationId="{69E07EC8-9441-421A-8F55-845ED01A2235}"/>
          </ac:picMkLst>
        </pc:picChg>
      </pc:sldChg>
      <pc:sldChg chg="addSp delSp modSp add mod">
        <pc:chgData name="Crichigno Benitez, Jorge" userId="e8c2d0ca-3c76-40b7-b803-52729ce5e219" providerId="ADAL" clId="{FADB1802-2E33-4021-8B99-F883FEF1900F}" dt="2021-08-31T02:23:34.508" v="2581" actId="20577"/>
        <pc:sldMkLst>
          <pc:docMk/>
          <pc:sldMk cId="4285446766" sldId="397"/>
        </pc:sldMkLst>
        <pc:spChg chg="mod">
          <ac:chgData name="Crichigno Benitez, Jorge" userId="e8c2d0ca-3c76-40b7-b803-52729ce5e219" providerId="ADAL" clId="{FADB1802-2E33-4021-8B99-F883FEF1900F}" dt="2021-08-31T02:23:34.508" v="2581" actId="20577"/>
          <ac:spMkLst>
            <pc:docMk/>
            <pc:sldMk cId="4285446766" sldId="397"/>
            <ac:spMk id="3" creationId="{4BC348B2-A502-4478-977C-9683494609FC}"/>
          </ac:spMkLst>
        </pc:spChg>
        <pc:spChg chg="del">
          <ac:chgData name="Crichigno Benitez, Jorge" userId="e8c2d0ca-3c76-40b7-b803-52729ce5e219" providerId="ADAL" clId="{FADB1802-2E33-4021-8B99-F883FEF1900F}" dt="2021-08-31T02:17:14.614" v="2430" actId="478"/>
          <ac:spMkLst>
            <pc:docMk/>
            <pc:sldMk cId="4285446766" sldId="397"/>
            <ac:spMk id="7" creationId="{BB5789D5-D167-4FD2-A0E1-03624D893027}"/>
          </ac:spMkLst>
        </pc:spChg>
        <pc:spChg chg="add del">
          <ac:chgData name="Crichigno Benitez, Jorge" userId="e8c2d0ca-3c76-40b7-b803-52729ce5e219" providerId="ADAL" clId="{FADB1802-2E33-4021-8B99-F883FEF1900F}" dt="2021-08-31T02:14:11.532" v="2413" actId="22"/>
          <ac:spMkLst>
            <pc:docMk/>
            <pc:sldMk cId="4285446766" sldId="397"/>
            <ac:spMk id="8" creationId="{D3367BD9-4627-44DF-85CE-A0F106514BA2}"/>
          </ac:spMkLst>
        </pc:spChg>
        <pc:picChg chg="add mod">
          <ac:chgData name="Crichigno Benitez, Jorge" userId="e8c2d0ca-3c76-40b7-b803-52729ce5e219" providerId="ADAL" clId="{FADB1802-2E33-4021-8B99-F883FEF1900F}" dt="2021-08-31T02:15:23.448" v="2422" actId="1076"/>
          <ac:picMkLst>
            <pc:docMk/>
            <pc:sldMk cId="4285446766" sldId="397"/>
            <ac:picMk id="10" creationId="{90667F70-A0F8-40C5-9347-A2A58F13DDEF}"/>
          </ac:picMkLst>
        </pc:picChg>
        <pc:picChg chg="add mod">
          <ac:chgData name="Crichigno Benitez, Jorge" userId="e8c2d0ca-3c76-40b7-b803-52729ce5e219" providerId="ADAL" clId="{FADB1802-2E33-4021-8B99-F883FEF1900F}" dt="2021-08-31T02:16:20.590" v="2429" actId="208"/>
          <ac:picMkLst>
            <pc:docMk/>
            <pc:sldMk cId="4285446766" sldId="397"/>
            <ac:picMk id="12" creationId="{A01740B3-6A70-4A0C-8E63-22B5569088DD}"/>
          </ac:picMkLst>
        </pc:picChg>
      </pc:sldChg>
      <pc:sldChg chg="addSp delSp modSp add mod">
        <pc:chgData name="Crichigno Benitez, Jorge" userId="e8c2d0ca-3c76-40b7-b803-52729ce5e219" providerId="ADAL" clId="{FADB1802-2E33-4021-8B99-F883FEF1900F}" dt="2021-08-31T02:50:04.970" v="2824" actId="1076"/>
        <pc:sldMkLst>
          <pc:docMk/>
          <pc:sldMk cId="333451012" sldId="398"/>
        </pc:sldMkLst>
        <pc:spChg chg="mod">
          <ac:chgData name="Crichigno Benitez, Jorge" userId="e8c2d0ca-3c76-40b7-b803-52729ce5e219" providerId="ADAL" clId="{FADB1802-2E33-4021-8B99-F883FEF1900F}" dt="2021-08-31T02:44:36.566" v="2785" actId="20577"/>
          <ac:spMkLst>
            <pc:docMk/>
            <pc:sldMk cId="333451012" sldId="398"/>
            <ac:spMk id="3" creationId="{4BC348B2-A502-4478-977C-9683494609FC}"/>
          </ac:spMkLst>
        </pc:spChg>
        <pc:graphicFrameChg chg="add del mod modGraphic">
          <ac:chgData name="Crichigno Benitez, Jorge" userId="e8c2d0ca-3c76-40b7-b803-52729ce5e219" providerId="ADAL" clId="{FADB1802-2E33-4021-8B99-F883FEF1900F}" dt="2021-08-31T02:46:43.119" v="2790" actId="478"/>
          <ac:graphicFrameMkLst>
            <pc:docMk/>
            <pc:sldMk cId="333451012" sldId="398"/>
            <ac:graphicFrameMk id="5" creationId="{F5F79F90-88C9-4D4E-94C1-A5A138D852A7}"/>
          </ac:graphicFrameMkLst>
        </pc:graphicFrameChg>
        <pc:graphicFrameChg chg="add del mod modGraphic">
          <ac:chgData name="Crichigno Benitez, Jorge" userId="e8c2d0ca-3c76-40b7-b803-52729ce5e219" providerId="ADAL" clId="{FADB1802-2E33-4021-8B99-F883FEF1900F}" dt="2021-08-31T02:47:46.658" v="2795" actId="478"/>
          <ac:graphicFrameMkLst>
            <pc:docMk/>
            <pc:sldMk cId="333451012" sldId="398"/>
            <ac:graphicFrameMk id="7" creationId="{6FDC4200-32B9-4B10-B07E-F48CCA3DC2E0}"/>
          </ac:graphicFrameMkLst>
        </pc:graphicFrameChg>
        <pc:graphicFrameChg chg="add del mod modGraphic">
          <ac:chgData name="Crichigno Benitez, Jorge" userId="e8c2d0ca-3c76-40b7-b803-52729ce5e219" providerId="ADAL" clId="{FADB1802-2E33-4021-8B99-F883FEF1900F}" dt="2021-08-31T02:49:06.699" v="2812" actId="478"/>
          <ac:graphicFrameMkLst>
            <pc:docMk/>
            <pc:sldMk cId="333451012" sldId="398"/>
            <ac:graphicFrameMk id="9" creationId="{2D630211-38CA-480E-AC4B-6A2013676DE8}"/>
          </ac:graphicFrameMkLst>
        </pc:graphicFrameChg>
        <pc:graphicFrameChg chg="add mod modGraphic">
          <ac:chgData name="Crichigno Benitez, Jorge" userId="e8c2d0ca-3c76-40b7-b803-52729ce5e219" providerId="ADAL" clId="{FADB1802-2E33-4021-8B99-F883FEF1900F}" dt="2021-08-31T02:50:04.970" v="2824" actId="1076"/>
          <ac:graphicFrameMkLst>
            <pc:docMk/>
            <pc:sldMk cId="333451012" sldId="398"/>
            <ac:graphicFrameMk id="11" creationId="{2107B003-A018-49D8-BF6D-04BE29315DBD}"/>
          </ac:graphicFrameMkLst>
        </pc:graphicFrameChg>
        <pc:picChg chg="add del mod">
          <ac:chgData name="Crichigno Benitez, Jorge" userId="e8c2d0ca-3c76-40b7-b803-52729ce5e219" providerId="ADAL" clId="{FADB1802-2E33-4021-8B99-F883FEF1900F}" dt="2021-08-31T02:48:36.367" v="2803" actId="478"/>
          <ac:picMkLst>
            <pc:docMk/>
            <pc:sldMk cId="333451012" sldId="398"/>
            <ac:picMk id="8" creationId="{FBCD43C8-83E2-4CAA-AEFC-91D310ABEC77}"/>
          </ac:picMkLst>
        </pc:picChg>
        <pc:picChg chg="del">
          <ac:chgData name="Crichigno Benitez, Jorge" userId="e8c2d0ca-3c76-40b7-b803-52729ce5e219" providerId="ADAL" clId="{FADB1802-2E33-4021-8B99-F883FEF1900F}" dt="2021-08-31T02:24:15.099" v="2652" actId="478"/>
          <ac:picMkLst>
            <pc:docMk/>
            <pc:sldMk cId="333451012" sldId="398"/>
            <ac:picMk id="10" creationId="{90667F70-A0F8-40C5-9347-A2A58F13DDEF}"/>
          </ac:picMkLst>
        </pc:picChg>
        <pc:picChg chg="del">
          <ac:chgData name="Crichigno Benitez, Jorge" userId="e8c2d0ca-3c76-40b7-b803-52729ce5e219" providerId="ADAL" clId="{FADB1802-2E33-4021-8B99-F883FEF1900F}" dt="2021-08-31T02:24:14.239" v="2651" actId="478"/>
          <ac:picMkLst>
            <pc:docMk/>
            <pc:sldMk cId="333451012" sldId="398"/>
            <ac:picMk id="12" creationId="{A01740B3-6A70-4A0C-8E63-22B5569088DD}"/>
          </ac:picMkLst>
        </pc:picChg>
      </pc:sldChg>
      <pc:sldChg chg="addSp delSp modSp add mod">
        <pc:chgData name="Crichigno Benitez, Jorge" userId="e8c2d0ca-3c76-40b7-b803-52729ce5e219" providerId="ADAL" clId="{FADB1802-2E33-4021-8B99-F883FEF1900F}" dt="2021-08-31T02:51:17.395" v="2832" actId="1076"/>
        <pc:sldMkLst>
          <pc:docMk/>
          <pc:sldMk cId="1785164438" sldId="399"/>
        </pc:sldMkLst>
        <pc:graphicFrameChg chg="add mod modGraphic">
          <ac:chgData name="Crichigno Benitez, Jorge" userId="e8c2d0ca-3c76-40b7-b803-52729ce5e219" providerId="ADAL" clId="{FADB1802-2E33-4021-8B99-F883FEF1900F}" dt="2021-08-31T02:51:17.395" v="2832" actId="1076"/>
          <ac:graphicFrameMkLst>
            <pc:docMk/>
            <pc:sldMk cId="1785164438" sldId="399"/>
            <ac:graphicFrameMk id="5" creationId="{9FAA4ABF-F882-4182-B49B-E994403EEF71}"/>
          </ac:graphicFrameMkLst>
        </pc:graphicFrameChg>
        <pc:graphicFrameChg chg="del">
          <ac:chgData name="Crichigno Benitez, Jorge" userId="e8c2d0ca-3c76-40b7-b803-52729ce5e219" providerId="ADAL" clId="{FADB1802-2E33-4021-8B99-F883FEF1900F}" dt="2021-08-31T02:50:20.265" v="2826" actId="478"/>
          <ac:graphicFrameMkLst>
            <pc:docMk/>
            <pc:sldMk cId="1785164438" sldId="399"/>
            <ac:graphicFrameMk id="11" creationId="{2107B003-A018-49D8-BF6D-04BE29315DBD}"/>
          </ac:graphicFrameMkLst>
        </pc:graphicFrameChg>
      </pc:sldChg>
      <pc:sldChg chg="addSp delSp modSp add mod">
        <pc:chgData name="Crichigno Benitez, Jorge" userId="e8c2d0ca-3c76-40b7-b803-52729ce5e219" providerId="ADAL" clId="{FADB1802-2E33-4021-8B99-F883FEF1900F}" dt="2021-08-31T02:53:01.546" v="2840" actId="1076"/>
        <pc:sldMkLst>
          <pc:docMk/>
          <pc:sldMk cId="2637282081" sldId="400"/>
        </pc:sldMkLst>
        <pc:graphicFrameChg chg="del">
          <ac:chgData name="Crichigno Benitez, Jorge" userId="e8c2d0ca-3c76-40b7-b803-52729ce5e219" providerId="ADAL" clId="{FADB1802-2E33-4021-8B99-F883FEF1900F}" dt="2021-08-31T02:51:58.602" v="2834" actId="478"/>
          <ac:graphicFrameMkLst>
            <pc:docMk/>
            <pc:sldMk cId="2637282081" sldId="400"/>
            <ac:graphicFrameMk id="5" creationId="{9FAA4ABF-F882-4182-B49B-E994403EEF71}"/>
          </ac:graphicFrameMkLst>
        </pc:graphicFrameChg>
        <pc:graphicFrameChg chg="add mod modGraphic">
          <ac:chgData name="Crichigno Benitez, Jorge" userId="e8c2d0ca-3c76-40b7-b803-52729ce5e219" providerId="ADAL" clId="{FADB1802-2E33-4021-8B99-F883FEF1900F}" dt="2021-08-31T02:53:01.546" v="2840" actId="1076"/>
          <ac:graphicFrameMkLst>
            <pc:docMk/>
            <pc:sldMk cId="2637282081" sldId="400"/>
            <ac:graphicFrameMk id="7" creationId="{F2287EE7-2A94-422B-9095-B96A01064170}"/>
          </ac:graphicFrameMkLst>
        </pc:graphicFrameChg>
      </pc:sldChg>
      <pc:sldChg chg="addSp delSp modSp add mod">
        <pc:chgData name="Crichigno Benitez, Jorge" userId="e8c2d0ca-3c76-40b7-b803-52729ce5e219" providerId="ADAL" clId="{FADB1802-2E33-4021-8B99-F883FEF1900F}" dt="2021-08-31T02:55:08.630" v="2851" actId="255"/>
        <pc:sldMkLst>
          <pc:docMk/>
          <pc:sldMk cId="2490727285" sldId="401"/>
        </pc:sldMkLst>
        <pc:graphicFrameChg chg="add mod modGraphic">
          <ac:chgData name="Crichigno Benitez, Jorge" userId="e8c2d0ca-3c76-40b7-b803-52729ce5e219" providerId="ADAL" clId="{FADB1802-2E33-4021-8B99-F883FEF1900F}" dt="2021-08-31T02:55:08.630" v="2851" actId="255"/>
          <ac:graphicFrameMkLst>
            <pc:docMk/>
            <pc:sldMk cId="2490727285" sldId="401"/>
            <ac:graphicFrameMk id="5" creationId="{E41A6C7F-59BD-4AF5-8F35-4AA9B2599085}"/>
          </ac:graphicFrameMkLst>
        </pc:graphicFrameChg>
        <pc:graphicFrameChg chg="del">
          <ac:chgData name="Crichigno Benitez, Jorge" userId="e8c2d0ca-3c76-40b7-b803-52729ce5e219" providerId="ADAL" clId="{FADB1802-2E33-4021-8B99-F883FEF1900F}" dt="2021-08-31T02:53:59.490" v="2842" actId="478"/>
          <ac:graphicFrameMkLst>
            <pc:docMk/>
            <pc:sldMk cId="2490727285" sldId="401"/>
            <ac:graphicFrameMk id="7" creationId="{F2287EE7-2A94-422B-9095-B96A01064170}"/>
          </ac:graphicFrameMkLst>
        </pc:graphicFrameChg>
      </pc:sldChg>
      <pc:sldChg chg="addSp delSp modSp add mod">
        <pc:chgData name="Crichigno Benitez, Jorge" userId="e8c2d0ca-3c76-40b7-b803-52729ce5e219" providerId="ADAL" clId="{FADB1802-2E33-4021-8B99-F883FEF1900F}" dt="2021-08-31T02:57:03.153" v="2862" actId="1076"/>
        <pc:sldMkLst>
          <pc:docMk/>
          <pc:sldMk cId="2733182256" sldId="402"/>
        </pc:sldMkLst>
        <pc:graphicFrameChg chg="del">
          <ac:chgData name="Crichigno Benitez, Jorge" userId="e8c2d0ca-3c76-40b7-b803-52729ce5e219" providerId="ADAL" clId="{FADB1802-2E33-4021-8B99-F883FEF1900F}" dt="2021-08-31T02:56:02.081" v="2853" actId="478"/>
          <ac:graphicFrameMkLst>
            <pc:docMk/>
            <pc:sldMk cId="2733182256" sldId="402"/>
            <ac:graphicFrameMk id="5" creationId="{E41A6C7F-59BD-4AF5-8F35-4AA9B2599085}"/>
          </ac:graphicFrameMkLst>
        </pc:graphicFrameChg>
        <pc:graphicFrameChg chg="add mod modGraphic">
          <ac:chgData name="Crichigno Benitez, Jorge" userId="e8c2d0ca-3c76-40b7-b803-52729ce5e219" providerId="ADAL" clId="{FADB1802-2E33-4021-8B99-F883FEF1900F}" dt="2021-08-31T02:57:03.153" v="2862" actId="1076"/>
          <ac:graphicFrameMkLst>
            <pc:docMk/>
            <pc:sldMk cId="2733182256" sldId="402"/>
            <ac:graphicFrameMk id="7" creationId="{9506E806-67A5-4612-B943-DFFDEFAC4B15}"/>
          </ac:graphicFrameMkLst>
        </pc:graphicFrameChg>
      </pc:sldChg>
      <pc:sldChg chg="addSp delSp modSp add mod">
        <pc:chgData name="Crichigno Benitez, Jorge" userId="e8c2d0ca-3c76-40b7-b803-52729ce5e219" providerId="ADAL" clId="{FADB1802-2E33-4021-8B99-F883FEF1900F}" dt="2021-08-31T03:29:12.096" v="3513" actId="478"/>
        <pc:sldMkLst>
          <pc:docMk/>
          <pc:sldMk cId="1075604195" sldId="403"/>
        </pc:sldMkLst>
        <pc:spChg chg="mod">
          <ac:chgData name="Crichigno Benitez, Jorge" userId="e8c2d0ca-3c76-40b7-b803-52729ce5e219" providerId="ADAL" clId="{FADB1802-2E33-4021-8B99-F883FEF1900F}" dt="2021-08-31T02:59:49.995" v="2880" actId="20577"/>
          <ac:spMkLst>
            <pc:docMk/>
            <pc:sldMk cId="1075604195" sldId="403"/>
            <ac:spMk id="2" creationId="{C9E7A209-383F-4C01-82CC-D2F99971FC58}"/>
          </ac:spMkLst>
        </pc:spChg>
        <pc:spChg chg="mod">
          <ac:chgData name="Crichigno Benitez, Jorge" userId="e8c2d0ca-3c76-40b7-b803-52729ce5e219" providerId="ADAL" clId="{FADB1802-2E33-4021-8B99-F883FEF1900F}" dt="2021-08-31T03:28:54.225" v="3510" actId="20577"/>
          <ac:spMkLst>
            <pc:docMk/>
            <pc:sldMk cId="1075604195" sldId="403"/>
            <ac:spMk id="3" creationId="{4BC348B2-A502-4478-977C-9683494609FC}"/>
          </ac:spMkLst>
        </pc:spChg>
        <pc:graphicFrameChg chg="del">
          <ac:chgData name="Crichigno Benitez, Jorge" userId="e8c2d0ca-3c76-40b7-b803-52729ce5e219" providerId="ADAL" clId="{FADB1802-2E33-4021-8B99-F883FEF1900F}" dt="2021-08-31T02:59:25.264" v="2864" actId="478"/>
          <ac:graphicFrameMkLst>
            <pc:docMk/>
            <pc:sldMk cId="1075604195" sldId="403"/>
            <ac:graphicFrameMk id="7" creationId="{9506E806-67A5-4612-B943-DFFDEFAC4B15}"/>
          </ac:graphicFrameMkLst>
        </pc:graphicFrameChg>
        <pc:graphicFrameChg chg="add del mod modGraphic">
          <ac:chgData name="Crichigno Benitez, Jorge" userId="e8c2d0ca-3c76-40b7-b803-52729ce5e219" providerId="ADAL" clId="{FADB1802-2E33-4021-8B99-F883FEF1900F}" dt="2021-08-31T03:29:12.096" v="3513" actId="478"/>
          <ac:graphicFrameMkLst>
            <pc:docMk/>
            <pc:sldMk cId="1075604195" sldId="403"/>
            <ac:graphicFrameMk id="8" creationId="{3790CECD-127A-4301-B4DF-50EB138321D6}"/>
          </ac:graphicFrameMkLst>
        </pc:graphicFrameChg>
        <pc:cxnChg chg="mod">
          <ac:chgData name="Crichigno Benitez, Jorge" userId="e8c2d0ca-3c76-40b7-b803-52729ce5e219" providerId="ADAL" clId="{FADB1802-2E33-4021-8B99-F883FEF1900F}" dt="2021-08-31T02:59:54.282" v="2881" actId="14100"/>
          <ac:cxnSpMkLst>
            <pc:docMk/>
            <pc:sldMk cId="1075604195" sldId="403"/>
            <ac:cxnSpMk id="4" creationId="{317C6886-4E51-4FCE-9CB6-B02F2B2FB8F0}"/>
          </ac:cxnSpMkLst>
        </pc:cxnChg>
      </pc:sldChg>
      <pc:sldChg chg="add">
        <pc:chgData name="Crichigno Benitez, Jorge" userId="e8c2d0ca-3c76-40b7-b803-52729ce5e219" providerId="ADAL" clId="{FADB1802-2E33-4021-8B99-F883FEF1900F}" dt="2021-08-31T03:29:09.517" v="3512"/>
        <pc:sldMkLst>
          <pc:docMk/>
          <pc:sldMk cId="857855860" sldId="404"/>
        </pc:sldMkLst>
      </pc:sldChg>
      <pc:sldChg chg="addSp delSp modSp add del mod">
        <pc:chgData name="Crichigno Benitez, Jorge" userId="e8c2d0ca-3c76-40b7-b803-52729ce5e219" providerId="ADAL" clId="{FADB1802-2E33-4021-8B99-F883FEF1900F}" dt="2021-08-31T03:57:25.246" v="4049" actId="47"/>
        <pc:sldMkLst>
          <pc:docMk/>
          <pc:sldMk cId="2621195022" sldId="405"/>
        </pc:sldMkLst>
        <pc:spChg chg="mod">
          <ac:chgData name="Crichigno Benitez, Jorge" userId="e8c2d0ca-3c76-40b7-b803-52729ce5e219" providerId="ADAL" clId="{FADB1802-2E33-4021-8B99-F883FEF1900F}" dt="2021-08-31T03:30:19.978" v="3524" actId="20577"/>
          <ac:spMkLst>
            <pc:docMk/>
            <pc:sldMk cId="2621195022" sldId="405"/>
            <ac:spMk id="2" creationId="{C9E7A209-383F-4C01-82CC-D2F99971FC58}"/>
          </ac:spMkLst>
        </pc:spChg>
        <pc:spChg chg="del mod">
          <ac:chgData name="Crichigno Benitez, Jorge" userId="e8c2d0ca-3c76-40b7-b803-52729ce5e219" providerId="ADAL" clId="{FADB1802-2E33-4021-8B99-F883FEF1900F}" dt="2021-08-31T03:36:54.815" v="3644" actId="478"/>
          <ac:spMkLst>
            <pc:docMk/>
            <pc:sldMk cId="2621195022" sldId="405"/>
            <ac:spMk id="3" creationId="{4BC348B2-A502-4478-977C-9683494609FC}"/>
          </ac:spMkLst>
        </pc:spChg>
        <pc:spChg chg="add mod">
          <ac:chgData name="Crichigno Benitez, Jorge" userId="e8c2d0ca-3c76-40b7-b803-52729ce5e219" providerId="ADAL" clId="{FADB1802-2E33-4021-8B99-F883FEF1900F}" dt="2021-08-31T03:40:11.979" v="3724" actId="20577"/>
          <ac:spMkLst>
            <pc:docMk/>
            <pc:sldMk cId="2621195022" sldId="405"/>
            <ac:spMk id="9" creationId="{346DA93C-230D-4E82-BC68-48C498C92010}"/>
          </ac:spMkLst>
        </pc:spChg>
        <pc:spChg chg="add mod">
          <ac:chgData name="Crichigno Benitez, Jorge" userId="e8c2d0ca-3c76-40b7-b803-52729ce5e219" providerId="ADAL" clId="{FADB1802-2E33-4021-8B99-F883FEF1900F}" dt="2021-08-31T03:39:48.688" v="3704" actId="1076"/>
          <ac:spMkLst>
            <pc:docMk/>
            <pc:sldMk cId="2621195022" sldId="405"/>
            <ac:spMk id="12" creationId="{009BD62D-42EB-4FA1-87C3-5196A84CC6FA}"/>
          </ac:spMkLst>
        </pc:spChg>
        <pc:spChg chg="add del mod">
          <ac:chgData name="Crichigno Benitez, Jorge" userId="e8c2d0ca-3c76-40b7-b803-52729ce5e219" providerId="ADAL" clId="{FADB1802-2E33-4021-8B99-F883FEF1900F}" dt="2021-08-31T03:39:39.368" v="3703" actId="478"/>
          <ac:spMkLst>
            <pc:docMk/>
            <pc:sldMk cId="2621195022" sldId="405"/>
            <ac:spMk id="17" creationId="{61761185-66B8-4BCB-A4FE-6A8A09B288E9}"/>
          </ac:spMkLst>
        </pc:spChg>
        <pc:spChg chg="add del mod">
          <ac:chgData name="Crichigno Benitez, Jorge" userId="e8c2d0ca-3c76-40b7-b803-52729ce5e219" providerId="ADAL" clId="{FADB1802-2E33-4021-8B99-F883FEF1900F}" dt="2021-08-31T03:36:58.434" v="3645" actId="478"/>
          <ac:spMkLst>
            <pc:docMk/>
            <pc:sldMk cId="2621195022" sldId="405"/>
            <ac:spMk id="19" creationId="{D0BB2781-A269-4D22-BCB8-4E0339C960BD}"/>
          </ac:spMkLst>
        </pc:spChg>
        <pc:spChg chg="add mod">
          <ac:chgData name="Crichigno Benitez, Jorge" userId="e8c2d0ca-3c76-40b7-b803-52729ce5e219" providerId="ADAL" clId="{FADB1802-2E33-4021-8B99-F883FEF1900F}" dt="2021-08-31T03:39:29.801" v="3700" actId="1076"/>
          <ac:spMkLst>
            <pc:docMk/>
            <pc:sldMk cId="2621195022" sldId="405"/>
            <ac:spMk id="21" creationId="{B2F2AB2A-8F17-4B1A-91BC-9D6FDEC20A8F}"/>
          </ac:spMkLst>
        </pc:spChg>
        <pc:spChg chg="add mod">
          <ac:chgData name="Crichigno Benitez, Jorge" userId="e8c2d0ca-3c76-40b7-b803-52729ce5e219" providerId="ADAL" clId="{FADB1802-2E33-4021-8B99-F883FEF1900F}" dt="2021-08-31T03:42:20.265" v="3776" actId="1076"/>
          <ac:spMkLst>
            <pc:docMk/>
            <pc:sldMk cId="2621195022" sldId="405"/>
            <ac:spMk id="23" creationId="{3BF6D3C6-42AD-4634-8119-272113B4684D}"/>
          </ac:spMkLst>
        </pc:spChg>
        <pc:spChg chg="add mod">
          <ac:chgData name="Crichigno Benitez, Jorge" userId="e8c2d0ca-3c76-40b7-b803-52729ce5e219" providerId="ADAL" clId="{FADB1802-2E33-4021-8B99-F883FEF1900F}" dt="2021-08-31T03:46:49.370" v="3822" actId="20577"/>
          <ac:spMkLst>
            <pc:docMk/>
            <pc:sldMk cId="2621195022" sldId="405"/>
            <ac:spMk id="26" creationId="{2EC0E362-676D-4A20-8898-469B684CB133}"/>
          </ac:spMkLst>
        </pc:spChg>
        <pc:spChg chg="add mod">
          <ac:chgData name="Crichigno Benitez, Jorge" userId="e8c2d0ca-3c76-40b7-b803-52729ce5e219" providerId="ADAL" clId="{FADB1802-2E33-4021-8B99-F883FEF1900F}" dt="2021-08-31T03:51:20.790" v="3928"/>
          <ac:spMkLst>
            <pc:docMk/>
            <pc:sldMk cId="2621195022" sldId="405"/>
            <ac:spMk id="27" creationId="{FDEEA332-E88F-4C39-A8E3-3B700C5B1741}"/>
          </ac:spMkLst>
        </pc:spChg>
        <pc:picChg chg="add mod">
          <ac:chgData name="Crichigno Benitez, Jorge" userId="e8c2d0ca-3c76-40b7-b803-52729ce5e219" providerId="ADAL" clId="{FADB1802-2E33-4021-8B99-F883FEF1900F}" dt="2021-08-31T03:39:10.576" v="3693" actId="1076"/>
          <ac:picMkLst>
            <pc:docMk/>
            <pc:sldMk cId="2621195022" sldId="405"/>
            <ac:picMk id="8" creationId="{4B65B620-36BE-4BAF-81C1-E51CA8FA1F69}"/>
          </ac:picMkLst>
        </pc:picChg>
        <pc:picChg chg="add mod">
          <ac:chgData name="Crichigno Benitez, Jorge" userId="e8c2d0ca-3c76-40b7-b803-52729ce5e219" providerId="ADAL" clId="{FADB1802-2E33-4021-8B99-F883FEF1900F}" dt="2021-08-31T03:39:13.648" v="3694" actId="1076"/>
          <ac:picMkLst>
            <pc:docMk/>
            <pc:sldMk cId="2621195022" sldId="405"/>
            <ac:picMk id="11" creationId="{5FA82FBA-EF10-4EB8-BD0A-37539CB657A9}"/>
          </ac:picMkLst>
        </pc:picChg>
        <pc:picChg chg="add del">
          <ac:chgData name="Crichigno Benitez, Jorge" userId="e8c2d0ca-3c76-40b7-b803-52729ce5e219" providerId="ADAL" clId="{FADB1802-2E33-4021-8B99-F883FEF1900F}" dt="2021-08-31T03:34:21.673" v="3565" actId="22"/>
          <ac:picMkLst>
            <pc:docMk/>
            <pc:sldMk cId="2621195022" sldId="405"/>
            <ac:picMk id="14" creationId="{6F2C748D-1FB2-40E7-B8C0-C06B465C95F8}"/>
          </ac:picMkLst>
        </pc:picChg>
        <pc:picChg chg="add mod">
          <ac:chgData name="Crichigno Benitez, Jorge" userId="e8c2d0ca-3c76-40b7-b803-52729ce5e219" providerId="ADAL" clId="{FADB1802-2E33-4021-8B99-F883FEF1900F}" dt="2021-08-31T03:39:33.801" v="3701" actId="1076"/>
          <ac:picMkLst>
            <pc:docMk/>
            <pc:sldMk cId="2621195022" sldId="405"/>
            <ac:picMk id="16" creationId="{A25FE4F4-F7F4-458A-9582-A2257D4626C6}"/>
          </ac:picMkLst>
        </pc:picChg>
        <pc:picChg chg="add del mod">
          <ac:chgData name="Crichigno Benitez, Jorge" userId="e8c2d0ca-3c76-40b7-b803-52729ce5e219" providerId="ADAL" clId="{FADB1802-2E33-4021-8B99-F883FEF1900F}" dt="2021-08-31T03:42:09.432" v="3771" actId="478"/>
          <ac:picMkLst>
            <pc:docMk/>
            <pc:sldMk cId="2621195022" sldId="405"/>
            <ac:picMk id="22" creationId="{D2618DEF-3371-4429-97C1-AC506D2E9DFA}"/>
          </ac:picMkLst>
        </pc:picChg>
        <pc:picChg chg="add mod">
          <ac:chgData name="Crichigno Benitez, Jorge" userId="e8c2d0ca-3c76-40b7-b803-52729ce5e219" providerId="ADAL" clId="{FADB1802-2E33-4021-8B99-F883FEF1900F}" dt="2021-08-31T03:42:16.969" v="3775" actId="1076"/>
          <ac:picMkLst>
            <pc:docMk/>
            <pc:sldMk cId="2621195022" sldId="405"/>
            <ac:picMk id="25" creationId="{38A3EFA4-56B4-4351-B648-28F46CB6C392}"/>
          </ac:picMkLst>
        </pc:picChg>
        <pc:picChg chg="add mod">
          <ac:chgData name="Crichigno Benitez, Jorge" userId="e8c2d0ca-3c76-40b7-b803-52729ce5e219" providerId="ADAL" clId="{FADB1802-2E33-4021-8B99-F883FEF1900F}" dt="2021-08-31T03:47:59.968" v="3873" actId="1076"/>
          <ac:picMkLst>
            <pc:docMk/>
            <pc:sldMk cId="2621195022" sldId="405"/>
            <ac:picMk id="29" creationId="{DE791FA7-A3D9-4BA1-815A-2EB46626B3B2}"/>
          </ac:picMkLst>
        </pc:picChg>
        <pc:cxnChg chg="mod">
          <ac:chgData name="Crichigno Benitez, Jorge" userId="e8c2d0ca-3c76-40b7-b803-52729ce5e219" providerId="ADAL" clId="{FADB1802-2E33-4021-8B99-F883FEF1900F}" dt="2021-08-31T03:30:24.168" v="3525" actId="14100"/>
          <ac:cxnSpMkLst>
            <pc:docMk/>
            <pc:sldMk cId="2621195022" sldId="405"/>
            <ac:cxnSpMk id="4" creationId="{317C6886-4E51-4FCE-9CB6-B02F2B2FB8F0}"/>
          </ac:cxnSpMkLst>
        </pc:cxnChg>
      </pc:sldChg>
      <pc:sldChg chg="modSp add del mod">
        <pc:chgData name="Crichigno Benitez, Jorge" userId="e8c2d0ca-3c76-40b7-b803-52729ce5e219" providerId="ADAL" clId="{FADB1802-2E33-4021-8B99-F883FEF1900F}" dt="2021-08-31T03:57:58.382" v="4050" actId="47"/>
        <pc:sldMkLst>
          <pc:docMk/>
          <pc:sldMk cId="1845625430" sldId="406"/>
        </pc:sldMkLst>
        <pc:spChg chg="mod">
          <ac:chgData name="Crichigno Benitez, Jorge" userId="e8c2d0ca-3c76-40b7-b803-52729ce5e219" providerId="ADAL" clId="{FADB1802-2E33-4021-8B99-F883FEF1900F}" dt="2021-08-31T03:50:22.998" v="3891" actId="20577"/>
          <ac:spMkLst>
            <pc:docMk/>
            <pc:sldMk cId="1845625430" sldId="406"/>
            <ac:spMk id="9" creationId="{346DA93C-230D-4E82-BC68-48C498C92010}"/>
          </ac:spMkLst>
        </pc:spChg>
        <pc:spChg chg="mod">
          <ac:chgData name="Crichigno Benitez, Jorge" userId="e8c2d0ca-3c76-40b7-b803-52729ce5e219" providerId="ADAL" clId="{FADB1802-2E33-4021-8B99-F883FEF1900F}" dt="2021-08-31T03:51:01.159" v="3927" actId="20577"/>
          <ac:spMkLst>
            <pc:docMk/>
            <pc:sldMk cId="1845625430" sldId="406"/>
            <ac:spMk id="27" creationId="{FDEEA332-E88F-4C39-A8E3-3B700C5B1741}"/>
          </ac:spMkLst>
        </pc:spChg>
      </pc:sldChg>
      <pc:sldChg chg="addSp modSp add mod ord">
        <pc:chgData name="Crichigno Benitez, Jorge" userId="e8c2d0ca-3c76-40b7-b803-52729ce5e219" providerId="ADAL" clId="{FADB1802-2E33-4021-8B99-F883FEF1900F}" dt="2021-08-31T04:04:12.058" v="4164"/>
        <pc:sldMkLst>
          <pc:docMk/>
          <pc:sldMk cId="1951160417" sldId="407"/>
        </pc:sldMkLst>
        <pc:spChg chg="mod">
          <ac:chgData name="Crichigno Benitez, Jorge" userId="e8c2d0ca-3c76-40b7-b803-52729ce5e219" providerId="ADAL" clId="{FADB1802-2E33-4021-8B99-F883FEF1900F}" dt="2021-08-31T03:59:36.220" v="4067" actId="1076"/>
          <ac:spMkLst>
            <pc:docMk/>
            <pc:sldMk cId="1951160417" sldId="407"/>
            <ac:spMk id="9" creationId="{346DA93C-230D-4E82-BC68-48C498C92010}"/>
          </ac:spMkLst>
        </pc:spChg>
        <pc:spChg chg="mod">
          <ac:chgData name="Crichigno Benitez, Jorge" userId="e8c2d0ca-3c76-40b7-b803-52729ce5e219" providerId="ADAL" clId="{FADB1802-2E33-4021-8B99-F883FEF1900F}" dt="2021-08-31T04:03:31.021" v="4161" actId="1076"/>
          <ac:spMkLst>
            <pc:docMk/>
            <pc:sldMk cId="1951160417" sldId="407"/>
            <ac:spMk id="12" creationId="{009BD62D-42EB-4FA1-87C3-5196A84CC6FA}"/>
          </ac:spMkLst>
        </pc:spChg>
        <pc:spChg chg="add mod">
          <ac:chgData name="Crichigno Benitez, Jorge" userId="e8c2d0ca-3c76-40b7-b803-52729ce5e219" providerId="ADAL" clId="{FADB1802-2E33-4021-8B99-F883FEF1900F}" dt="2021-08-31T04:02:40.510" v="4152" actId="1076"/>
          <ac:spMkLst>
            <pc:docMk/>
            <pc:sldMk cId="1951160417" sldId="407"/>
            <ac:spMk id="17" creationId="{A132F20B-F45B-45B1-ADD5-E0875B140EFD}"/>
          </ac:spMkLst>
        </pc:spChg>
        <pc:spChg chg="add mod">
          <ac:chgData name="Crichigno Benitez, Jorge" userId="e8c2d0ca-3c76-40b7-b803-52729ce5e219" providerId="ADAL" clId="{FADB1802-2E33-4021-8B99-F883FEF1900F}" dt="2021-08-31T04:02:53.149" v="4157" actId="1076"/>
          <ac:spMkLst>
            <pc:docMk/>
            <pc:sldMk cId="1951160417" sldId="407"/>
            <ac:spMk id="19" creationId="{3CB3D7DB-7571-4042-ACFF-D09ACFC53549}"/>
          </ac:spMkLst>
        </pc:spChg>
        <pc:spChg chg="add mod">
          <ac:chgData name="Crichigno Benitez, Jorge" userId="e8c2d0ca-3c76-40b7-b803-52729ce5e219" providerId="ADAL" clId="{FADB1802-2E33-4021-8B99-F883FEF1900F}" dt="2021-08-31T04:02:49.790" v="4155" actId="1076"/>
          <ac:spMkLst>
            <pc:docMk/>
            <pc:sldMk cId="1951160417" sldId="407"/>
            <ac:spMk id="20" creationId="{5FCBA68E-4B0B-4A92-89B8-051B5B59E144}"/>
          </ac:spMkLst>
        </pc:spChg>
        <pc:spChg chg="mod">
          <ac:chgData name="Crichigno Benitez, Jorge" userId="e8c2d0ca-3c76-40b7-b803-52729ce5e219" providerId="ADAL" clId="{FADB1802-2E33-4021-8B99-F883FEF1900F}" dt="2021-08-31T04:03:34.872" v="4162" actId="14100"/>
          <ac:spMkLst>
            <pc:docMk/>
            <pc:sldMk cId="1951160417" sldId="407"/>
            <ac:spMk id="21" creationId="{B2F2AB2A-8F17-4B1A-91BC-9D6FDEC20A8F}"/>
          </ac:spMkLst>
        </pc:spChg>
        <pc:spChg chg="mod">
          <ac:chgData name="Crichigno Benitez, Jorge" userId="e8c2d0ca-3c76-40b7-b803-52729ce5e219" providerId="ADAL" clId="{FADB1802-2E33-4021-8B99-F883FEF1900F}" dt="2021-08-31T04:02:40.510" v="4152" actId="1076"/>
          <ac:spMkLst>
            <pc:docMk/>
            <pc:sldMk cId="1951160417" sldId="407"/>
            <ac:spMk id="23" creationId="{3BF6D3C6-42AD-4634-8119-272113B4684D}"/>
          </ac:spMkLst>
        </pc:spChg>
        <pc:spChg chg="mod">
          <ac:chgData name="Crichigno Benitez, Jorge" userId="e8c2d0ca-3c76-40b7-b803-52729ce5e219" providerId="ADAL" clId="{FADB1802-2E33-4021-8B99-F883FEF1900F}" dt="2021-08-31T04:01:09.413" v="4108" actId="1076"/>
          <ac:spMkLst>
            <pc:docMk/>
            <pc:sldMk cId="1951160417" sldId="407"/>
            <ac:spMk id="26" creationId="{2EC0E362-676D-4A20-8898-469B684CB133}"/>
          </ac:spMkLst>
        </pc:spChg>
        <pc:spChg chg="mod">
          <ac:chgData name="Crichigno Benitez, Jorge" userId="e8c2d0ca-3c76-40b7-b803-52729ce5e219" providerId="ADAL" clId="{FADB1802-2E33-4021-8B99-F883FEF1900F}" dt="2021-08-31T04:01:00.901" v="4107" actId="1076"/>
          <ac:spMkLst>
            <pc:docMk/>
            <pc:sldMk cId="1951160417" sldId="407"/>
            <ac:spMk id="27" creationId="{FDEEA332-E88F-4C39-A8E3-3B700C5B1741}"/>
          </ac:spMkLst>
        </pc:spChg>
        <pc:picChg chg="add mod">
          <ac:chgData name="Crichigno Benitez, Jorge" userId="e8c2d0ca-3c76-40b7-b803-52729ce5e219" providerId="ADAL" clId="{FADB1802-2E33-4021-8B99-F883FEF1900F}" dt="2021-08-31T04:02:50.949" v="4156" actId="1076"/>
          <ac:picMkLst>
            <pc:docMk/>
            <pc:sldMk cId="1951160417" sldId="407"/>
            <ac:picMk id="5" creationId="{95B052D0-7955-4554-9198-6196B8B01E5F}"/>
          </ac:picMkLst>
        </pc:picChg>
        <pc:picChg chg="mod">
          <ac:chgData name="Crichigno Benitez, Jorge" userId="e8c2d0ca-3c76-40b7-b803-52729ce5e219" providerId="ADAL" clId="{FADB1802-2E33-4021-8B99-F883FEF1900F}" dt="2021-08-31T03:59:33.836" v="4066" actId="1076"/>
          <ac:picMkLst>
            <pc:docMk/>
            <pc:sldMk cId="1951160417" sldId="407"/>
            <ac:picMk id="8" creationId="{4B65B620-36BE-4BAF-81C1-E51CA8FA1F69}"/>
          </ac:picMkLst>
        </pc:picChg>
        <pc:picChg chg="add mod">
          <ac:chgData name="Crichigno Benitez, Jorge" userId="e8c2d0ca-3c76-40b7-b803-52729ce5e219" providerId="ADAL" clId="{FADB1802-2E33-4021-8B99-F883FEF1900F}" dt="2021-08-31T04:02:47.621" v="4154" actId="1076"/>
          <ac:picMkLst>
            <pc:docMk/>
            <pc:sldMk cId="1951160417" sldId="407"/>
            <ac:picMk id="10" creationId="{B0B7088B-0526-4E99-9F63-00544453EE7E}"/>
          </ac:picMkLst>
        </pc:picChg>
        <pc:picChg chg="mod">
          <ac:chgData name="Crichigno Benitez, Jorge" userId="e8c2d0ca-3c76-40b7-b803-52729ce5e219" providerId="ADAL" clId="{FADB1802-2E33-4021-8B99-F883FEF1900F}" dt="2021-08-31T03:59:43.316" v="4070" actId="1076"/>
          <ac:picMkLst>
            <pc:docMk/>
            <pc:sldMk cId="1951160417" sldId="407"/>
            <ac:picMk id="11" creationId="{5FA82FBA-EF10-4EB8-BD0A-37539CB657A9}"/>
          </ac:picMkLst>
        </pc:picChg>
        <pc:picChg chg="mod">
          <ac:chgData name="Crichigno Benitez, Jorge" userId="e8c2d0ca-3c76-40b7-b803-52729ce5e219" providerId="ADAL" clId="{FADB1802-2E33-4021-8B99-F883FEF1900F}" dt="2021-08-31T03:59:37.372" v="4068" actId="1076"/>
          <ac:picMkLst>
            <pc:docMk/>
            <pc:sldMk cId="1951160417" sldId="407"/>
            <ac:picMk id="16" creationId="{A25FE4F4-F7F4-458A-9582-A2257D4626C6}"/>
          </ac:picMkLst>
        </pc:picChg>
        <pc:picChg chg="mod">
          <ac:chgData name="Crichigno Benitez, Jorge" userId="e8c2d0ca-3c76-40b7-b803-52729ce5e219" providerId="ADAL" clId="{FADB1802-2E33-4021-8B99-F883FEF1900F}" dt="2021-08-31T04:02:40.510" v="4152" actId="1076"/>
          <ac:picMkLst>
            <pc:docMk/>
            <pc:sldMk cId="1951160417" sldId="407"/>
            <ac:picMk id="25" creationId="{38A3EFA4-56B4-4351-B648-28F46CB6C392}"/>
          </ac:picMkLst>
        </pc:picChg>
        <pc:picChg chg="mod">
          <ac:chgData name="Crichigno Benitez, Jorge" userId="e8c2d0ca-3c76-40b7-b803-52729ce5e219" providerId="ADAL" clId="{FADB1802-2E33-4021-8B99-F883FEF1900F}" dt="2021-08-31T03:59:48.891" v="4072" actId="1076"/>
          <ac:picMkLst>
            <pc:docMk/>
            <pc:sldMk cId="1951160417" sldId="407"/>
            <ac:picMk id="29" creationId="{DE791FA7-A3D9-4BA1-815A-2EB46626B3B2}"/>
          </ac:picMkLst>
        </pc:picChg>
      </pc:sldChg>
      <pc:sldChg chg="addSp delSp modSp add mod">
        <pc:chgData name="Crichigno Benitez, Jorge" userId="e8c2d0ca-3c76-40b7-b803-52729ce5e219" providerId="ADAL" clId="{FADB1802-2E33-4021-8B99-F883FEF1900F}" dt="2021-08-31T04:07:53.022" v="4280" actId="20577"/>
        <pc:sldMkLst>
          <pc:docMk/>
          <pc:sldMk cId="629345302" sldId="408"/>
        </pc:sldMkLst>
        <pc:spChg chg="mod">
          <ac:chgData name="Crichigno Benitez, Jorge" userId="e8c2d0ca-3c76-40b7-b803-52729ce5e219" providerId="ADAL" clId="{FADB1802-2E33-4021-8B99-F883FEF1900F}" dt="2021-08-31T04:05:50.548" v="4208" actId="20577"/>
          <ac:spMkLst>
            <pc:docMk/>
            <pc:sldMk cId="629345302" sldId="408"/>
            <ac:spMk id="9" creationId="{346DA93C-230D-4E82-BC68-48C498C92010}"/>
          </ac:spMkLst>
        </pc:spChg>
        <pc:spChg chg="mod">
          <ac:chgData name="Crichigno Benitez, Jorge" userId="e8c2d0ca-3c76-40b7-b803-52729ce5e219" providerId="ADAL" clId="{FADB1802-2E33-4021-8B99-F883FEF1900F}" dt="2021-08-31T04:07:36.559" v="4264" actId="1076"/>
          <ac:spMkLst>
            <pc:docMk/>
            <pc:sldMk cId="629345302" sldId="408"/>
            <ac:spMk id="12" creationId="{009BD62D-42EB-4FA1-87C3-5196A84CC6FA}"/>
          </ac:spMkLst>
        </pc:spChg>
        <pc:spChg chg="del">
          <ac:chgData name="Crichigno Benitez, Jorge" userId="e8c2d0ca-3c76-40b7-b803-52729ce5e219" providerId="ADAL" clId="{FADB1802-2E33-4021-8B99-F883FEF1900F}" dt="2021-08-31T04:04:37.950" v="4166" actId="478"/>
          <ac:spMkLst>
            <pc:docMk/>
            <pc:sldMk cId="629345302" sldId="408"/>
            <ac:spMk id="17" creationId="{A132F20B-F45B-45B1-ADD5-E0875B140EFD}"/>
          </ac:spMkLst>
        </pc:spChg>
        <pc:spChg chg="del">
          <ac:chgData name="Crichigno Benitez, Jorge" userId="e8c2d0ca-3c76-40b7-b803-52729ce5e219" providerId="ADAL" clId="{FADB1802-2E33-4021-8B99-F883FEF1900F}" dt="2021-08-31T04:04:37.950" v="4166" actId="478"/>
          <ac:spMkLst>
            <pc:docMk/>
            <pc:sldMk cId="629345302" sldId="408"/>
            <ac:spMk id="19" creationId="{3CB3D7DB-7571-4042-ACFF-D09ACFC53549}"/>
          </ac:spMkLst>
        </pc:spChg>
        <pc:spChg chg="del">
          <ac:chgData name="Crichigno Benitez, Jorge" userId="e8c2d0ca-3c76-40b7-b803-52729ce5e219" providerId="ADAL" clId="{FADB1802-2E33-4021-8B99-F883FEF1900F}" dt="2021-08-31T04:04:37.950" v="4166" actId="478"/>
          <ac:spMkLst>
            <pc:docMk/>
            <pc:sldMk cId="629345302" sldId="408"/>
            <ac:spMk id="20" creationId="{5FCBA68E-4B0B-4A92-89B8-051B5B59E144}"/>
          </ac:spMkLst>
        </pc:spChg>
        <pc:spChg chg="del mod">
          <ac:chgData name="Crichigno Benitez, Jorge" userId="e8c2d0ca-3c76-40b7-b803-52729ce5e219" providerId="ADAL" clId="{FADB1802-2E33-4021-8B99-F883FEF1900F}" dt="2021-08-31T04:05:58.714" v="4213" actId="478"/>
          <ac:spMkLst>
            <pc:docMk/>
            <pc:sldMk cId="629345302" sldId="408"/>
            <ac:spMk id="21" creationId="{B2F2AB2A-8F17-4B1A-91BC-9D6FDEC20A8F}"/>
          </ac:spMkLst>
        </pc:spChg>
        <pc:spChg chg="del">
          <ac:chgData name="Crichigno Benitez, Jorge" userId="e8c2d0ca-3c76-40b7-b803-52729ce5e219" providerId="ADAL" clId="{FADB1802-2E33-4021-8B99-F883FEF1900F}" dt="2021-08-31T04:04:37.950" v="4166" actId="478"/>
          <ac:spMkLst>
            <pc:docMk/>
            <pc:sldMk cId="629345302" sldId="408"/>
            <ac:spMk id="23" creationId="{3BF6D3C6-42AD-4634-8119-272113B4684D}"/>
          </ac:spMkLst>
        </pc:spChg>
        <pc:spChg chg="add del mod">
          <ac:chgData name="Crichigno Benitez, Jorge" userId="e8c2d0ca-3c76-40b7-b803-52729ce5e219" providerId="ADAL" clId="{FADB1802-2E33-4021-8B99-F883FEF1900F}" dt="2021-08-31T04:05:54.240" v="4209" actId="478"/>
          <ac:spMkLst>
            <pc:docMk/>
            <pc:sldMk cId="629345302" sldId="408"/>
            <ac:spMk id="26" creationId="{2EC0E362-676D-4A20-8898-469B684CB133}"/>
          </ac:spMkLst>
        </pc:spChg>
        <pc:spChg chg="add del mod">
          <ac:chgData name="Crichigno Benitez, Jorge" userId="e8c2d0ca-3c76-40b7-b803-52729ce5e219" providerId="ADAL" clId="{FADB1802-2E33-4021-8B99-F883FEF1900F}" dt="2021-08-31T04:05:56.582" v="4211" actId="478"/>
          <ac:spMkLst>
            <pc:docMk/>
            <pc:sldMk cId="629345302" sldId="408"/>
            <ac:spMk id="27" creationId="{FDEEA332-E88F-4C39-A8E3-3B700C5B1741}"/>
          </ac:spMkLst>
        </pc:spChg>
        <pc:spChg chg="add mod">
          <ac:chgData name="Crichigno Benitez, Jorge" userId="e8c2d0ca-3c76-40b7-b803-52729ce5e219" providerId="ADAL" clId="{FADB1802-2E33-4021-8B99-F883FEF1900F}" dt="2021-08-31T04:07:53.022" v="4280" actId="20577"/>
          <ac:spMkLst>
            <pc:docMk/>
            <pc:sldMk cId="629345302" sldId="408"/>
            <ac:spMk id="28" creationId="{1253D114-342E-4308-B650-B11CCB16C8D1}"/>
          </ac:spMkLst>
        </pc:spChg>
        <pc:picChg chg="del">
          <ac:chgData name="Crichigno Benitez, Jorge" userId="e8c2d0ca-3c76-40b7-b803-52729ce5e219" providerId="ADAL" clId="{FADB1802-2E33-4021-8B99-F883FEF1900F}" dt="2021-08-31T04:04:37.950" v="4166" actId="478"/>
          <ac:picMkLst>
            <pc:docMk/>
            <pc:sldMk cId="629345302" sldId="408"/>
            <ac:picMk id="5" creationId="{95B052D0-7955-4554-9198-6196B8B01E5F}"/>
          </ac:picMkLst>
        </pc:picChg>
        <pc:picChg chg="add mod">
          <ac:chgData name="Crichigno Benitez, Jorge" userId="e8c2d0ca-3c76-40b7-b803-52729ce5e219" providerId="ADAL" clId="{FADB1802-2E33-4021-8B99-F883FEF1900F}" dt="2021-08-31T04:05:38.502" v="4180" actId="1076"/>
          <ac:picMkLst>
            <pc:docMk/>
            <pc:sldMk cId="629345302" sldId="408"/>
            <ac:picMk id="7" creationId="{D471225B-D03F-4444-B8CD-48AFE1C2D55D}"/>
          </ac:picMkLst>
        </pc:picChg>
        <pc:picChg chg="del mod">
          <ac:chgData name="Crichigno Benitez, Jorge" userId="e8c2d0ca-3c76-40b7-b803-52729ce5e219" providerId="ADAL" clId="{FADB1802-2E33-4021-8B99-F883FEF1900F}" dt="2021-08-31T04:05:33.718" v="4177" actId="478"/>
          <ac:picMkLst>
            <pc:docMk/>
            <pc:sldMk cId="629345302" sldId="408"/>
            <ac:picMk id="8" creationId="{4B65B620-36BE-4BAF-81C1-E51CA8FA1F69}"/>
          </ac:picMkLst>
        </pc:picChg>
        <pc:picChg chg="del">
          <ac:chgData name="Crichigno Benitez, Jorge" userId="e8c2d0ca-3c76-40b7-b803-52729ce5e219" providerId="ADAL" clId="{FADB1802-2E33-4021-8B99-F883FEF1900F}" dt="2021-08-31T04:04:37.950" v="4166" actId="478"/>
          <ac:picMkLst>
            <pc:docMk/>
            <pc:sldMk cId="629345302" sldId="408"/>
            <ac:picMk id="10" creationId="{B0B7088B-0526-4E99-9F63-00544453EE7E}"/>
          </ac:picMkLst>
        </pc:picChg>
        <pc:picChg chg="del mod">
          <ac:chgData name="Crichigno Benitez, Jorge" userId="e8c2d0ca-3c76-40b7-b803-52729ce5e219" providerId="ADAL" clId="{FADB1802-2E33-4021-8B99-F883FEF1900F}" dt="2021-08-31T04:05:57.230" v="4212" actId="478"/>
          <ac:picMkLst>
            <pc:docMk/>
            <pc:sldMk cId="629345302" sldId="408"/>
            <ac:picMk id="11" creationId="{5FA82FBA-EF10-4EB8-BD0A-37539CB657A9}"/>
          </ac:picMkLst>
        </pc:picChg>
        <pc:picChg chg="add mod">
          <ac:chgData name="Crichigno Benitez, Jorge" userId="e8c2d0ca-3c76-40b7-b803-52729ce5e219" providerId="ADAL" clId="{FADB1802-2E33-4021-8B99-F883FEF1900F}" dt="2021-08-31T04:07:34.398" v="4263" actId="1076"/>
          <ac:picMkLst>
            <pc:docMk/>
            <pc:sldMk cId="629345302" sldId="408"/>
            <ac:picMk id="14" creationId="{92EE27CF-D855-4809-A758-3738CD98D63A}"/>
          </ac:picMkLst>
        </pc:picChg>
        <pc:picChg chg="del mod">
          <ac:chgData name="Crichigno Benitez, Jorge" userId="e8c2d0ca-3c76-40b7-b803-52729ce5e219" providerId="ADAL" clId="{FADB1802-2E33-4021-8B99-F883FEF1900F}" dt="2021-08-31T04:06:18.521" v="4243" actId="478"/>
          <ac:picMkLst>
            <pc:docMk/>
            <pc:sldMk cId="629345302" sldId="408"/>
            <ac:picMk id="16" creationId="{A25FE4F4-F7F4-458A-9582-A2257D4626C6}"/>
          </ac:picMkLst>
        </pc:picChg>
        <pc:picChg chg="add mod">
          <ac:chgData name="Crichigno Benitez, Jorge" userId="e8c2d0ca-3c76-40b7-b803-52729ce5e219" providerId="ADAL" clId="{FADB1802-2E33-4021-8B99-F883FEF1900F}" dt="2021-08-31T04:07:42.191" v="4267" actId="1076"/>
          <ac:picMkLst>
            <pc:docMk/>
            <pc:sldMk cId="629345302" sldId="408"/>
            <ac:picMk id="18" creationId="{B04568B3-2C05-4F3F-BF2B-8AA0FC51B602}"/>
          </ac:picMkLst>
        </pc:picChg>
        <pc:picChg chg="del">
          <ac:chgData name="Crichigno Benitez, Jorge" userId="e8c2d0ca-3c76-40b7-b803-52729ce5e219" providerId="ADAL" clId="{FADB1802-2E33-4021-8B99-F883FEF1900F}" dt="2021-08-31T04:04:37.950" v="4166" actId="478"/>
          <ac:picMkLst>
            <pc:docMk/>
            <pc:sldMk cId="629345302" sldId="408"/>
            <ac:picMk id="25" creationId="{38A3EFA4-56B4-4351-B648-28F46CB6C392}"/>
          </ac:picMkLst>
        </pc:picChg>
        <pc:picChg chg="add del mod">
          <ac:chgData name="Crichigno Benitez, Jorge" userId="e8c2d0ca-3c76-40b7-b803-52729ce5e219" providerId="ADAL" clId="{FADB1802-2E33-4021-8B99-F883FEF1900F}" dt="2021-08-31T04:05:55.054" v="4210" actId="478"/>
          <ac:picMkLst>
            <pc:docMk/>
            <pc:sldMk cId="629345302" sldId="408"/>
            <ac:picMk id="29" creationId="{DE791FA7-A3D9-4BA1-815A-2EB46626B3B2}"/>
          </ac:picMkLst>
        </pc:picChg>
        <pc:cxnChg chg="mod">
          <ac:chgData name="Crichigno Benitez, Jorge" userId="e8c2d0ca-3c76-40b7-b803-52729ce5e219" providerId="ADAL" clId="{FADB1802-2E33-4021-8B99-F883FEF1900F}" dt="2021-08-31T04:05:32.006" v="4176" actId="1076"/>
          <ac:cxnSpMkLst>
            <pc:docMk/>
            <pc:sldMk cId="629345302" sldId="408"/>
            <ac:cxnSpMk id="4" creationId="{317C6886-4E51-4FCE-9CB6-B02F2B2FB8F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83E93-7F06-4FD5-ADA4-45262C627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925901-863E-43FB-9F23-CCCDED5D2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467944-E7CD-4CBF-B52C-CFDA3DC45EC0}" type="datetimeFigureOut">
              <a:rPr lang="en-US" smtClean="0"/>
              <a:t>9/11/2021</a:t>
            </a:fld>
            <a:endParaRPr lang="en-US"/>
          </a:p>
        </p:txBody>
      </p:sp>
      <p:sp>
        <p:nvSpPr>
          <p:cNvPr id="4" name="Footer Placeholder 3">
            <a:extLst>
              <a:ext uri="{FF2B5EF4-FFF2-40B4-BE49-F238E27FC236}">
                <a16:creationId xmlns:a16="http://schemas.microsoft.com/office/drawing/2014/main" id="{623A2B97-BDDF-466E-9AE1-031669AAB6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9AFE7E-F29A-4A0A-827D-3961508E4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D6D75D-FDCD-4C30-A01B-6DBB2744A6E9}" type="slidenum">
              <a:rPr lang="en-US" smtClean="0"/>
              <a:t>‹#›</a:t>
            </a:fld>
            <a:endParaRPr lang="en-US"/>
          </a:p>
        </p:txBody>
      </p:sp>
    </p:spTree>
    <p:extLst>
      <p:ext uri="{BB962C8B-B14F-4D97-AF65-F5344CB8AC3E}">
        <p14:creationId xmlns:p14="http://schemas.microsoft.com/office/powerpoint/2010/main" val="40454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682D-FD54-284A-B7C8-2FCD4798133C}"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9C84-074E-E141-A3FD-46DE87E4CC01}" type="slidenum">
              <a:rPr lang="en-US" smtClean="0"/>
              <a:t>‹#›</a:t>
            </a:fld>
            <a:endParaRPr lang="en-US"/>
          </a:p>
        </p:txBody>
      </p:sp>
    </p:spTree>
    <p:extLst>
      <p:ext uri="{BB962C8B-B14F-4D97-AF65-F5344CB8AC3E}">
        <p14:creationId xmlns:p14="http://schemas.microsoft.com/office/powerpoint/2010/main" val="139138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11</a:t>
            </a:fld>
            <a:endParaRPr lang="en-US"/>
          </a:p>
        </p:txBody>
      </p:sp>
    </p:spTree>
    <p:extLst>
      <p:ext uri="{BB962C8B-B14F-4D97-AF65-F5344CB8AC3E}">
        <p14:creationId xmlns:p14="http://schemas.microsoft.com/office/powerpoint/2010/main" val="170690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24</a:t>
            </a:fld>
            <a:endParaRPr lang="en-US"/>
          </a:p>
        </p:txBody>
      </p:sp>
    </p:spTree>
    <p:extLst>
      <p:ext uri="{BB962C8B-B14F-4D97-AF65-F5344CB8AC3E}">
        <p14:creationId xmlns:p14="http://schemas.microsoft.com/office/powerpoint/2010/main" val="405330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25</a:t>
            </a:fld>
            <a:endParaRPr lang="en-US"/>
          </a:p>
        </p:txBody>
      </p:sp>
    </p:spTree>
    <p:extLst>
      <p:ext uri="{BB962C8B-B14F-4D97-AF65-F5344CB8AC3E}">
        <p14:creationId xmlns:p14="http://schemas.microsoft.com/office/powerpoint/2010/main" val="357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26</a:t>
            </a:fld>
            <a:endParaRPr lang="en-US"/>
          </a:p>
        </p:txBody>
      </p:sp>
    </p:spTree>
    <p:extLst>
      <p:ext uri="{BB962C8B-B14F-4D97-AF65-F5344CB8AC3E}">
        <p14:creationId xmlns:p14="http://schemas.microsoft.com/office/powerpoint/2010/main" val="1863368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27</a:t>
            </a:fld>
            <a:endParaRPr lang="en-US"/>
          </a:p>
        </p:txBody>
      </p:sp>
    </p:spTree>
    <p:extLst>
      <p:ext uri="{BB962C8B-B14F-4D97-AF65-F5344CB8AC3E}">
        <p14:creationId xmlns:p14="http://schemas.microsoft.com/office/powerpoint/2010/main" val="298789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28</a:t>
            </a:fld>
            <a:endParaRPr lang="en-US"/>
          </a:p>
        </p:txBody>
      </p:sp>
    </p:spTree>
    <p:extLst>
      <p:ext uri="{BB962C8B-B14F-4D97-AF65-F5344CB8AC3E}">
        <p14:creationId xmlns:p14="http://schemas.microsoft.com/office/powerpoint/2010/main" val="2585579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29</a:t>
            </a:fld>
            <a:endParaRPr lang="en-US"/>
          </a:p>
        </p:txBody>
      </p:sp>
    </p:spTree>
    <p:extLst>
      <p:ext uri="{BB962C8B-B14F-4D97-AF65-F5344CB8AC3E}">
        <p14:creationId xmlns:p14="http://schemas.microsoft.com/office/powerpoint/2010/main" val="341507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30</a:t>
            </a:fld>
            <a:endParaRPr lang="en-US"/>
          </a:p>
        </p:txBody>
      </p:sp>
    </p:spTree>
    <p:extLst>
      <p:ext uri="{BB962C8B-B14F-4D97-AF65-F5344CB8AC3E}">
        <p14:creationId xmlns:p14="http://schemas.microsoft.com/office/powerpoint/2010/main" val="2872346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31</a:t>
            </a:fld>
            <a:endParaRPr lang="en-US"/>
          </a:p>
        </p:txBody>
      </p:sp>
    </p:spTree>
    <p:extLst>
      <p:ext uri="{BB962C8B-B14F-4D97-AF65-F5344CB8AC3E}">
        <p14:creationId xmlns:p14="http://schemas.microsoft.com/office/powerpoint/2010/main" val="217233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32</a:t>
            </a:fld>
            <a:endParaRPr lang="en-US"/>
          </a:p>
        </p:txBody>
      </p:sp>
    </p:spTree>
    <p:extLst>
      <p:ext uri="{BB962C8B-B14F-4D97-AF65-F5344CB8AC3E}">
        <p14:creationId xmlns:p14="http://schemas.microsoft.com/office/powerpoint/2010/main" val="1360490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33</a:t>
            </a:fld>
            <a:endParaRPr lang="en-US"/>
          </a:p>
        </p:txBody>
      </p:sp>
    </p:spTree>
    <p:extLst>
      <p:ext uri="{BB962C8B-B14F-4D97-AF65-F5344CB8AC3E}">
        <p14:creationId xmlns:p14="http://schemas.microsoft.com/office/powerpoint/2010/main" val="212327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12</a:t>
            </a:fld>
            <a:endParaRPr lang="en-US"/>
          </a:p>
        </p:txBody>
      </p:sp>
    </p:spTree>
    <p:extLst>
      <p:ext uri="{BB962C8B-B14F-4D97-AF65-F5344CB8AC3E}">
        <p14:creationId xmlns:p14="http://schemas.microsoft.com/office/powerpoint/2010/main" val="84268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13</a:t>
            </a:fld>
            <a:endParaRPr lang="en-US"/>
          </a:p>
        </p:txBody>
      </p:sp>
    </p:spTree>
    <p:extLst>
      <p:ext uri="{BB962C8B-B14F-4D97-AF65-F5344CB8AC3E}">
        <p14:creationId xmlns:p14="http://schemas.microsoft.com/office/powerpoint/2010/main" val="98945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14</a:t>
            </a:fld>
            <a:endParaRPr lang="en-US"/>
          </a:p>
        </p:txBody>
      </p:sp>
    </p:spTree>
    <p:extLst>
      <p:ext uri="{BB962C8B-B14F-4D97-AF65-F5344CB8AC3E}">
        <p14:creationId xmlns:p14="http://schemas.microsoft.com/office/powerpoint/2010/main" val="2839497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15</a:t>
            </a:fld>
            <a:endParaRPr lang="en-US"/>
          </a:p>
        </p:txBody>
      </p:sp>
    </p:spTree>
    <p:extLst>
      <p:ext uri="{BB962C8B-B14F-4D97-AF65-F5344CB8AC3E}">
        <p14:creationId xmlns:p14="http://schemas.microsoft.com/office/powerpoint/2010/main" val="282142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16</a:t>
            </a:fld>
            <a:endParaRPr lang="en-US"/>
          </a:p>
        </p:txBody>
      </p:sp>
    </p:spTree>
    <p:extLst>
      <p:ext uri="{BB962C8B-B14F-4D97-AF65-F5344CB8AC3E}">
        <p14:creationId xmlns:p14="http://schemas.microsoft.com/office/powerpoint/2010/main" val="274220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17</a:t>
            </a:fld>
            <a:endParaRPr lang="en-US"/>
          </a:p>
        </p:txBody>
      </p:sp>
    </p:spTree>
    <p:extLst>
      <p:ext uri="{BB962C8B-B14F-4D97-AF65-F5344CB8AC3E}">
        <p14:creationId xmlns:p14="http://schemas.microsoft.com/office/powerpoint/2010/main" val="213743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18</a:t>
            </a:fld>
            <a:endParaRPr lang="en-US"/>
          </a:p>
        </p:txBody>
      </p:sp>
    </p:spTree>
    <p:extLst>
      <p:ext uri="{BB962C8B-B14F-4D97-AF65-F5344CB8AC3E}">
        <p14:creationId xmlns:p14="http://schemas.microsoft.com/office/powerpoint/2010/main" val="209631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23</a:t>
            </a:fld>
            <a:endParaRPr lang="en-US"/>
          </a:p>
        </p:txBody>
      </p:sp>
    </p:spTree>
    <p:extLst>
      <p:ext uri="{BB962C8B-B14F-4D97-AF65-F5344CB8AC3E}">
        <p14:creationId xmlns:p14="http://schemas.microsoft.com/office/powerpoint/2010/main" val="293442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550" y="1"/>
            <a:ext cx="10984850" cy="888999"/>
          </a:xfrm>
        </p:spPr>
        <p:txBody>
          <a:bodyPr>
            <a:normAutofit/>
          </a:bodyPr>
          <a:lstStyle>
            <a:lvl1pPr algn="l">
              <a:defRPr sz="380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p:nvPr userDrawn="1"/>
        </p:nvSpPr>
        <p:spPr>
          <a:xfrm>
            <a:off x="839972" y="1435395"/>
            <a:ext cx="10558130" cy="3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97550" y="1028700"/>
            <a:ext cx="10984850" cy="4800599"/>
          </a:xfrm>
        </p:spPr>
        <p:txBody>
          <a:bodyPr/>
          <a:lstStyle>
            <a:lvl1pPr algn="just">
              <a:lnSpc>
                <a:spcPct val="100000"/>
              </a:lnSpc>
              <a:spcBef>
                <a:spcPts val="300"/>
              </a:spcBef>
              <a:spcAft>
                <a:spcPts val="300"/>
              </a:spcAft>
              <a:defRPr sz="2200">
                <a:latin typeface="Arial" panose="020B0604020202020204" pitchFamily="34" charset="0"/>
                <a:cs typeface="Arial" panose="020B0604020202020204" pitchFamily="34" charset="0"/>
              </a:defRPr>
            </a:lvl1pPr>
            <a:lvl2pPr algn="just">
              <a:spcAft>
                <a:spcPts val="200"/>
              </a:spcAft>
              <a:defRPr sz="1800">
                <a:latin typeface="Arial" panose="020B0604020202020204" pitchFamily="34" charset="0"/>
                <a:cs typeface="Arial" panose="020B0604020202020204" pitchFamily="34" charset="0"/>
              </a:defRPr>
            </a:lvl2pPr>
            <a:lvl3pPr algn="just">
              <a:spcAft>
                <a:spcPts val="200"/>
              </a:spcAft>
              <a:defRPr/>
            </a:lvl3pPr>
            <a:lvl4pPr algn="just">
              <a:spcAft>
                <a:spcPts val="200"/>
              </a:spcAft>
              <a:defRPr sz="1200">
                <a:latin typeface="Arial" panose="020B0604020202020204" pitchFamily="34" charset="0"/>
                <a:cs typeface="Arial" panose="020B0604020202020204" pitchFamily="34" charset="0"/>
              </a:defRPr>
            </a:lvl4pPr>
            <a:lvl5pPr algn="just">
              <a:spcAft>
                <a:spcPts val="200"/>
              </a:spcAft>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4A268889-C088-4D9F-A378-39E724A36B87}"/>
              </a:ext>
            </a:extLst>
          </p:cNvPr>
          <p:cNvSpPr>
            <a:spLocks noGrp="1"/>
          </p:cNvSpPr>
          <p:nvPr>
            <p:ph type="ftr" sz="quarter" idx="11"/>
          </p:nvPr>
        </p:nvSpPr>
        <p:spPr>
          <a:xfrm>
            <a:off x="175491" y="6459784"/>
            <a:ext cx="2881745" cy="365125"/>
          </a:xfrm>
          <a:prstGeom prst="rect">
            <a:avLst/>
          </a:prstGeom>
        </p:spPr>
        <p:txBody>
          <a:bodyPr/>
          <a:lstStyle>
            <a:lvl1pPr algn="l">
              <a:defRPr/>
            </a:lvl1pPr>
          </a:lstStyle>
          <a:p>
            <a:r>
              <a:rPr lang="en-US"/>
              <a:t>Alternative Definitions of SDN</a:t>
            </a:r>
            <a:endParaRPr lang="en-US" dirty="0"/>
          </a:p>
        </p:txBody>
      </p:sp>
      <p:sp>
        <p:nvSpPr>
          <p:cNvPr id="10" name="Slide Number Placeholder 5">
            <a:extLst>
              <a:ext uri="{FF2B5EF4-FFF2-40B4-BE49-F238E27FC236}">
                <a16:creationId xmlns:a16="http://schemas.microsoft.com/office/drawing/2014/main" id="{6564972F-81E4-47C1-8110-0800DB019655}"/>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a:t>
            </a:fld>
            <a:endParaRPr lang="en-US"/>
          </a:p>
        </p:txBody>
      </p:sp>
    </p:spTree>
    <p:extLst>
      <p:ext uri="{BB962C8B-B14F-4D97-AF65-F5344CB8AC3E}">
        <p14:creationId xmlns:p14="http://schemas.microsoft.com/office/powerpoint/2010/main" val="19579105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12436" y="6459785"/>
            <a:ext cx="2927928" cy="365125"/>
          </a:xfrm>
          <a:prstGeom prst="rect">
            <a:avLst/>
          </a:prstGeom>
        </p:spPr>
        <p:txBody>
          <a:bodyPr vert="horz" lIns="91440" tIns="45720" rIns="91440" bIns="45720" rtlCol="0" anchor="ctr"/>
          <a:lstStyle>
            <a:lvl1pPr algn="l">
              <a:defRPr sz="900" cap="none" baseline="0">
                <a:solidFill>
                  <a:srgbClr val="FFFFFF"/>
                </a:solidFill>
              </a:defRPr>
            </a:lvl1pPr>
          </a:lstStyle>
          <a:p>
            <a:r>
              <a:rPr lang="en-US"/>
              <a:t>Alternative Definitions of SDN</a:t>
            </a:r>
            <a:endParaRPr lang="en-US" dirty="0"/>
          </a:p>
        </p:txBody>
      </p:sp>
      <p:sp>
        <p:nvSpPr>
          <p:cNvPr id="6" name="Slide Number Placeholder 5"/>
          <p:cNvSpPr>
            <a:spLocks noGrp="1"/>
          </p:cNvSpPr>
          <p:nvPr>
            <p:ph type="sldNum" sz="quarter" idx="4"/>
          </p:nvPr>
        </p:nvSpPr>
        <p:spPr>
          <a:xfrm>
            <a:off x="10667539"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C60F48-EAB5-A54D-B834-7AA360F30939}" type="slidenum">
              <a:rPr lang="en-US" smtClean="0"/>
              <a:t>‹#›</a:t>
            </a:fld>
            <a:endParaRPr lang="en-US"/>
          </a:p>
        </p:txBody>
      </p:sp>
      <p:cxnSp>
        <p:nvCxnSpPr>
          <p:cNvPr id="10" name="Straight Connector 9"/>
          <p:cNvCxnSpPr>
            <a:cxnSpLocks/>
          </p:cNvCxnSpPr>
          <p:nvPr/>
        </p:nvCxnSpPr>
        <p:spPr>
          <a:xfrm>
            <a:off x="1097280" y="1737845"/>
            <a:ext cx="1006321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569"/>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package" Target="../embeddings/Microsoft_Visio_Drawing.vsdx"/></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package" Target="../embeddings/Microsoft_Visio_Drawing1.vsdx"/></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ce.sc.edu/cyberinfra/onr_workshop.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ce.sc.edu/cyberinfra/onr_workshop_spring_2021.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tinyurl.com/4mbj3z4k"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4x566mpu"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B6F61B-8E09-4038-BC83-0CC5D32873CA}"/>
              </a:ext>
            </a:extLst>
          </p:cNvPr>
          <p:cNvSpPr>
            <a:spLocks noGrp="1"/>
          </p:cNvSpPr>
          <p:nvPr>
            <p:ph type="sldNum" sz="quarter" idx="12"/>
          </p:nvPr>
        </p:nvSpPr>
        <p:spPr/>
        <p:txBody>
          <a:bodyPr/>
          <a:lstStyle/>
          <a:p>
            <a:fld id="{38C60F48-EAB5-A54D-B834-7AA360F30939}" type="slidenum">
              <a:rPr lang="en-US" smtClean="0"/>
              <a:t>1</a:t>
            </a:fld>
            <a:endParaRPr lang="en-US"/>
          </a:p>
        </p:txBody>
      </p:sp>
      <p:sp>
        <p:nvSpPr>
          <p:cNvPr id="2" name="Rectangle 1">
            <a:extLst>
              <a:ext uri="{FF2B5EF4-FFF2-40B4-BE49-F238E27FC236}">
                <a16:creationId xmlns:a16="http://schemas.microsoft.com/office/drawing/2014/main" id="{0D1F3A99-91F5-44A2-9A29-778E2BCA2F9C}"/>
              </a:ext>
            </a:extLst>
          </p:cNvPr>
          <p:cNvSpPr/>
          <p:nvPr/>
        </p:nvSpPr>
        <p:spPr>
          <a:xfrm>
            <a:off x="1524000" y="703385"/>
            <a:ext cx="9180484" cy="472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Arial" panose="020B0604020202020204" pitchFamily="34" charset="0"/>
                <a:cs typeface="Arial" panose="020B0604020202020204" pitchFamily="34" charset="0"/>
              </a:rPr>
              <a:t>“</a:t>
            </a:r>
            <a:r>
              <a:rPr lang="en-US" sz="3200" b="0" i="0" dirty="0">
                <a:solidFill>
                  <a:srgbClr val="FFFFFF"/>
                </a:solidFill>
                <a:effectLst/>
                <a:latin typeface="Roboto" panose="02000000000000000000" pitchFamily="2" charset="0"/>
              </a:rPr>
              <a:t>Enhancing the Preparation of</a:t>
            </a:r>
            <a:br>
              <a:rPr lang="en-US" sz="3200" b="0" i="0" dirty="0">
                <a:solidFill>
                  <a:srgbClr val="FFFFFF"/>
                </a:solidFill>
                <a:effectLst/>
                <a:latin typeface="Roboto" panose="02000000000000000000" pitchFamily="2" charset="0"/>
              </a:rPr>
            </a:br>
            <a:r>
              <a:rPr lang="en-US" sz="3200" b="0" i="0" dirty="0">
                <a:solidFill>
                  <a:srgbClr val="FFFFFF"/>
                </a:solidFill>
                <a:effectLst/>
                <a:latin typeface="Roboto" panose="02000000000000000000" pitchFamily="2" charset="0"/>
              </a:rPr>
              <a:t>Next-generation Cyber Professionals</a:t>
            </a:r>
            <a:r>
              <a:rPr lang="en-US" sz="3000" dirty="0">
                <a:latin typeface="Arial" panose="020B0604020202020204" pitchFamily="34" charset="0"/>
                <a:cs typeface="Arial" panose="020B0604020202020204" pitchFamily="34" charset="0"/>
              </a:rPr>
              <a:t>”</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ONR Project N00014-19-S-F009</a:t>
            </a:r>
            <a:endParaRPr lang="en-US" sz="2500" dirty="0">
              <a:latin typeface="Arial" panose="020B0604020202020204" pitchFamily="34" charset="0"/>
              <a:cs typeface="Arial" panose="020B0604020202020204" pitchFamily="34" charset="0"/>
            </a:endParaRPr>
          </a:p>
          <a:p>
            <a:pPr algn="ctr"/>
            <a:endParaRPr lang="en-US" sz="2500" dirty="0">
              <a:latin typeface="Arial" panose="020B0604020202020204" pitchFamily="34" charset="0"/>
              <a:cs typeface="Arial" panose="020B0604020202020204" pitchFamily="34" charset="0"/>
            </a:endParaRPr>
          </a:p>
          <a:p>
            <a:pPr algn="ctr"/>
            <a:r>
              <a:rPr lang="en-US" sz="2500" dirty="0">
                <a:latin typeface="Arial" panose="020B0604020202020204" pitchFamily="34" charset="0"/>
                <a:cs typeface="Arial" panose="020B0604020202020204" pitchFamily="34" charset="0"/>
              </a:rPr>
              <a:t>Jorge Crichigno</a:t>
            </a:r>
          </a:p>
          <a:p>
            <a:pPr algn="ctr"/>
            <a:endParaRPr lang="en-US" sz="2500" dirty="0">
              <a:latin typeface="Arial" panose="020B0604020202020204" pitchFamily="34" charset="0"/>
              <a:cs typeface="Arial" panose="020B0604020202020204" pitchFamily="34" charset="0"/>
            </a:endParaRPr>
          </a:p>
          <a:p>
            <a:pPr algn="ctr"/>
            <a:r>
              <a:rPr lang="en-US" sz="2500" dirty="0">
                <a:latin typeface="Arial" panose="020B0604020202020204" pitchFamily="34" charset="0"/>
                <a:cs typeface="Arial" panose="020B0604020202020204" pitchFamily="34" charset="0"/>
              </a:rPr>
              <a:t>August 31, 2021</a:t>
            </a:r>
          </a:p>
          <a:p>
            <a:pPr algn="ct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6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10</a:t>
            </a:fld>
            <a:endParaRPr lang="en-US" dirty="0"/>
          </a:p>
        </p:txBody>
      </p:sp>
      <p:pic>
        <p:nvPicPr>
          <p:cNvPr id="9" name="Picture 8">
            <a:extLst>
              <a:ext uri="{FF2B5EF4-FFF2-40B4-BE49-F238E27FC236}">
                <a16:creationId xmlns:a16="http://schemas.microsoft.com/office/drawing/2014/main" id="{7B347188-758D-465A-A782-50C5EE324BD8}"/>
              </a:ext>
            </a:extLst>
          </p:cNvPr>
          <p:cNvPicPr>
            <a:picLocks noChangeAspect="1"/>
          </p:cNvPicPr>
          <p:nvPr/>
        </p:nvPicPr>
        <p:blipFill>
          <a:blip r:embed="rId2"/>
          <a:stretch>
            <a:fillRect/>
          </a:stretch>
        </p:blipFill>
        <p:spPr>
          <a:xfrm>
            <a:off x="1988889" y="2188552"/>
            <a:ext cx="2428875" cy="2038350"/>
          </a:xfrm>
          <a:prstGeom prst="rect">
            <a:avLst/>
          </a:prstGeom>
        </p:spPr>
      </p:pic>
      <p:pic>
        <p:nvPicPr>
          <p:cNvPr id="11" name="Picture 10">
            <a:extLst>
              <a:ext uri="{FF2B5EF4-FFF2-40B4-BE49-F238E27FC236}">
                <a16:creationId xmlns:a16="http://schemas.microsoft.com/office/drawing/2014/main" id="{B959B670-64DE-402D-96E9-EBFE2ED956E2}"/>
              </a:ext>
            </a:extLst>
          </p:cNvPr>
          <p:cNvPicPr>
            <a:picLocks noChangeAspect="1"/>
          </p:cNvPicPr>
          <p:nvPr/>
        </p:nvPicPr>
        <p:blipFill>
          <a:blip r:embed="rId3"/>
          <a:stretch>
            <a:fillRect/>
          </a:stretch>
        </p:blipFill>
        <p:spPr>
          <a:xfrm>
            <a:off x="5744104" y="2201252"/>
            <a:ext cx="2457450" cy="2095500"/>
          </a:xfrm>
          <a:prstGeom prst="rect">
            <a:avLst/>
          </a:prstGeom>
        </p:spPr>
      </p:pic>
      <p:pic>
        <p:nvPicPr>
          <p:cNvPr id="13" name="Picture 12">
            <a:extLst>
              <a:ext uri="{FF2B5EF4-FFF2-40B4-BE49-F238E27FC236}">
                <a16:creationId xmlns:a16="http://schemas.microsoft.com/office/drawing/2014/main" id="{481F7275-BD0A-453A-838E-32C07D43980C}"/>
              </a:ext>
            </a:extLst>
          </p:cNvPr>
          <p:cNvPicPr>
            <a:picLocks noChangeAspect="1"/>
          </p:cNvPicPr>
          <p:nvPr/>
        </p:nvPicPr>
        <p:blipFill>
          <a:blip r:embed="rId4"/>
          <a:stretch>
            <a:fillRect/>
          </a:stretch>
        </p:blipFill>
        <p:spPr>
          <a:xfrm>
            <a:off x="1988890" y="4296752"/>
            <a:ext cx="2366672" cy="2065136"/>
          </a:xfrm>
          <a:prstGeom prst="rect">
            <a:avLst/>
          </a:prstGeom>
        </p:spPr>
      </p:pic>
      <p:pic>
        <p:nvPicPr>
          <p:cNvPr id="15" name="Picture 14">
            <a:extLst>
              <a:ext uri="{FF2B5EF4-FFF2-40B4-BE49-F238E27FC236}">
                <a16:creationId xmlns:a16="http://schemas.microsoft.com/office/drawing/2014/main" id="{0F8322CF-1BA3-4144-BC1A-CD6A8EF8B960}"/>
              </a:ext>
            </a:extLst>
          </p:cNvPr>
          <p:cNvPicPr>
            <a:picLocks noChangeAspect="1"/>
          </p:cNvPicPr>
          <p:nvPr/>
        </p:nvPicPr>
        <p:blipFill>
          <a:blip r:embed="rId5"/>
          <a:stretch>
            <a:fillRect/>
          </a:stretch>
        </p:blipFill>
        <p:spPr>
          <a:xfrm>
            <a:off x="9447063" y="2234040"/>
            <a:ext cx="2352675" cy="2047875"/>
          </a:xfrm>
          <a:prstGeom prst="rect">
            <a:avLst/>
          </a:prstGeom>
        </p:spPr>
      </p:pic>
      <p:pic>
        <p:nvPicPr>
          <p:cNvPr id="17" name="Picture 16">
            <a:extLst>
              <a:ext uri="{FF2B5EF4-FFF2-40B4-BE49-F238E27FC236}">
                <a16:creationId xmlns:a16="http://schemas.microsoft.com/office/drawing/2014/main" id="{2325400D-AB13-4DD5-BEFF-A35104F7AE68}"/>
              </a:ext>
            </a:extLst>
          </p:cNvPr>
          <p:cNvPicPr>
            <a:picLocks noChangeAspect="1"/>
          </p:cNvPicPr>
          <p:nvPr/>
        </p:nvPicPr>
        <p:blipFill>
          <a:blip r:embed="rId6"/>
          <a:stretch>
            <a:fillRect/>
          </a:stretch>
        </p:blipFill>
        <p:spPr>
          <a:xfrm>
            <a:off x="5839354" y="4361638"/>
            <a:ext cx="2266950" cy="2000250"/>
          </a:xfrm>
          <a:prstGeom prst="rect">
            <a:avLst/>
          </a:prstGeom>
        </p:spPr>
      </p:pic>
      <p:sp>
        <p:nvSpPr>
          <p:cNvPr id="18" name="TextBox 17">
            <a:extLst>
              <a:ext uri="{FF2B5EF4-FFF2-40B4-BE49-F238E27FC236}">
                <a16:creationId xmlns:a16="http://schemas.microsoft.com/office/drawing/2014/main" id="{D42D38EB-2D39-4038-AC8B-45716453DBBD}"/>
              </a:ext>
            </a:extLst>
          </p:cNvPr>
          <p:cNvSpPr txBox="1"/>
          <p:nvPr/>
        </p:nvSpPr>
        <p:spPr>
          <a:xfrm>
            <a:off x="49946" y="3715307"/>
            <a:ext cx="174234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ROTC cadets and veterans</a:t>
            </a:r>
          </a:p>
        </p:txBody>
      </p:sp>
      <p:pic>
        <p:nvPicPr>
          <p:cNvPr id="20" name="Picture 19">
            <a:extLst>
              <a:ext uri="{FF2B5EF4-FFF2-40B4-BE49-F238E27FC236}">
                <a16:creationId xmlns:a16="http://schemas.microsoft.com/office/drawing/2014/main" id="{78310287-439F-4C43-9F7F-17FF3703E394}"/>
              </a:ext>
            </a:extLst>
          </p:cNvPr>
          <p:cNvPicPr>
            <a:picLocks noChangeAspect="1"/>
          </p:cNvPicPr>
          <p:nvPr/>
        </p:nvPicPr>
        <p:blipFill>
          <a:blip r:embed="rId7"/>
          <a:stretch>
            <a:fillRect/>
          </a:stretch>
        </p:blipFill>
        <p:spPr>
          <a:xfrm>
            <a:off x="9672642" y="4341058"/>
            <a:ext cx="2063684" cy="1904939"/>
          </a:xfrm>
          <a:prstGeom prst="rect">
            <a:avLst/>
          </a:prstGeom>
        </p:spPr>
      </p:pic>
      <p:sp>
        <p:nvSpPr>
          <p:cNvPr id="14" name="TextBox 13">
            <a:extLst>
              <a:ext uri="{FF2B5EF4-FFF2-40B4-BE49-F238E27FC236}">
                <a16:creationId xmlns:a16="http://schemas.microsoft.com/office/drawing/2014/main" id="{FA0561D4-B031-4B7B-9525-35D96EDFCF4E}"/>
              </a:ext>
            </a:extLst>
          </p:cNvPr>
          <p:cNvSpPr txBox="1"/>
          <p:nvPr/>
        </p:nvSpPr>
        <p:spPr>
          <a:xfrm>
            <a:off x="835524" y="2402964"/>
            <a:ext cx="1235841" cy="3231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Chris Ngo</a:t>
            </a:r>
          </a:p>
        </p:txBody>
      </p:sp>
      <p:sp>
        <p:nvSpPr>
          <p:cNvPr id="16" name="TextBox 15">
            <a:extLst>
              <a:ext uri="{FF2B5EF4-FFF2-40B4-BE49-F238E27FC236}">
                <a16:creationId xmlns:a16="http://schemas.microsoft.com/office/drawing/2014/main" id="{31A308A9-6C27-4AF6-B04E-76178940EE1D}"/>
              </a:ext>
            </a:extLst>
          </p:cNvPr>
          <p:cNvSpPr txBox="1"/>
          <p:nvPr/>
        </p:nvSpPr>
        <p:spPr>
          <a:xfrm>
            <a:off x="4635102" y="2387012"/>
            <a:ext cx="1235841" cy="3231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Jack </a:t>
            </a:r>
            <a:r>
              <a:rPr lang="en-US" sz="1500" dirty="0" err="1">
                <a:latin typeface="Arial" panose="020B0604020202020204" pitchFamily="34" charset="0"/>
                <a:cs typeface="Arial" panose="020B0604020202020204" pitchFamily="34" charset="0"/>
              </a:rPr>
              <a:t>Sadle</a:t>
            </a:r>
            <a:endParaRPr lang="en-US" sz="15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D4504DE-50CC-45A2-89EB-8F80B91A5AA4}"/>
              </a:ext>
            </a:extLst>
          </p:cNvPr>
          <p:cNvSpPr txBox="1"/>
          <p:nvPr/>
        </p:nvSpPr>
        <p:spPr>
          <a:xfrm>
            <a:off x="8552562" y="2397650"/>
            <a:ext cx="123584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Brendan Curran</a:t>
            </a:r>
          </a:p>
        </p:txBody>
      </p:sp>
      <p:sp>
        <p:nvSpPr>
          <p:cNvPr id="21" name="TextBox 20">
            <a:extLst>
              <a:ext uri="{FF2B5EF4-FFF2-40B4-BE49-F238E27FC236}">
                <a16:creationId xmlns:a16="http://schemas.microsoft.com/office/drawing/2014/main" id="{62DD5FFD-D079-4799-8EDC-1594D3868CDC}"/>
              </a:ext>
            </a:extLst>
          </p:cNvPr>
          <p:cNvSpPr txBox="1"/>
          <p:nvPr/>
        </p:nvSpPr>
        <p:spPr>
          <a:xfrm>
            <a:off x="835523" y="4637568"/>
            <a:ext cx="1235841" cy="3231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Matt Driver</a:t>
            </a:r>
          </a:p>
        </p:txBody>
      </p:sp>
      <p:sp>
        <p:nvSpPr>
          <p:cNvPr id="22" name="TextBox 21">
            <a:extLst>
              <a:ext uri="{FF2B5EF4-FFF2-40B4-BE49-F238E27FC236}">
                <a16:creationId xmlns:a16="http://schemas.microsoft.com/office/drawing/2014/main" id="{9756F163-ED52-44EF-810E-F5FF5E1C71AE}"/>
              </a:ext>
            </a:extLst>
          </p:cNvPr>
          <p:cNvSpPr txBox="1"/>
          <p:nvPr/>
        </p:nvSpPr>
        <p:spPr>
          <a:xfrm>
            <a:off x="4686059" y="4615174"/>
            <a:ext cx="123584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Christian </a:t>
            </a:r>
            <a:r>
              <a:rPr lang="en-US" sz="1500" dirty="0" err="1">
                <a:latin typeface="Arial" panose="020B0604020202020204" pitchFamily="34" charset="0"/>
                <a:cs typeface="Arial" panose="020B0604020202020204" pitchFamily="34" charset="0"/>
              </a:rPr>
              <a:t>Tsirlis</a:t>
            </a:r>
            <a:endParaRPr lang="en-US" sz="15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606A465-DD95-4C1D-9F3E-C173A5597892}"/>
              </a:ext>
            </a:extLst>
          </p:cNvPr>
          <p:cNvSpPr txBox="1"/>
          <p:nvPr/>
        </p:nvSpPr>
        <p:spPr>
          <a:xfrm>
            <a:off x="8483485" y="4557362"/>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Ryan </a:t>
            </a:r>
            <a:r>
              <a:rPr lang="en-US" sz="1500" dirty="0" err="1">
                <a:latin typeface="Arial" panose="020B0604020202020204" pitchFamily="34" charset="0"/>
                <a:cs typeface="Arial" panose="020B0604020202020204" pitchFamily="34" charset="0"/>
              </a:rPr>
              <a:t>Tallent</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94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t>2.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11</a:t>
            </a:fld>
            <a:endParaRPr lang="en-US" dirty="0"/>
          </a:p>
        </p:txBody>
      </p:sp>
      <p:sp>
        <p:nvSpPr>
          <p:cNvPr id="18" name="TextBox 17">
            <a:extLst>
              <a:ext uri="{FF2B5EF4-FFF2-40B4-BE49-F238E27FC236}">
                <a16:creationId xmlns:a16="http://schemas.microsoft.com/office/drawing/2014/main" id="{D42D38EB-2D39-4038-AC8B-45716453DBBD}"/>
              </a:ext>
            </a:extLst>
          </p:cNvPr>
          <p:cNvSpPr txBox="1"/>
          <p:nvPr/>
        </p:nvSpPr>
        <p:spPr>
          <a:xfrm>
            <a:off x="246541" y="3847984"/>
            <a:ext cx="1426628"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CS and IT (STEM students)</a:t>
            </a:r>
          </a:p>
        </p:txBody>
      </p:sp>
      <p:pic>
        <p:nvPicPr>
          <p:cNvPr id="8" name="Picture 7">
            <a:extLst>
              <a:ext uri="{FF2B5EF4-FFF2-40B4-BE49-F238E27FC236}">
                <a16:creationId xmlns:a16="http://schemas.microsoft.com/office/drawing/2014/main" id="{FE20DC15-8FDC-47F7-A07B-7DEE276DDE02}"/>
              </a:ext>
            </a:extLst>
          </p:cNvPr>
          <p:cNvPicPr>
            <a:picLocks noChangeAspect="1"/>
          </p:cNvPicPr>
          <p:nvPr/>
        </p:nvPicPr>
        <p:blipFill>
          <a:blip r:embed="rId3"/>
          <a:stretch>
            <a:fillRect/>
          </a:stretch>
        </p:blipFill>
        <p:spPr>
          <a:xfrm>
            <a:off x="1673169" y="2210377"/>
            <a:ext cx="2305978" cy="2039904"/>
          </a:xfrm>
          <a:prstGeom prst="rect">
            <a:avLst/>
          </a:prstGeom>
        </p:spPr>
      </p:pic>
      <p:pic>
        <p:nvPicPr>
          <p:cNvPr id="12" name="Picture 11">
            <a:extLst>
              <a:ext uri="{FF2B5EF4-FFF2-40B4-BE49-F238E27FC236}">
                <a16:creationId xmlns:a16="http://schemas.microsoft.com/office/drawing/2014/main" id="{CDBBD13D-C2ED-4DD5-AC8A-27F3B22D17BE}"/>
              </a:ext>
            </a:extLst>
          </p:cNvPr>
          <p:cNvPicPr>
            <a:picLocks noChangeAspect="1"/>
          </p:cNvPicPr>
          <p:nvPr/>
        </p:nvPicPr>
        <p:blipFill>
          <a:blip r:embed="rId4"/>
          <a:stretch>
            <a:fillRect/>
          </a:stretch>
        </p:blipFill>
        <p:spPr>
          <a:xfrm>
            <a:off x="5407443" y="2236275"/>
            <a:ext cx="2174774" cy="2039904"/>
          </a:xfrm>
          <a:prstGeom prst="rect">
            <a:avLst/>
          </a:prstGeom>
        </p:spPr>
      </p:pic>
      <p:pic>
        <p:nvPicPr>
          <p:cNvPr id="16" name="Picture 15">
            <a:extLst>
              <a:ext uri="{FF2B5EF4-FFF2-40B4-BE49-F238E27FC236}">
                <a16:creationId xmlns:a16="http://schemas.microsoft.com/office/drawing/2014/main" id="{690F5A1A-D003-4421-892E-7FBF65913125}"/>
              </a:ext>
            </a:extLst>
          </p:cNvPr>
          <p:cNvPicPr>
            <a:picLocks noChangeAspect="1"/>
          </p:cNvPicPr>
          <p:nvPr/>
        </p:nvPicPr>
        <p:blipFill>
          <a:blip r:embed="rId5"/>
          <a:stretch>
            <a:fillRect/>
          </a:stretch>
        </p:blipFill>
        <p:spPr>
          <a:xfrm>
            <a:off x="9130631" y="2216724"/>
            <a:ext cx="2185860" cy="2027209"/>
          </a:xfrm>
          <a:prstGeom prst="rect">
            <a:avLst/>
          </a:prstGeom>
        </p:spPr>
      </p:pic>
      <p:pic>
        <p:nvPicPr>
          <p:cNvPr id="23" name="Picture 22">
            <a:extLst>
              <a:ext uri="{FF2B5EF4-FFF2-40B4-BE49-F238E27FC236}">
                <a16:creationId xmlns:a16="http://schemas.microsoft.com/office/drawing/2014/main" id="{59A5CFE2-3B69-4A4C-8912-36441B0F0B08}"/>
              </a:ext>
            </a:extLst>
          </p:cNvPr>
          <p:cNvPicPr>
            <a:picLocks noChangeAspect="1"/>
          </p:cNvPicPr>
          <p:nvPr/>
        </p:nvPicPr>
        <p:blipFill>
          <a:blip r:embed="rId6"/>
          <a:stretch>
            <a:fillRect/>
          </a:stretch>
        </p:blipFill>
        <p:spPr>
          <a:xfrm>
            <a:off x="1728215" y="4407996"/>
            <a:ext cx="2305978" cy="1945669"/>
          </a:xfrm>
          <a:prstGeom prst="rect">
            <a:avLst/>
          </a:prstGeom>
        </p:spPr>
      </p:pic>
      <p:pic>
        <p:nvPicPr>
          <p:cNvPr id="25" name="Picture 24">
            <a:extLst>
              <a:ext uri="{FF2B5EF4-FFF2-40B4-BE49-F238E27FC236}">
                <a16:creationId xmlns:a16="http://schemas.microsoft.com/office/drawing/2014/main" id="{3B442E1F-1CF8-4E77-9ADB-036909D8285D}"/>
              </a:ext>
            </a:extLst>
          </p:cNvPr>
          <p:cNvPicPr>
            <a:picLocks noChangeAspect="1"/>
          </p:cNvPicPr>
          <p:nvPr/>
        </p:nvPicPr>
        <p:blipFill>
          <a:blip r:embed="rId7"/>
          <a:stretch>
            <a:fillRect/>
          </a:stretch>
        </p:blipFill>
        <p:spPr>
          <a:xfrm>
            <a:off x="5407443" y="4407996"/>
            <a:ext cx="2174774" cy="1944920"/>
          </a:xfrm>
          <a:prstGeom prst="rect">
            <a:avLst/>
          </a:prstGeom>
        </p:spPr>
      </p:pic>
      <p:pic>
        <p:nvPicPr>
          <p:cNvPr id="27" name="Picture 26">
            <a:extLst>
              <a:ext uri="{FF2B5EF4-FFF2-40B4-BE49-F238E27FC236}">
                <a16:creationId xmlns:a16="http://schemas.microsoft.com/office/drawing/2014/main" id="{04990731-E12B-4979-A3C5-8858131FA1CA}"/>
              </a:ext>
            </a:extLst>
          </p:cNvPr>
          <p:cNvPicPr>
            <a:picLocks noChangeAspect="1"/>
          </p:cNvPicPr>
          <p:nvPr/>
        </p:nvPicPr>
        <p:blipFill>
          <a:blip r:embed="rId8"/>
          <a:stretch>
            <a:fillRect/>
          </a:stretch>
        </p:blipFill>
        <p:spPr>
          <a:xfrm>
            <a:off x="9267203" y="4379549"/>
            <a:ext cx="1912716" cy="1932956"/>
          </a:xfrm>
          <a:prstGeom prst="rect">
            <a:avLst/>
          </a:prstGeom>
        </p:spPr>
      </p:pic>
      <p:sp>
        <p:nvSpPr>
          <p:cNvPr id="14" name="TextBox 13">
            <a:extLst>
              <a:ext uri="{FF2B5EF4-FFF2-40B4-BE49-F238E27FC236}">
                <a16:creationId xmlns:a16="http://schemas.microsoft.com/office/drawing/2014/main" id="{69103013-AD50-4B82-AD0C-487D6EDB6CE3}"/>
              </a:ext>
            </a:extLst>
          </p:cNvPr>
          <p:cNvSpPr txBox="1"/>
          <p:nvPr/>
        </p:nvSpPr>
        <p:spPr>
          <a:xfrm>
            <a:off x="586059" y="2513909"/>
            <a:ext cx="123584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Dakota </a:t>
            </a:r>
            <a:r>
              <a:rPr lang="en-US" sz="1500" dirty="0" err="1">
                <a:latin typeface="Arial" panose="020B0604020202020204" pitchFamily="34" charset="0"/>
                <a:cs typeface="Arial" panose="020B0604020202020204" pitchFamily="34" charset="0"/>
              </a:rPr>
              <a:t>McDaniels</a:t>
            </a:r>
            <a:endParaRPr lang="en-US" sz="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D6F88E3-3BAA-43CF-9614-578B01B5B203}"/>
              </a:ext>
            </a:extLst>
          </p:cNvPr>
          <p:cNvSpPr txBox="1"/>
          <p:nvPr/>
        </p:nvSpPr>
        <p:spPr>
          <a:xfrm>
            <a:off x="586060" y="4905060"/>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Brad Wilson</a:t>
            </a:r>
          </a:p>
        </p:txBody>
      </p:sp>
      <p:sp>
        <p:nvSpPr>
          <p:cNvPr id="17" name="TextBox 16">
            <a:extLst>
              <a:ext uri="{FF2B5EF4-FFF2-40B4-BE49-F238E27FC236}">
                <a16:creationId xmlns:a16="http://schemas.microsoft.com/office/drawing/2014/main" id="{C16AB3C8-6752-4F1B-917B-EF0D91C5B4C7}"/>
              </a:ext>
            </a:extLst>
          </p:cNvPr>
          <p:cNvSpPr txBox="1"/>
          <p:nvPr/>
        </p:nvSpPr>
        <p:spPr>
          <a:xfrm>
            <a:off x="4436845" y="2513909"/>
            <a:ext cx="123584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Keegan </a:t>
            </a:r>
            <a:r>
              <a:rPr lang="en-US" sz="1500" dirty="0" err="1">
                <a:latin typeface="Arial" panose="020B0604020202020204" pitchFamily="34" charset="0"/>
                <a:cs typeface="Arial" panose="020B0604020202020204" pitchFamily="34" charset="0"/>
              </a:rPr>
              <a:t>Sprankle</a:t>
            </a:r>
            <a:endParaRPr lang="en-US" sz="15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4BD09D7-BABC-48E4-9F20-04A03E841A26}"/>
              </a:ext>
            </a:extLst>
          </p:cNvPr>
          <p:cNvSpPr txBox="1"/>
          <p:nvPr/>
        </p:nvSpPr>
        <p:spPr>
          <a:xfrm>
            <a:off x="8171119" y="2513909"/>
            <a:ext cx="123584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Brian Nelson</a:t>
            </a:r>
          </a:p>
        </p:txBody>
      </p:sp>
      <p:sp>
        <p:nvSpPr>
          <p:cNvPr id="20" name="TextBox 19">
            <a:extLst>
              <a:ext uri="{FF2B5EF4-FFF2-40B4-BE49-F238E27FC236}">
                <a16:creationId xmlns:a16="http://schemas.microsoft.com/office/drawing/2014/main" id="{4883D76A-ED45-4FAB-B4E5-BB4E1C6E252C}"/>
              </a:ext>
            </a:extLst>
          </p:cNvPr>
          <p:cNvSpPr txBox="1"/>
          <p:nvPr/>
        </p:nvSpPr>
        <p:spPr>
          <a:xfrm>
            <a:off x="4389786" y="4789643"/>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Bryson Livingston</a:t>
            </a:r>
          </a:p>
        </p:txBody>
      </p:sp>
      <p:sp>
        <p:nvSpPr>
          <p:cNvPr id="21" name="TextBox 20">
            <a:extLst>
              <a:ext uri="{FF2B5EF4-FFF2-40B4-BE49-F238E27FC236}">
                <a16:creationId xmlns:a16="http://schemas.microsoft.com/office/drawing/2014/main" id="{C1AB70E9-E555-4B63-9E23-6E7560DBF242}"/>
              </a:ext>
            </a:extLst>
          </p:cNvPr>
          <p:cNvSpPr txBox="1"/>
          <p:nvPr/>
        </p:nvSpPr>
        <p:spPr>
          <a:xfrm>
            <a:off x="8155957" y="4612672"/>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Ty Love-Baker</a:t>
            </a:r>
          </a:p>
        </p:txBody>
      </p:sp>
    </p:spTree>
    <p:extLst>
      <p:ext uri="{BB962C8B-B14F-4D97-AF65-F5344CB8AC3E}">
        <p14:creationId xmlns:p14="http://schemas.microsoft.com/office/powerpoint/2010/main" val="1902289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12</a:t>
            </a:fld>
            <a:endParaRPr lang="en-US" dirty="0"/>
          </a:p>
        </p:txBody>
      </p:sp>
      <p:pic>
        <p:nvPicPr>
          <p:cNvPr id="9" name="Picture 8">
            <a:extLst>
              <a:ext uri="{FF2B5EF4-FFF2-40B4-BE49-F238E27FC236}">
                <a16:creationId xmlns:a16="http://schemas.microsoft.com/office/drawing/2014/main" id="{10F980D2-24D8-4EBB-B609-B51406C7079C}"/>
              </a:ext>
            </a:extLst>
          </p:cNvPr>
          <p:cNvPicPr>
            <a:picLocks noChangeAspect="1"/>
          </p:cNvPicPr>
          <p:nvPr/>
        </p:nvPicPr>
        <p:blipFill>
          <a:blip r:embed="rId3"/>
          <a:stretch>
            <a:fillRect/>
          </a:stretch>
        </p:blipFill>
        <p:spPr>
          <a:xfrm>
            <a:off x="1808817" y="2316093"/>
            <a:ext cx="2291289" cy="1985784"/>
          </a:xfrm>
          <a:prstGeom prst="rect">
            <a:avLst/>
          </a:prstGeom>
        </p:spPr>
      </p:pic>
      <p:pic>
        <p:nvPicPr>
          <p:cNvPr id="11" name="Picture 10">
            <a:extLst>
              <a:ext uri="{FF2B5EF4-FFF2-40B4-BE49-F238E27FC236}">
                <a16:creationId xmlns:a16="http://schemas.microsoft.com/office/drawing/2014/main" id="{8A945F64-8032-48CA-93FD-F22EED00EC5B}"/>
              </a:ext>
            </a:extLst>
          </p:cNvPr>
          <p:cNvPicPr>
            <a:picLocks noChangeAspect="1"/>
          </p:cNvPicPr>
          <p:nvPr/>
        </p:nvPicPr>
        <p:blipFill>
          <a:blip r:embed="rId4"/>
          <a:stretch>
            <a:fillRect/>
          </a:stretch>
        </p:blipFill>
        <p:spPr>
          <a:xfrm>
            <a:off x="1795056" y="4367967"/>
            <a:ext cx="2305050" cy="1943100"/>
          </a:xfrm>
          <a:prstGeom prst="rect">
            <a:avLst/>
          </a:prstGeom>
        </p:spPr>
      </p:pic>
      <p:pic>
        <p:nvPicPr>
          <p:cNvPr id="14" name="Picture 13">
            <a:extLst>
              <a:ext uri="{FF2B5EF4-FFF2-40B4-BE49-F238E27FC236}">
                <a16:creationId xmlns:a16="http://schemas.microsoft.com/office/drawing/2014/main" id="{7B0FBCD9-1598-4AF7-B857-31E2421809BE}"/>
              </a:ext>
            </a:extLst>
          </p:cNvPr>
          <p:cNvPicPr>
            <a:picLocks noChangeAspect="1"/>
          </p:cNvPicPr>
          <p:nvPr/>
        </p:nvPicPr>
        <p:blipFill>
          <a:blip r:embed="rId5"/>
          <a:stretch>
            <a:fillRect/>
          </a:stretch>
        </p:blipFill>
        <p:spPr>
          <a:xfrm>
            <a:off x="5652724" y="2327381"/>
            <a:ext cx="2160385" cy="1963207"/>
          </a:xfrm>
          <a:prstGeom prst="rect">
            <a:avLst/>
          </a:prstGeom>
        </p:spPr>
      </p:pic>
      <p:pic>
        <p:nvPicPr>
          <p:cNvPr id="17" name="Picture 16">
            <a:extLst>
              <a:ext uri="{FF2B5EF4-FFF2-40B4-BE49-F238E27FC236}">
                <a16:creationId xmlns:a16="http://schemas.microsoft.com/office/drawing/2014/main" id="{92D16A8A-E853-45C6-AC61-CE398DBC7A9C}"/>
              </a:ext>
            </a:extLst>
          </p:cNvPr>
          <p:cNvPicPr>
            <a:picLocks noChangeAspect="1"/>
          </p:cNvPicPr>
          <p:nvPr/>
        </p:nvPicPr>
        <p:blipFill>
          <a:blip r:embed="rId6"/>
          <a:stretch>
            <a:fillRect/>
          </a:stretch>
        </p:blipFill>
        <p:spPr>
          <a:xfrm>
            <a:off x="5699139" y="4367967"/>
            <a:ext cx="2181121" cy="1887007"/>
          </a:xfrm>
          <a:prstGeom prst="rect">
            <a:avLst/>
          </a:prstGeom>
        </p:spPr>
      </p:pic>
      <p:pic>
        <p:nvPicPr>
          <p:cNvPr id="24" name="Picture 23">
            <a:extLst>
              <a:ext uri="{FF2B5EF4-FFF2-40B4-BE49-F238E27FC236}">
                <a16:creationId xmlns:a16="http://schemas.microsoft.com/office/drawing/2014/main" id="{7B2C36AF-A1F5-4613-87D1-F161832619C3}"/>
              </a:ext>
            </a:extLst>
          </p:cNvPr>
          <p:cNvPicPr>
            <a:picLocks noChangeAspect="1"/>
          </p:cNvPicPr>
          <p:nvPr/>
        </p:nvPicPr>
        <p:blipFill>
          <a:blip r:embed="rId7"/>
          <a:stretch>
            <a:fillRect/>
          </a:stretch>
        </p:blipFill>
        <p:spPr>
          <a:xfrm>
            <a:off x="9314157" y="2278140"/>
            <a:ext cx="2053518" cy="2012448"/>
          </a:xfrm>
          <a:prstGeom prst="rect">
            <a:avLst/>
          </a:prstGeom>
        </p:spPr>
      </p:pic>
      <p:pic>
        <p:nvPicPr>
          <p:cNvPr id="26" name="Picture 25">
            <a:extLst>
              <a:ext uri="{FF2B5EF4-FFF2-40B4-BE49-F238E27FC236}">
                <a16:creationId xmlns:a16="http://schemas.microsoft.com/office/drawing/2014/main" id="{58C8791C-7ABC-4612-ADAA-A07AB8EE6FEC}"/>
              </a:ext>
            </a:extLst>
          </p:cNvPr>
          <p:cNvPicPr>
            <a:picLocks noChangeAspect="1"/>
          </p:cNvPicPr>
          <p:nvPr/>
        </p:nvPicPr>
        <p:blipFill>
          <a:blip r:embed="rId8"/>
          <a:stretch>
            <a:fillRect/>
          </a:stretch>
        </p:blipFill>
        <p:spPr>
          <a:xfrm>
            <a:off x="9332809" y="4290588"/>
            <a:ext cx="2128270" cy="1938541"/>
          </a:xfrm>
          <a:prstGeom prst="rect">
            <a:avLst/>
          </a:prstGeom>
        </p:spPr>
      </p:pic>
      <p:sp>
        <p:nvSpPr>
          <p:cNvPr id="15" name="TextBox 14">
            <a:extLst>
              <a:ext uri="{FF2B5EF4-FFF2-40B4-BE49-F238E27FC236}">
                <a16:creationId xmlns:a16="http://schemas.microsoft.com/office/drawing/2014/main" id="{C9D3E3F2-7566-44C1-A4A2-0A8FCDF97A77}"/>
              </a:ext>
            </a:extLst>
          </p:cNvPr>
          <p:cNvSpPr txBox="1"/>
          <p:nvPr/>
        </p:nvSpPr>
        <p:spPr>
          <a:xfrm>
            <a:off x="246541" y="3847984"/>
            <a:ext cx="1426628"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CS and IT (STEM students)</a:t>
            </a:r>
          </a:p>
        </p:txBody>
      </p:sp>
      <p:sp>
        <p:nvSpPr>
          <p:cNvPr id="16" name="TextBox 15">
            <a:extLst>
              <a:ext uri="{FF2B5EF4-FFF2-40B4-BE49-F238E27FC236}">
                <a16:creationId xmlns:a16="http://schemas.microsoft.com/office/drawing/2014/main" id="{0E38BAF5-A48B-4FA1-A3E6-E68F0CD21B1A}"/>
              </a:ext>
            </a:extLst>
          </p:cNvPr>
          <p:cNvSpPr txBox="1"/>
          <p:nvPr/>
        </p:nvSpPr>
        <p:spPr>
          <a:xfrm>
            <a:off x="586059" y="2513909"/>
            <a:ext cx="123584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Josue Hernandez</a:t>
            </a:r>
          </a:p>
        </p:txBody>
      </p:sp>
      <p:sp>
        <p:nvSpPr>
          <p:cNvPr id="19" name="TextBox 18">
            <a:extLst>
              <a:ext uri="{FF2B5EF4-FFF2-40B4-BE49-F238E27FC236}">
                <a16:creationId xmlns:a16="http://schemas.microsoft.com/office/drawing/2014/main" id="{31BFAE45-FF0A-4842-B45B-643111DC35F1}"/>
              </a:ext>
            </a:extLst>
          </p:cNvPr>
          <p:cNvSpPr txBox="1"/>
          <p:nvPr/>
        </p:nvSpPr>
        <p:spPr>
          <a:xfrm>
            <a:off x="597550" y="4964045"/>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Nathan Long</a:t>
            </a:r>
          </a:p>
        </p:txBody>
      </p:sp>
      <p:sp>
        <p:nvSpPr>
          <p:cNvPr id="20" name="TextBox 19">
            <a:extLst>
              <a:ext uri="{FF2B5EF4-FFF2-40B4-BE49-F238E27FC236}">
                <a16:creationId xmlns:a16="http://schemas.microsoft.com/office/drawing/2014/main" id="{BC3FC42D-1DB5-45DD-AD9D-905C05233EB8}"/>
              </a:ext>
            </a:extLst>
          </p:cNvPr>
          <p:cNvSpPr txBox="1"/>
          <p:nvPr/>
        </p:nvSpPr>
        <p:spPr>
          <a:xfrm>
            <a:off x="4760409" y="4617846"/>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Kyle </a:t>
            </a:r>
            <a:r>
              <a:rPr lang="en-US" sz="1600" b="0" i="0" dirty="0" err="1">
                <a:solidFill>
                  <a:srgbClr val="2C353B"/>
                </a:solidFill>
                <a:effectLst/>
                <a:latin typeface="Roboto" panose="02000000000000000000" pitchFamily="2" charset="0"/>
              </a:rPr>
              <a:t>Radzak</a:t>
            </a:r>
            <a:endParaRPr lang="en-US" sz="1600" b="0" i="0" dirty="0">
              <a:solidFill>
                <a:srgbClr val="2C353B"/>
              </a:solidFill>
              <a:effectLst/>
              <a:latin typeface="Roboto" panose="02000000000000000000" pitchFamily="2" charset="0"/>
            </a:endParaRPr>
          </a:p>
        </p:txBody>
      </p:sp>
      <p:sp>
        <p:nvSpPr>
          <p:cNvPr id="21" name="TextBox 20">
            <a:extLst>
              <a:ext uri="{FF2B5EF4-FFF2-40B4-BE49-F238E27FC236}">
                <a16:creationId xmlns:a16="http://schemas.microsoft.com/office/drawing/2014/main" id="{F7CABBBB-EADE-4741-8E19-C6744825B42B}"/>
              </a:ext>
            </a:extLst>
          </p:cNvPr>
          <p:cNvSpPr txBox="1"/>
          <p:nvPr/>
        </p:nvSpPr>
        <p:spPr>
          <a:xfrm>
            <a:off x="4766135" y="2668494"/>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Zach Fowler</a:t>
            </a:r>
          </a:p>
        </p:txBody>
      </p:sp>
      <p:sp>
        <p:nvSpPr>
          <p:cNvPr id="22" name="TextBox 21">
            <a:extLst>
              <a:ext uri="{FF2B5EF4-FFF2-40B4-BE49-F238E27FC236}">
                <a16:creationId xmlns:a16="http://schemas.microsoft.com/office/drawing/2014/main" id="{6A7FED52-9BB4-4C09-B760-787A8536CDB0}"/>
              </a:ext>
            </a:extLst>
          </p:cNvPr>
          <p:cNvSpPr txBox="1"/>
          <p:nvPr/>
        </p:nvSpPr>
        <p:spPr>
          <a:xfrm>
            <a:off x="8405515" y="2609060"/>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Nate </a:t>
            </a:r>
            <a:r>
              <a:rPr lang="en-US" sz="1600" b="0" i="0" dirty="0" err="1">
                <a:solidFill>
                  <a:srgbClr val="2C353B"/>
                </a:solidFill>
                <a:effectLst/>
                <a:latin typeface="Roboto" panose="02000000000000000000" pitchFamily="2" charset="0"/>
              </a:rPr>
              <a:t>Bohmer</a:t>
            </a:r>
            <a:endParaRPr lang="en-US" sz="1600" b="0" i="0" dirty="0">
              <a:solidFill>
                <a:srgbClr val="2C353B"/>
              </a:solidFill>
              <a:effectLst/>
              <a:latin typeface="Roboto" panose="02000000000000000000" pitchFamily="2" charset="0"/>
            </a:endParaRPr>
          </a:p>
        </p:txBody>
      </p:sp>
      <p:sp>
        <p:nvSpPr>
          <p:cNvPr id="23" name="TextBox 22">
            <a:extLst>
              <a:ext uri="{FF2B5EF4-FFF2-40B4-BE49-F238E27FC236}">
                <a16:creationId xmlns:a16="http://schemas.microsoft.com/office/drawing/2014/main" id="{87B38464-C47D-49D7-A9E3-8F3B562FDC31}"/>
              </a:ext>
            </a:extLst>
          </p:cNvPr>
          <p:cNvSpPr txBox="1"/>
          <p:nvPr/>
        </p:nvSpPr>
        <p:spPr>
          <a:xfrm>
            <a:off x="8364788" y="4671657"/>
            <a:ext cx="1235841" cy="584775"/>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Lauren Waddell</a:t>
            </a:r>
          </a:p>
        </p:txBody>
      </p:sp>
    </p:spTree>
    <p:extLst>
      <p:ext uri="{BB962C8B-B14F-4D97-AF65-F5344CB8AC3E}">
        <p14:creationId xmlns:p14="http://schemas.microsoft.com/office/powerpoint/2010/main" val="369424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1523979"/>
          </a:xfrm>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13</a:t>
            </a:fld>
            <a:endParaRPr lang="en-US" dirty="0"/>
          </a:p>
        </p:txBody>
      </p:sp>
      <p:sp>
        <p:nvSpPr>
          <p:cNvPr id="18" name="TextBox 17">
            <a:extLst>
              <a:ext uri="{FF2B5EF4-FFF2-40B4-BE49-F238E27FC236}">
                <a16:creationId xmlns:a16="http://schemas.microsoft.com/office/drawing/2014/main" id="{D42D38EB-2D39-4038-AC8B-45716453DBBD}"/>
              </a:ext>
            </a:extLst>
          </p:cNvPr>
          <p:cNvSpPr txBox="1"/>
          <p:nvPr/>
        </p:nvSpPr>
        <p:spPr>
          <a:xfrm>
            <a:off x="285660" y="2701730"/>
            <a:ext cx="4451553" cy="30931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1500" b="0" i="0" dirty="0">
                <a:solidFill>
                  <a:srgbClr val="201F1E"/>
                </a:solidFill>
                <a:effectLst/>
                <a:latin typeface="Calibri" panose="020F0502020204030204" pitchFamily="34" charset="0"/>
              </a:rPr>
              <a:t>“During my semesters conducting research under ONR, I learned many valuable skills that would help me improve my chances at becoming a Cyber Operations Officer in the United States Army. The skills I learned during this period carried over into internships with 3rd Special Forces Group Cyber Effects Cell, as well as the Army Cyber Institute at West Point. Understanding the vulnerabilities with routing protocols greatly improved my value as a member of a research team examining malware and phishing attacks…” </a:t>
            </a:r>
          </a:p>
          <a:p>
            <a:pPr algn="just"/>
            <a:r>
              <a:rPr lang="en-US" sz="1500" b="0" i="0" dirty="0">
                <a:solidFill>
                  <a:srgbClr val="201F1E"/>
                </a:solidFill>
                <a:effectLst/>
                <a:latin typeface="Calibri" panose="020F0502020204030204" pitchFamily="34" charset="0"/>
              </a:rPr>
              <a:t>Currently senior student, employed with </a:t>
            </a:r>
            <a:r>
              <a:rPr lang="en-US" sz="1500" b="0" i="0" dirty="0" err="1">
                <a:solidFill>
                  <a:srgbClr val="201F1E"/>
                </a:solidFill>
                <a:effectLst/>
                <a:latin typeface="Calibri" panose="020F0502020204030204" pitchFamily="34" charset="0"/>
              </a:rPr>
              <a:t>UofSC’s</a:t>
            </a:r>
            <a:r>
              <a:rPr lang="en-US" sz="1500" b="0" i="0" dirty="0">
                <a:solidFill>
                  <a:srgbClr val="201F1E"/>
                </a:solidFill>
                <a:effectLst/>
                <a:latin typeface="Calibri" panose="020F0502020204030204" pitchFamily="34" charset="0"/>
              </a:rPr>
              <a:t> IT and at the 359th Theater Tactical Signal Brigade, Headquarters Company. </a:t>
            </a:r>
            <a:endParaRPr lang="en-US" sz="1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1E98EF-1F1E-412B-BE2D-733D99BCF4C9}"/>
              </a:ext>
            </a:extLst>
          </p:cNvPr>
          <p:cNvSpPr txBox="1"/>
          <p:nvPr/>
        </p:nvSpPr>
        <p:spPr>
          <a:xfrm>
            <a:off x="285660" y="2299501"/>
            <a:ext cx="1740798" cy="369332"/>
          </a:xfrm>
          <a:prstGeom prst="rect">
            <a:avLst/>
          </a:prstGeom>
          <a:noFill/>
        </p:spPr>
        <p:txBody>
          <a:bodyPr wrap="none" rtlCol="0">
            <a:spAutoFit/>
          </a:bodyPr>
          <a:lstStyle/>
          <a:p>
            <a:r>
              <a:rPr lang="en-US" dirty="0"/>
              <a:t>Jack </a:t>
            </a:r>
            <a:r>
              <a:rPr lang="en-US" dirty="0" err="1"/>
              <a:t>Sadle</a:t>
            </a:r>
            <a:r>
              <a:rPr lang="en-US" dirty="0"/>
              <a:t>, ROTC</a:t>
            </a:r>
          </a:p>
        </p:txBody>
      </p:sp>
      <p:graphicFrame>
        <p:nvGraphicFramePr>
          <p:cNvPr id="10" name="Table 11">
            <a:extLst>
              <a:ext uri="{FF2B5EF4-FFF2-40B4-BE49-F238E27FC236}">
                <a16:creationId xmlns:a16="http://schemas.microsoft.com/office/drawing/2014/main" id="{F5EB79CE-7222-4EA1-8C52-D29504EC0845}"/>
              </a:ext>
            </a:extLst>
          </p:cNvPr>
          <p:cNvGraphicFramePr>
            <a:graphicFrameLocks noGrp="1"/>
          </p:cNvGraphicFramePr>
          <p:nvPr>
            <p:extLst>
              <p:ext uri="{D42A27DB-BD31-4B8C-83A1-F6EECF244321}">
                <p14:modId xmlns:p14="http://schemas.microsoft.com/office/powerpoint/2010/main" val="3319065685"/>
              </p:ext>
            </p:extLst>
          </p:nvPr>
        </p:nvGraphicFramePr>
        <p:xfrm>
          <a:off x="5392144" y="2323047"/>
          <a:ext cx="6514196" cy="3708400"/>
        </p:xfrm>
        <a:graphic>
          <a:graphicData uri="http://schemas.openxmlformats.org/drawingml/2006/table">
            <a:tbl>
              <a:tblPr firstRow="1" bandRow="1">
                <a:tableStyleId>{5C22544A-7EE6-4342-B048-85BDC9FD1C3A}</a:tableStyleId>
              </a:tblPr>
              <a:tblGrid>
                <a:gridCol w="2011191">
                  <a:extLst>
                    <a:ext uri="{9D8B030D-6E8A-4147-A177-3AD203B41FA5}">
                      <a16:colId xmlns:a16="http://schemas.microsoft.com/office/drawing/2014/main" val="3635548510"/>
                    </a:ext>
                  </a:extLst>
                </a:gridCol>
                <a:gridCol w="4503005">
                  <a:extLst>
                    <a:ext uri="{9D8B030D-6E8A-4147-A177-3AD203B41FA5}">
                      <a16:colId xmlns:a16="http://schemas.microsoft.com/office/drawing/2014/main" val="2571764118"/>
                    </a:ext>
                  </a:extLst>
                </a:gridCol>
              </a:tblGrid>
              <a:tr h="370840">
                <a:tc>
                  <a:txBody>
                    <a:bodyPr/>
                    <a:lstStyle/>
                    <a:p>
                      <a:pPr algn="ctr"/>
                      <a:r>
                        <a:rPr lang="en-US" sz="1600" dirty="0"/>
                        <a:t>Name</a:t>
                      </a:r>
                    </a:p>
                  </a:txBody>
                  <a:tcPr/>
                </a:tc>
                <a:tc>
                  <a:txBody>
                    <a:bodyPr/>
                    <a:lstStyle/>
                    <a:p>
                      <a:pPr algn="ctr"/>
                      <a:r>
                        <a:rPr lang="en-US" sz="1600" dirty="0"/>
                        <a:t>Position</a:t>
                      </a:r>
                    </a:p>
                  </a:txBody>
                  <a:tcPr/>
                </a:tc>
                <a:extLst>
                  <a:ext uri="{0D108BD9-81ED-4DB2-BD59-A6C34878D82A}">
                    <a16:rowId xmlns:a16="http://schemas.microsoft.com/office/drawing/2014/main" val="2743305944"/>
                  </a:ext>
                </a:extLst>
              </a:tr>
              <a:tr h="370840">
                <a:tc>
                  <a:txBody>
                    <a:bodyPr/>
                    <a:lstStyle/>
                    <a:p>
                      <a:r>
                        <a:rPr lang="en-US" sz="1600" dirty="0"/>
                        <a:t>Ty Love-Baker </a:t>
                      </a:r>
                    </a:p>
                  </a:txBody>
                  <a:tcPr/>
                </a:tc>
                <a:tc>
                  <a:txBody>
                    <a:bodyPr/>
                    <a:lstStyle/>
                    <a:p>
                      <a:r>
                        <a:rPr lang="en-US" sz="1600" dirty="0"/>
                        <a:t>2nd Lt. at United States Marine Corps, DC</a:t>
                      </a:r>
                    </a:p>
                  </a:txBody>
                  <a:tcPr/>
                </a:tc>
                <a:extLst>
                  <a:ext uri="{0D108BD9-81ED-4DB2-BD59-A6C34878D82A}">
                    <a16:rowId xmlns:a16="http://schemas.microsoft.com/office/drawing/2014/main" val="3293702283"/>
                  </a:ext>
                </a:extLst>
              </a:tr>
              <a:tr h="370840">
                <a:tc>
                  <a:txBody>
                    <a:bodyPr/>
                    <a:lstStyle/>
                    <a:p>
                      <a:r>
                        <a:rPr lang="en-US" sz="1600" dirty="0"/>
                        <a:t>Dakota McDaniel</a:t>
                      </a:r>
                    </a:p>
                  </a:txBody>
                  <a:tcPr/>
                </a:tc>
                <a:tc>
                  <a:txBody>
                    <a:bodyPr/>
                    <a:lstStyle/>
                    <a:p>
                      <a:r>
                        <a:rPr lang="en-US" sz="1600" dirty="0"/>
                        <a:t>Information Security Analyst at Lowe's </a:t>
                      </a:r>
                    </a:p>
                  </a:txBody>
                  <a:tcPr/>
                </a:tc>
                <a:extLst>
                  <a:ext uri="{0D108BD9-81ED-4DB2-BD59-A6C34878D82A}">
                    <a16:rowId xmlns:a16="http://schemas.microsoft.com/office/drawing/2014/main" val="4131302781"/>
                  </a:ext>
                </a:extLst>
              </a:tr>
              <a:tr h="370840">
                <a:tc>
                  <a:txBody>
                    <a:bodyPr/>
                    <a:lstStyle/>
                    <a:p>
                      <a:r>
                        <a:rPr lang="en-US" sz="1600" dirty="0"/>
                        <a:t>Lauren Waddell</a:t>
                      </a:r>
                    </a:p>
                  </a:txBody>
                  <a:tcPr/>
                </a:tc>
                <a:tc>
                  <a:txBody>
                    <a:bodyPr/>
                    <a:lstStyle/>
                    <a:p>
                      <a:r>
                        <a:rPr lang="en-US" sz="1600" dirty="0"/>
                        <a:t>IT Specialist, SC Department of Insurance</a:t>
                      </a:r>
                    </a:p>
                  </a:txBody>
                  <a:tcPr/>
                </a:tc>
                <a:extLst>
                  <a:ext uri="{0D108BD9-81ED-4DB2-BD59-A6C34878D82A}">
                    <a16:rowId xmlns:a16="http://schemas.microsoft.com/office/drawing/2014/main" val="3088468784"/>
                  </a:ext>
                </a:extLst>
              </a:tr>
              <a:tr h="370840">
                <a:tc>
                  <a:txBody>
                    <a:bodyPr/>
                    <a:lstStyle/>
                    <a:p>
                      <a:r>
                        <a:rPr lang="en-US" sz="1600" dirty="0"/>
                        <a:t>Josue Hernandez</a:t>
                      </a:r>
                    </a:p>
                  </a:txBody>
                  <a:tcPr/>
                </a:tc>
                <a:tc>
                  <a:txBody>
                    <a:bodyPr/>
                    <a:lstStyle/>
                    <a:p>
                      <a:r>
                        <a:rPr lang="en-US" sz="1600" dirty="0"/>
                        <a:t>Technical Solution Specialist at IBM</a:t>
                      </a:r>
                    </a:p>
                  </a:txBody>
                  <a:tcPr/>
                </a:tc>
                <a:extLst>
                  <a:ext uri="{0D108BD9-81ED-4DB2-BD59-A6C34878D82A}">
                    <a16:rowId xmlns:a16="http://schemas.microsoft.com/office/drawing/2014/main" val="1053845032"/>
                  </a:ext>
                </a:extLst>
              </a:tr>
              <a:tr h="370840">
                <a:tc>
                  <a:txBody>
                    <a:bodyPr/>
                    <a:lstStyle/>
                    <a:p>
                      <a:r>
                        <a:rPr lang="en-US" sz="1600" dirty="0"/>
                        <a:t>Kyle </a:t>
                      </a:r>
                      <a:r>
                        <a:rPr lang="en-US" sz="1600" dirty="0" err="1"/>
                        <a:t>Radzak</a:t>
                      </a:r>
                      <a:endParaRPr lang="en-US" sz="1600" dirty="0"/>
                    </a:p>
                  </a:txBody>
                  <a:tcPr/>
                </a:tc>
                <a:tc>
                  <a:txBody>
                    <a:bodyPr/>
                    <a:lstStyle/>
                    <a:p>
                      <a:r>
                        <a:rPr lang="en-US" sz="1600" dirty="0"/>
                        <a:t>IT Specialist at Lowe's Companies</a:t>
                      </a:r>
                    </a:p>
                  </a:txBody>
                  <a:tcPr/>
                </a:tc>
                <a:extLst>
                  <a:ext uri="{0D108BD9-81ED-4DB2-BD59-A6C34878D82A}">
                    <a16:rowId xmlns:a16="http://schemas.microsoft.com/office/drawing/2014/main" val="1173925730"/>
                  </a:ext>
                </a:extLst>
              </a:tr>
              <a:tr h="370840">
                <a:tc>
                  <a:txBody>
                    <a:bodyPr/>
                    <a:lstStyle/>
                    <a:p>
                      <a:r>
                        <a:rPr lang="en-US" sz="1600" dirty="0"/>
                        <a:t>Nathan </a:t>
                      </a:r>
                      <a:r>
                        <a:rPr lang="en-US" sz="1600" dirty="0" err="1"/>
                        <a:t>Bohmer</a:t>
                      </a:r>
                      <a:endParaRPr lang="en-US" sz="1600" dirty="0"/>
                    </a:p>
                  </a:txBody>
                  <a:tcPr/>
                </a:tc>
                <a:tc>
                  <a:txBody>
                    <a:bodyPr/>
                    <a:lstStyle/>
                    <a:p>
                      <a:r>
                        <a:rPr lang="en-US" sz="1600" dirty="0"/>
                        <a:t>Project Coordinator at Black Box Networks</a:t>
                      </a:r>
                    </a:p>
                  </a:txBody>
                  <a:tcPr/>
                </a:tc>
                <a:extLst>
                  <a:ext uri="{0D108BD9-81ED-4DB2-BD59-A6C34878D82A}">
                    <a16:rowId xmlns:a16="http://schemas.microsoft.com/office/drawing/2014/main" val="4133195816"/>
                  </a:ext>
                </a:extLst>
              </a:tr>
              <a:tr h="370840">
                <a:tc>
                  <a:txBody>
                    <a:bodyPr/>
                    <a:lstStyle/>
                    <a:p>
                      <a:r>
                        <a:rPr lang="en-US" sz="1600" dirty="0"/>
                        <a:t>Brad Wilson</a:t>
                      </a:r>
                    </a:p>
                  </a:txBody>
                  <a:tcPr/>
                </a:tc>
                <a:tc>
                  <a:txBody>
                    <a:bodyPr/>
                    <a:lstStyle/>
                    <a:p>
                      <a:r>
                        <a:rPr lang="en-US" sz="1600" dirty="0"/>
                        <a:t>IT Intern Savannah River National Lab</a:t>
                      </a:r>
                    </a:p>
                  </a:txBody>
                  <a:tcPr/>
                </a:tc>
                <a:extLst>
                  <a:ext uri="{0D108BD9-81ED-4DB2-BD59-A6C34878D82A}">
                    <a16:rowId xmlns:a16="http://schemas.microsoft.com/office/drawing/2014/main" val="265925911"/>
                  </a:ext>
                </a:extLst>
              </a:tr>
              <a:tr h="370840">
                <a:tc>
                  <a:txBody>
                    <a:bodyPr/>
                    <a:lstStyle/>
                    <a:p>
                      <a:r>
                        <a:rPr lang="en-US" sz="1600" dirty="0"/>
                        <a:t>Zach Fowler</a:t>
                      </a:r>
                    </a:p>
                  </a:txBody>
                  <a:tcPr/>
                </a:tc>
                <a:tc>
                  <a:txBody>
                    <a:bodyPr/>
                    <a:lstStyle/>
                    <a:p>
                      <a:r>
                        <a:rPr lang="en-US" sz="1600" dirty="0"/>
                        <a:t>IT Intern at Blue Cross Blue Shield</a:t>
                      </a:r>
                    </a:p>
                  </a:txBody>
                  <a:tcPr/>
                </a:tc>
                <a:extLst>
                  <a:ext uri="{0D108BD9-81ED-4DB2-BD59-A6C34878D82A}">
                    <a16:rowId xmlns:a16="http://schemas.microsoft.com/office/drawing/2014/main" val="3665709367"/>
                  </a:ext>
                </a:extLst>
              </a:tr>
              <a:tr h="370840">
                <a:tc>
                  <a:txBody>
                    <a:bodyPr/>
                    <a:lstStyle/>
                    <a:p>
                      <a:r>
                        <a:rPr lang="en-US" sz="1600" dirty="0"/>
                        <a:t>Nathan Long</a:t>
                      </a:r>
                    </a:p>
                  </a:txBody>
                  <a:tcPr/>
                </a:tc>
                <a:tc>
                  <a:txBody>
                    <a:bodyPr/>
                    <a:lstStyle/>
                    <a:p>
                      <a:r>
                        <a:rPr lang="en-US" sz="1600" dirty="0"/>
                        <a:t>Technology Analyst at AIG</a:t>
                      </a:r>
                    </a:p>
                  </a:txBody>
                  <a:tcPr/>
                </a:tc>
                <a:extLst>
                  <a:ext uri="{0D108BD9-81ED-4DB2-BD59-A6C34878D82A}">
                    <a16:rowId xmlns:a16="http://schemas.microsoft.com/office/drawing/2014/main" val="1226549069"/>
                  </a:ext>
                </a:extLst>
              </a:tr>
            </a:tbl>
          </a:graphicData>
        </a:graphic>
      </p:graphicFrame>
    </p:spTree>
    <p:extLst>
      <p:ext uri="{BB962C8B-B14F-4D97-AF65-F5344CB8AC3E}">
        <p14:creationId xmlns:p14="http://schemas.microsoft.com/office/powerpoint/2010/main" val="92004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1523979"/>
          </a:xfrm>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14</a:t>
            </a:fld>
            <a:endParaRPr lang="en-US" dirty="0"/>
          </a:p>
        </p:txBody>
      </p:sp>
      <p:sp>
        <p:nvSpPr>
          <p:cNvPr id="18" name="TextBox 17">
            <a:extLst>
              <a:ext uri="{FF2B5EF4-FFF2-40B4-BE49-F238E27FC236}">
                <a16:creationId xmlns:a16="http://schemas.microsoft.com/office/drawing/2014/main" id="{D42D38EB-2D39-4038-AC8B-45716453DBBD}"/>
              </a:ext>
            </a:extLst>
          </p:cNvPr>
          <p:cNvSpPr txBox="1"/>
          <p:nvPr/>
        </p:nvSpPr>
        <p:spPr>
          <a:xfrm>
            <a:off x="285660" y="2552679"/>
            <a:ext cx="4451553" cy="37856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1500" b="0" i="0" dirty="0">
                <a:solidFill>
                  <a:srgbClr val="201F1E"/>
                </a:solidFill>
                <a:effectLst/>
                <a:latin typeface="Calibri" panose="020F0502020204030204" pitchFamily="34" charset="0"/>
              </a:rPr>
              <a:t>“I learned vital cybersecurity skills, such as creating policies with Application Identification rules, generating traffic to ensure security policies are operating appropriately, and reading logs to understand where traffic is traversing the network. The skills I learned during my ONR project were very similar to those skills needed to become part of the Networking/Perimeter team at Savanna River National Laboratory (SRNL), which protects the internal network… My managers [at SRNL internship] were very pleased with my knowledge and experience with next generation firewalls. As a result of my experience with ONR and previous internship at SRNL I was offered a full-time position contingent upon my graduation in May 2022”.</a:t>
            </a:r>
          </a:p>
          <a:p>
            <a:pPr algn="just"/>
            <a:r>
              <a:rPr lang="en-US" sz="1500" b="0" i="0" dirty="0">
                <a:solidFill>
                  <a:srgbClr val="201F1E"/>
                </a:solidFill>
                <a:effectLst/>
                <a:latin typeface="Calibri" panose="020F0502020204030204" pitchFamily="34" charset="0"/>
              </a:rPr>
              <a:t>Currently senior student. </a:t>
            </a:r>
            <a:endParaRPr lang="en-US" sz="1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1E98EF-1F1E-412B-BE2D-733D99BCF4C9}"/>
              </a:ext>
            </a:extLst>
          </p:cNvPr>
          <p:cNvSpPr txBox="1"/>
          <p:nvPr/>
        </p:nvSpPr>
        <p:spPr>
          <a:xfrm>
            <a:off x="285660" y="2183347"/>
            <a:ext cx="2368149" cy="369332"/>
          </a:xfrm>
          <a:prstGeom prst="rect">
            <a:avLst/>
          </a:prstGeom>
          <a:noFill/>
        </p:spPr>
        <p:txBody>
          <a:bodyPr wrap="none" rtlCol="0">
            <a:spAutoFit/>
          </a:bodyPr>
          <a:lstStyle/>
          <a:p>
            <a:r>
              <a:rPr lang="en-US" dirty="0"/>
              <a:t>Brad Wilson, IT student</a:t>
            </a:r>
          </a:p>
        </p:txBody>
      </p:sp>
      <p:graphicFrame>
        <p:nvGraphicFramePr>
          <p:cNvPr id="10" name="Table 11">
            <a:extLst>
              <a:ext uri="{FF2B5EF4-FFF2-40B4-BE49-F238E27FC236}">
                <a16:creationId xmlns:a16="http://schemas.microsoft.com/office/drawing/2014/main" id="{F5EB79CE-7222-4EA1-8C52-D29504EC0845}"/>
              </a:ext>
            </a:extLst>
          </p:cNvPr>
          <p:cNvGraphicFramePr>
            <a:graphicFrameLocks noGrp="1"/>
          </p:cNvGraphicFramePr>
          <p:nvPr/>
        </p:nvGraphicFramePr>
        <p:xfrm>
          <a:off x="5392144" y="2323047"/>
          <a:ext cx="6514196" cy="3708400"/>
        </p:xfrm>
        <a:graphic>
          <a:graphicData uri="http://schemas.openxmlformats.org/drawingml/2006/table">
            <a:tbl>
              <a:tblPr firstRow="1" bandRow="1">
                <a:tableStyleId>{5C22544A-7EE6-4342-B048-85BDC9FD1C3A}</a:tableStyleId>
              </a:tblPr>
              <a:tblGrid>
                <a:gridCol w="2011191">
                  <a:extLst>
                    <a:ext uri="{9D8B030D-6E8A-4147-A177-3AD203B41FA5}">
                      <a16:colId xmlns:a16="http://schemas.microsoft.com/office/drawing/2014/main" val="3635548510"/>
                    </a:ext>
                  </a:extLst>
                </a:gridCol>
                <a:gridCol w="4503005">
                  <a:extLst>
                    <a:ext uri="{9D8B030D-6E8A-4147-A177-3AD203B41FA5}">
                      <a16:colId xmlns:a16="http://schemas.microsoft.com/office/drawing/2014/main" val="2571764118"/>
                    </a:ext>
                  </a:extLst>
                </a:gridCol>
              </a:tblGrid>
              <a:tr h="370840">
                <a:tc>
                  <a:txBody>
                    <a:bodyPr/>
                    <a:lstStyle/>
                    <a:p>
                      <a:pPr algn="ctr"/>
                      <a:r>
                        <a:rPr lang="en-US" sz="1600" dirty="0"/>
                        <a:t>Name</a:t>
                      </a:r>
                    </a:p>
                  </a:txBody>
                  <a:tcPr/>
                </a:tc>
                <a:tc>
                  <a:txBody>
                    <a:bodyPr/>
                    <a:lstStyle/>
                    <a:p>
                      <a:pPr algn="ctr"/>
                      <a:r>
                        <a:rPr lang="en-US" sz="1600" dirty="0"/>
                        <a:t>Position</a:t>
                      </a:r>
                    </a:p>
                  </a:txBody>
                  <a:tcPr/>
                </a:tc>
                <a:extLst>
                  <a:ext uri="{0D108BD9-81ED-4DB2-BD59-A6C34878D82A}">
                    <a16:rowId xmlns:a16="http://schemas.microsoft.com/office/drawing/2014/main" val="2743305944"/>
                  </a:ext>
                </a:extLst>
              </a:tr>
              <a:tr h="370840">
                <a:tc>
                  <a:txBody>
                    <a:bodyPr/>
                    <a:lstStyle/>
                    <a:p>
                      <a:r>
                        <a:rPr lang="en-US" sz="1600" dirty="0"/>
                        <a:t>Ty Love-Baker </a:t>
                      </a:r>
                    </a:p>
                  </a:txBody>
                  <a:tcPr/>
                </a:tc>
                <a:tc>
                  <a:txBody>
                    <a:bodyPr/>
                    <a:lstStyle/>
                    <a:p>
                      <a:r>
                        <a:rPr lang="en-US" sz="1600" dirty="0"/>
                        <a:t>2nd Lt. at United States Marine Corps, DC</a:t>
                      </a:r>
                    </a:p>
                  </a:txBody>
                  <a:tcPr/>
                </a:tc>
                <a:extLst>
                  <a:ext uri="{0D108BD9-81ED-4DB2-BD59-A6C34878D82A}">
                    <a16:rowId xmlns:a16="http://schemas.microsoft.com/office/drawing/2014/main" val="3293702283"/>
                  </a:ext>
                </a:extLst>
              </a:tr>
              <a:tr h="370840">
                <a:tc>
                  <a:txBody>
                    <a:bodyPr/>
                    <a:lstStyle/>
                    <a:p>
                      <a:r>
                        <a:rPr lang="en-US" sz="1600" dirty="0"/>
                        <a:t>Dakota McDaniel</a:t>
                      </a:r>
                    </a:p>
                  </a:txBody>
                  <a:tcPr/>
                </a:tc>
                <a:tc>
                  <a:txBody>
                    <a:bodyPr/>
                    <a:lstStyle/>
                    <a:p>
                      <a:r>
                        <a:rPr lang="en-US" sz="1600" dirty="0"/>
                        <a:t>Information Security Analyst at Lowe's </a:t>
                      </a:r>
                    </a:p>
                  </a:txBody>
                  <a:tcPr/>
                </a:tc>
                <a:extLst>
                  <a:ext uri="{0D108BD9-81ED-4DB2-BD59-A6C34878D82A}">
                    <a16:rowId xmlns:a16="http://schemas.microsoft.com/office/drawing/2014/main" val="4131302781"/>
                  </a:ext>
                </a:extLst>
              </a:tr>
              <a:tr h="370840">
                <a:tc>
                  <a:txBody>
                    <a:bodyPr/>
                    <a:lstStyle/>
                    <a:p>
                      <a:r>
                        <a:rPr lang="en-US" sz="1600" dirty="0"/>
                        <a:t>Lauren Waddell</a:t>
                      </a:r>
                    </a:p>
                  </a:txBody>
                  <a:tcPr/>
                </a:tc>
                <a:tc>
                  <a:txBody>
                    <a:bodyPr/>
                    <a:lstStyle/>
                    <a:p>
                      <a:r>
                        <a:rPr lang="en-US" sz="1600" dirty="0"/>
                        <a:t>IT Specialist, SC Department of Insurance</a:t>
                      </a:r>
                    </a:p>
                  </a:txBody>
                  <a:tcPr/>
                </a:tc>
                <a:extLst>
                  <a:ext uri="{0D108BD9-81ED-4DB2-BD59-A6C34878D82A}">
                    <a16:rowId xmlns:a16="http://schemas.microsoft.com/office/drawing/2014/main" val="3088468784"/>
                  </a:ext>
                </a:extLst>
              </a:tr>
              <a:tr h="370840">
                <a:tc>
                  <a:txBody>
                    <a:bodyPr/>
                    <a:lstStyle/>
                    <a:p>
                      <a:r>
                        <a:rPr lang="en-US" sz="1600" dirty="0"/>
                        <a:t>Josue Hernandez</a:t>
                      </a:r>
                    </a:p>
                  </a:txBody>
                  <a:tcPr/>
                </a:tc>
                <a:tc>
                  <a:txBody>
                    <a:bodyPr/>
                    <a:lstStyle/>
                    <a:p>
                      <a:r>
                        <a:rPr lang="en-US" sz="1600" dirty="0"/>
                        <a:t>Technical Solution Specialist at IBM</a:t>
                      </a:r>
                    </a:p>
                  </a:txBody>
                  <a:tcPr/>
                </a:tc>
                <a:extLst>
                  <a:ext uri="{0D108BD9-81ED-4DB2-BD59-A6C34878D82A}">
                    <a16:rowId xmlns:a16="http://schemas.microsoft.com/office/drawing/2014/main" val="1053845032"/>
                  </a:ext>
                </a:extLst>
              </a:tr>
              <a:tr h="370840">
                <a:tc>
                  <a:txBody>
                    <a:bodyPr/>
                    <a:lstStyle/>
                    <a:p>
                      <a:r>
                        <a:rPr lang="en-US" sz="1600" dirty="0"/>
                        <a:t>Kyle </a:t>
                      </a:r>
                      <a:r>
                        <a:rPr lang="en-US" sz="1600" dirty="0" err="1"/>
                        <a:t>Radzak</a:t>
                      </a:r>
                      <a:endParaRPr lang="en-US" sz="1600" dirty="0"/>
                    </a:p>
                  </a:txBody>
                  <a:tcPr/>
                </a:tc>
                <a:tc>
                  <a:txBody>
                    <a:bodyPr/>
                    <a:lstStyle/>
                    <a:p>
                      <a:r>
                        <a:rPr lang="en-US" sz="1600" dirty="0"/>
                        <a:t>IT Specialist at Lowe's Companies</a:t>
                      </a:r>
                    </a:p>
                  </a:txBody>
                  <a:tcPr/>
                </a:tc>
                <a:extLst>
                  <a:ext uri="{0D108BD9-81ED-4DB2-BD59-A6C34878D82A}">
                    <a16:rowId xmlns:a16="http://schemas.microsoft.com/office/drawing/2014/main" val="1173925730"/>
                  </a:ext>
                </a:extLst>
              </a:tr>
              <a:tr h="370840">
                <a:tc>
                  <a:txBody>
                    <a:bodyPr/>
                    <a:lstStyle/>
                    <a:p>
                      <a:r>
                        <a:rPr lang="en-US" sz="1600" dirty="0"/>
                        <a:t>Nathan </a:t>
                      </a:r>
                      <a:r>
                        <a:rPr lang="en-US" sz="1600" dirty="0" err="1"/>
                        <a:t>Bohmer</a:t>
                      </a:r>
                      <a:endParaRPr lang="en-US" sz="1600" dirty="0"/>
                    </a:p>
                  </a:txBody>
                  <a:tcPr/>
                </a:tc>
                <a:tc>
                  <a:txBody>
                    <a:bodyPr/>
                    <a:lstStyle/>
                    <a:p>
                      <a:r>
                        <a:rPr lang="en-US" sz="1600" dirty="0"/>
                        <a:t>Project Coordinator at Black Box Networks</a:t>
                      </a:r>
                    </a:p>
                  </a:txBody>
                  <a:tcPr/>
                </a:tc>
                <a:extLst>
                  <a:ext uri="{0D108BD9-81ED-4DB2-BD59-A6C34878D82A}">
                    <a16:rowId xmlns:a16="http://schemas.microsoft.com/office/drawing/2014/main" val="4133195816"/>
                  </a:ext>
                </a:extLst>
              </a:tr>
              <a:tr h="370840">
                <a:tc>
                  <a:txBody>
                    <a:bodyPr/>
                    <a:lstStyle/>
                    <a:p>
                      <a:r>
                        <a:rPr lang="en-US" sz="1600" dirty="0"/>
                        <a:t>Brad Wilson</a:t>
                      </a:r>
                    </a:p>
                  </a:txBody>
                  <a:tcPr/>
                </a:tc>
                <a:tc>
                  <a:txBody>
                    <a:bodyPr/>
                    <a:lstStyle/>
                    <a:p>
                      <a:r>
                        <a:rPr lang="en-US" sz="1600" dirty="0"/>
                        <a:t>IT Intern Savannah River National Lab</a:t>
                      </a:r>
                    </a:p>
                  </a:txBody>
                  <a:tcPr/>
                </a:tc>
                <a:extLst>
                  <a:ext uri="{0D108BD9-81ED-4DB2-BD59-A6C34878D82A}">
                    <a16:rowId xmlns:a16="http://schemas.microsoft.com/office/drawing/2014/main" val="265925911"/>
                  </a:ext>
                </a:extLst>
              </a:tr>
              <a:tr h="370840">
                <a:tc>
                  <a:txBody>
                    <a:bodyPr/>
                    <a:lstStyle/>
                    <a:p>
                      <a:r>
                        <a:rPr lang="en-US" sz="1600" dirty="0"/>
                        <a:t>Zach Fowler</a:t>
                      </a:r>
                    </a:p>
                  </a:txBody>
                  <a:tcPr/>
                </a:tc>
                <a:tc>
                  <a:txBody>
                    <a:bodyPr/>
                    <a:lstStyle/>
                    <a:p>
                      <a:r>
                        <a:rPr lang="en-US" sz="1600" dirty="0"/>
                        <a:t>IT Intern at Blue Cross Blue Shield</a:t>
                      </a:r>
                    </a:p>
                  </a:txBody>
                  <a:tcPr/>
                </a:tc>
                <a:extLst>
                  <a:ext uri="{0D108BD9-81ED-4DB2-BD59-A6C34878D82A}">
                    <a16:rowId xmlns:a16="http://schemas.microsoft.com/office/drawing/2014/main" val="3665709367"/>
                  </a:ext>
                </a:extLst>
              </a:tr>
              <a:tr h="370840">
                <a:tc>
                  <a:txBody>
                    <a:bodyPr/>
                    <a:lstStyle/>
                    <a:p>
                      <a:r>
                        <a:rPr lang="en-US" sz="1600" dirty="0"/>
                        <a:t>Nathan Long</a:t>
                      </a:r>
                    </a:p>
                  </a:txBody>
                  <a:tcPr/>
                </a:tc>
                <a:tc>
                  <a:txBody>
                    <a:bodyPr/>
                    <a:lstStyle/>
                    <a:p>
                      <a:r>
                        <a:rPr lang="en-US" sz="1600" dirty="0"/>
                        <a:t>Technology Analyst at AIG</a:t>
                      </a:r>
                    </a:p>
                  </a:txBody>
                  <a:tcPr/>
                </a:tc>
                <a:extLst>
                  <a:ext uri="{0D108BD9-81ED-4DB2-BD59-A6C34878D82A}">
                    <a16:rowId xmlns:a16="http://schemas.microsoft.com/office/drawing/2014/main" val="1226549069"/>
                  </a:ext>
                </a:extLst>
              </a:tr>
            </a:tbl>
          </a:graphicData>
        </a:graphic>
      </p:graphicFrame>
      <p:sp>
        <p:nvSpPr>
          <p:cNvPr id="7" name="TextBox 6">
            <a:extLst>
              <a:ext uri="{FF2B5EF4-FFF2-40B4-BE49-F238E27FC236}">
                <a16:creationId xmlns:a16="http://schemas.microsoft.com/office/drawing/2014/main" id="{31415847-2518-44FF-AEE2-A0D42D6FA237}"/>
              </a:ext>
            </a:extLst>
          </p:cNvPr>
          <p:cNvSpPr txBox="1"/>
          <p:nvPr/>
        </p:nvSpPr>
        <p:spPr>
          <a:xfrm rot="5400000">
            <a:off x="8688153" y="5944697"/>
            <a:ext cx="476175" cy="55399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154118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1523979"/>
          </a:xfrm>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15</a:t>
            </a:fld>
            <a:endParaRPr lang="en-US" dirty="0"/>
          </a:p>
        </p:txBody>
      </p:sp>
      <p:pic>
        <p:nvPicPr>
          <p:cNvPr id="11" name="Picture 10">
            <a:extLst>
              <a:ext uri="{FF2B5EF4-FFF2-40B4-BE49-F238E27FC236}">
                <a16:creationId xmlns:a16="http://schemas.microsoft.com/office/drawing/2014/main" id="{87808C0D-4076-4A45-8004-340C734AE5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92505"/>
            <a:ext cx="4780919" cy="3336795"/>
          </a:xfrm>
          <a:prstGeom prst="rect">
            <a:avLst/>
          </a:prstGeom>
          <a:noFill/>
          <a:ln>
            <a:solidFill>
              <a:schemeClr val="tx1"/>
            </a:solidFill>
          </a:ln>
          <a:effectLst>
            <a:outerShdw blurRad="50800" dist="38100" dir="2700000" algn="tl" rotWithShape="0">
              <a:prstClr val="black">
                <a:alpha val="40000"/>
              </a:prstClr>
            </a:outerShdw>
          </a:effectLst>
        </p:spPr>
      </p:pic>
      <p:graphicFrame>
        <p:nvGraphicFramePr>
          <p:cNvPr id="9" name="Object 8">
            <a:extLst>
              <a:ext uri="{FF2B5EF4-FFF2-40B4-BE49-F238E27FC236}">
                <a16:creationId xmlns:a16="http://schemas.microsoft.com/office/drawing/2014/main" id="{6D50673D-42C2-4AF8-9CFC-22BC1333C1A2}"/>
              </a:ext>
            </a:extLst>
          </p:cNvPr>
          <p:cNvGraphicFramePr>
            <a:graphicFrameLocks noChangeAspect="1"/>
          </p:cNvGraphicFramePr>
          <p:nvPr>
            <p:extLst>
              <p:ext uri="{D42A27DB-BD31-4B8C-83A1-F6EECF244321}">
                <p14:modId xmlns:p14="http://schemas.microsoft.com/office/powerpoint/2010/main" val="3425759375"/>
              </p:ext>
            </p:extLst>
          </p:nvPr>
        </p:nvGraphicFramePr>
        <p:xfrm>
          <a:off x="6652753" y="2442889"/>
          <a:ext cx="4428781" cy="3455486"/>
        </p:xfrm>
        <a:graphic>
          <a:graphicData uri="http://schemas.openxmlformats.org/presentationml/2006/ole">
            <mc:AlternateContent xmlns:mc="http://schemas.openxmlformats.org/markup-compatibility/2006">
              <mc:Choice xmlns:v="urn:schemas-microsoft-com:vml" Requires="v">
                <p:oleObj name="Visio" r:id="rId4" imgW="8039109" imgH="6286311" progId="Visio.Drawing.15">
                  <p:embed/>
                </p:oleObj>
              </mc:Choice>
              <mc:Fallback>
                <p:oleObj name="Visio" r:id="rId4" imgW="8039109" imgH="6286311" progId="Visio.Drawing.15">
                  <p:embed/>
                  <p:pic>
                    <p:nvPicPr>
                      <p:cNvPr id="9" name="Object 8">
                        <a:extLst>
                          <a:ext uri="{FF2B5EF4-FFF2-40B4-BE49-F238E27FC236}">
                            <a16:creationId xmlns:a16="http://schemas.microsoft.com/office/drawing/2014/main" id="{6D50673D-42C2-4AF8-9CFC-22BC1333C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2753" y="2442889"/>
                        <a:ext cx="4428781" cy="3455486"/>
                      </a:xfrm>
                      <a:prstGeom prst="rect">
                        <a:avLst/>
                      </a:prstGeom>
                      <a:noFill/>
                    </p:spPr>
                  </p:pic>
                </p:oleObj>
              </mc:Fallback>
            </mc:AlternateContent>
          </a:graphicData>
        </a:graphic>
      </p:graphicFrame>
    </p:spTree>
    <p:extLst>
      <p:ext uri="{BB962C8B-B14F-4D97-AF65-F5344CB8AC3E}">
        <p14:creationId xmlns:p14="http://schemas.microsoft.com/office/powerpoint/2010/main" val="852240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2485681"/>
          </a:xfrm>
        </p:spPr>
        <p:txBody>
          <a:bodyPr>
            <a:normAutofit/>
          </a:bodyPr>
          <a:lstStyle/>
          <a:p>
            <a:pPr marL="292100" indent="-292100">
              <a:buFont typeface="Arial" panose="020B0604020202020204" pitchFamily="34" charset="0"/>
              <a:buChar char="•"/>
            </a:pPr>
            <a:r>
              <a:rPr lang="en-US" b="1" dirty="0"/>
              <a:t>Goals: </a:t>
            </a:r>
          </a:p>
          <a:p>
            <a:pPr marL="461963" indent="-461963">
              <a:buAutoNum type="arabicPeriod" startAt="3"/>
            </a:pPr>
            <a:r>
              <a:rPr lang="en-US" sz="1800" dirty="0"/>
              <a:t>Deploy virtual equipment pods on a virtual platform, accessible over the Internet, to support and facilitate the research and teaching activities from anywhere, without compromising hands-on.</a:t>
            </a:r>
          </a:p>
          <a:p>
            <a:pPr marL="461963" indent="0">
              <a:buNone/>
            </a:pPr>
            <a:r>
              <a:rPr lang="en-US" sz="1800" dirty="0"/>
              <a:t>Status: local private cloud for teaching and research in cyber at </a:t>
            </a:r>
            <a:r>
              <a:rPr lang="en-US" sz="1800" dirty="0" err="1"/>
              <a:t>UofSC</a:t>
            </a:r>
            <a:r>
              <a:rPr lang="en-US" sz="1800" dirty="0"/>
              <a:t>. Live traffic, scalable.</a:t>
            </a:r>
          </a:p>
          <a:p>
            <a:pPr marL="461963" indent="-461963">
              <a:buAutoNum type="arabicPeriod" startAt="3"/>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16</a:t>
            </a:fld>
            <a:endParaRPr lang="en-US" dirty="0"/>
          </a:p>
        </p:txBody>
      </p:sp>
      <p:pic>
        <p:nvPicPr>
          <p:cNvPr id="11" name="Picture 2">
            <a:extLst>
              <a:ext uri="{FF2B5EF4-FFF2-40B4-BE49-F238E27FC236}">
                <a16:creationId xmlns:a16="http://schemas.microsoft.com/office/drawing/2014/main" id="{890BD292-D83C-407D-9138-E5E4C1802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657" y="2867140"/>
            <a:ext cx="7413625"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82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2485681"/>
          </a:xfrm>
        </p:spPr>
        <p:txBody>
          <a:bodyPr>
            <a:normAutofit/>
          </a:bodyPr>
          <a:lstStyle/>
          <a:p>
            <a:pPr marL="292100" indent="-292100">
              <a:buFont typeface="Arial" panose="020B0604020202020204" pitchFamily="34" charset="0"/>
              <a:buChar char="•"/>
            </a:pPr>
            <a:r>
              <a:rPr lang="en-US" b="1" dirty="0"/>
              <a:t>Goals: </a:t>
            </a:r>
          </a:p>
          <a:p>
            <a:pPr marL="461963" indent="-461963">
              <a:buAutoNum type="arabicPeriod" startAt="3"/>
            </a:pPr>
            <a:r>
              <a:rPr lang="en-US" sz="1800" dirty="0"/>
              <a:t>Deploy virtual equipment pods on a virtual platform, accessible over the Internet, to support and facilitate the research and teaching activities from anywhere, without compromising hands-on.</a:t>
            </a:r>
          </a:p>
          <a:p>
            <a:pPr marL="461963" indent="0">
              <a:buNone/>
            </a:pPr>
            <a:r>
              <a:rPr lang="en-US" sz="1800" dirty="0"/>
              <a:t>Status: local private cloud for teaching and research in cyber at </a:t>
            </a:r>
            <a:r>
              <a:rPr lang="en-US" sz="1800" dirty="0" err="1"/>
              <a:t>UofSC</a:t>
            </a:r>
            <a:r>
              <a:rPr lang="en-US" sz="1800" dirty="0"/>
              <a:t>. Live traffic, scalable.</a:t>
            </a:r>
          </a:p>
          <a:p>
            <a:pPr marL="461963" indent="-461963">
              <a:buAutoNum type="arabicPeriod" startAt="3"/>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17</a:t>
            </a:fld>
            <a:endParaRPr lang="en-US" dirty="0"/>
          </a:p>
        </p:txBody>
      </p:sp>
      <p:pic>
        <p:nvPicPr>
          <p:cNvPr id="7" name="Picture 6">
            <a:extLst>
              <a:ext uri="{FF2B5EF4-FFF2-40B4-BE49-F238E27FC236}">
                <a16:creationId xmlns:a16="http://schemas.microsoft.com/office/drawing/2014/main" id="{2B48C819-0F2C-417E-AC64-35A3399979A4}"/>
              </a:ext>
            </a:extLst>
          </p:cNvPr>
          <p:cNvPicPr>
            <a:picLocks noChangeAspect="1"/>
          </p:cNvPicPr>
          <p:nvPr/>
        </p:nvPicPr>
        <p:blipFill>
          <a:blip r:embed="rId3"/>
          <a:stretch>
            <a:fillRect/>
          </a:stretch>
        </p:blipFill>
        <p:spPr>
          <a:xfrm>
            <a:off x="6180667" y="2969046"/>
            <a:ext cx="5632283" cy="3285498"/>
          </a:xfrm>
          <a:prstGeom prst="rect">
            <a:avLst/>
          </a:prstGeom>
        </p:spPr>
      </p:pic>
      <p:sp>
        <p:nvSpPr>
          <p:cNvPr id="9" name="Rectangle 8">
            <a:extLst>
              <a:ext uri="{FF2B5EF4-FFF2-40B4-BE49-F238E27FC236}">
                <a16:creationId xmlns:a16="http://schemas.microsoft.com/office/drawing/2014/main" id="{851A1DB8-8EB0-4CB3-931E-C8FB79C5D12C}"/>
              </a:ext>
            </a:extLst>
          </p:cNvPr>
          <p:cNvSpPr/>
          <p:nvPr/>
        </p:nvSpPr>
        <p:spPr>
          <a:xfrm>
            <a:off x="6127688" y="2829346"/>
            <a:ext cx="5740400" cy="337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552A5873-5B5E-4388-AB5A-62BE2F2ED51B}"/>
              </a:ext>
            </a:extLst>
          </p:cNvPr>
          <p:cNvGraphicFramePr>
            <a:graphicFrameLocks noChangeAspect="1"/>
          </p:cNvGraphicFramePr>
          <p:nvPr>
            <p:extLst>
              <p:ext uri="{D42A27DB-BD31-4B8C-83A1-F6EECF244321}">
                <p14:modId xmlns:p14="http://schemas.microsoft.com/office/powerpoint/2010/main" val="2120179729"/>
              </p:ext>
            </p:extLst>
          </p:nvPr>
        </p:nvGraphicFramePr>
        <p:xfrm>
          <a:off x="609600" y="2829346"/>
          <a:ext cx="4656745" cy="3355742"/>
        </p:xfrm>
        <a:graphic>
          <a:graphicData uri="http://schemas.openxmlformats.org/presentationml/2006/ole">
            <mc:AlternateContent xmlns:mc="http://schemas.openxmlformats.org/markup-compatibility/2006">
              <mc:Choice xmlns:v="urn:schemas-microsoft-com:vml" Requires="v">
                <p:oleObj name="Visio" r:id="rId4" imgW="9631539" imgH="6964617" progId="Visio.Drawing.15">
                  <p:embed/>
                </p:oleObj>
              </mc:Choice>
              <mc:Fallback>
                <p:oleObj name="Visio" r:id="rId4" imgW="9631539" imgH="6964617" progId="Visio.Drawing.15">
                  <p:embed/>
                  <p:pic>
                    <p:nvPicPr>
                      <p:cNvPr id="10" name="Object 9">
                        <a:extLst>
                          <a:ext uri="{FF2B5EF4-FFF2-40B4-BE49-F238E27FC236}">
                            <a16:creationId xmlns:a16="http://schemas.microsoft.com/office/drawing/2014/main" id="{552A5873-5B5E-4388-AB5A-62BE2F2ED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829346"/>
                        <a:ext cx="4656745" cy="3355742"/>
                      </a:xfrm>
                      <a:prstGeom prst="rect">
                        <a:avLst/>
                      </a:prstGeom>
                      <a:noFill/>
                      <a:ln>
                        <a:solidFill>
                          <a:schemeClr val="tx1"/>
                        </a:solidFill>
                      </a:ln>
                    </p:spPr>
                  </p:pic>
                </p:oleObj>
              </mc:Fallback>
            </mc:AlternateContent>
          </a:graphicData>
        </a:graphic>
      </p:graphicFrame>
    </p:spTree>
    <p:extLst>
      <p:ext uri="{BB962C8B-B14F-4D97-AF65-F5344CB8AC3E}">
        <p14:creationId xmlns:p14="http://schemas.microsoft.com/office/powerpoint/2010/main" val="1187629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2485681"/>
          </a:xfrm>
        </p:spPr>
        <p:txBody>
          <a:bodyPr>
            <a:normAutofit/>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3. </a:t>
            </a:r>
            <a:r>
              <a:rPr lang="en-US" sz="1800" dirty="0"/>
              <a:t>	Deploy virtual equipment pods on a virtual platform, accessible over the Internet, to support and facilitate the research and teaching activities from anywhere, without compromising hands-on.</a:t>
            </a:r>
          </a:p>
          <a:p>
            <a:pPr marL="461963" indent="0">
              <a:buNone/>
            </a:pPr>
            <a:r>
              <a:rPr lang="en-US" sz="1800" dirty="0"/>
              <a:t>Status: virtual equipment pods have been deployed on a virtual platform, accessible over the Internet. It allows students to conduct all activities online. Servers are supporting the system.</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18</a:t>
            </a:fld>
            <a:endParaRPr lang="en-US" dirty="0"/>
          </a:p>
        </p:txBody>
      </p:sp>
      <p:pic>
        <p:nvPicPr>
          <p:cNvPr id="8" name="Picture 7">
            <a:extLst>
              <a:ext uri="{FF2B5EF4-FFF2-40B4-BE49-F238E27FC236}">
                <a16:creationId xmlns:a16="http://schemas.microsoft.com/office/drawing/2014/main" id="{9D20963D-3A0D-4C69-86D4-A551593A3E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249" y="3095740"/>
            <a:ext cx="6589502" cy="3118309"/>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2598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agreement with industry (Cisco, Palo Alto, and VMware, Intel) which provide professional tools and platforms. These, along with open-source tools, were used by students to conduct research. </a:t>
            </a:r>
          </a:p>
          <a:p>
            <a:pPr marL="517525"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19</a:t>
            </a:fld>
            <a:endParaRPr lang="en-US" dirty="0"/>
          </a:p>
        </p:txBody>
      </p:sp>
    </p:spTree>
    <p:extLst>
      <p:ext uri="{BB962C8B-B14F-4D97-AF65-F5344CB8AC3E}">
        <p14:creationId xmlns:p14="http://schemas.microsoft.com/office/powerpoint/2010/main" val="53680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USC Team</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244336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a:t>
            </a:fld>
            <a:endParaRPr lang="en-US" dirty="0"/>
          </a:p>
        </p:txBody>
      </p:sp>
      <p:pic>
        <p:nvPicPr>
          <p:cNvPr id="8" name="Picture 7">
            <a:extLst>
              <a:ext uri="{FF2B5EF4-FFF2-40B4-BE49-F238E27FC236}">
                <a16:creationId xmlns:a16="http://schemas.microsoft.com/office/drawing/2014/main" id="{4B65B620-36BE-4BAF-81C1-E51CA8FA1F69}"/>
              </a:ext>
            </a:extLst>
          </p:cNvPr>
          <p:cNvPicPr>
            <a:picLocks noChangeAspect="1"/>
          </p:cNvPicPr>
          <p:nvPr/>
        </p:nvPicPr>
        <p:blipFill>
          <a:blip r:embed="rId2"/>
          <a:stretch>
            <a:fillRect/>
          </a:stretch>
        </p:blipFill>
        <p:spPr>
          <a:xfrm>
            <a:off x="574258" y="1025506"/>
            <a:ext cx="2024106" cy="1584252"/>
          </a:xfrm>
          <a:prstGeom prst="rect">
            <a:avLst/>
          </a:prstGeom>
        </p:spPr>
      </p:pic>
      <p:sp>
        <p:nvSpPr>
          <p:cNvPr id="9" name="TextBox 8">
            <a:extLst>
              <a:ext uri="{FF2B5EF4-FFF2-40B4-BE49-F238E27FC236}">
                <a16:creationId xmlns:a16="http://schemas.microsoft.com/office/drawing/2014/main" id="{346DA93C-230D-4E82-BC68-48C498C92010}"/>
              </a:ext>
            </a:extLst>
          </p:cNvPr>
          <p:cNvSpPr txBox="1"/>
          <p:nvPr/>
        </p:nvSpPr>
        <p:spPr>
          <a:xfrm>
            <a:off x="98574" y="2606242"/>
            <a:ext cx="2921632" cy="646331"/>
          </a:xfrm>
          <a:prstGeom prst="rect">
            <a:avLst/>
          </a:prstGeom>
          <a:noFill/>
        </p:spPr>
        <p:txBody>
          <a:bodyPr wrap="square" rtlCol="0">
            <a:spAutoFit/>
          </a:bodyPr>
          <a:lstStyle/>
          <a:p>
            <a:pPr algn="ctr"/>
            <a:r>
              <a:rPr lang="en-US" dirty="0"/>
              <a:t>Dr. Jorge Crichigno</a:t>
            </a:r>
          </a:p>
          <a:p>
            <a:pPr algn="ctr"/>
            <a:r>
              <a:rPr lang="en-US" dirty="0"/>
              <a:t>(College of Engr. and Comp.)</a:t>
            </a:r>
          </a:p>
        </p:txBody>
      </p:sp>
      <p:pic>
        <p:nvPicPr>
          <p:cNvPr id="11" name="Picture 10">
            <a:extLst>
              <a:ext uri="{FF2B5EF4-FFF2-40B4-BE49-F238E27FC236}">
                <a16:creationId xmlns:a16="http://schemas.microsoft.com/office/drawing/2014/main" id="{5FA82FBA-EF10-4EB8-BD0A-37539CB657A9}"/>
              </a:ext>
            </a:extLst>
          </p:cNvPr>
          <p:cNvPicPr>
            <a:picLocks noChangeAspect="1"/>
          </p:cNvPicPr>
          <p:nvPr/>
        </p:nvPicPr>
        <p:blipFill>
          <a:blip r:embed="rId3"/>
          <a:stretch>
            <a:fillRect/>
          </a:stretch>
        </p:blipFill>
        <p:spPr>
          <a:xfrm>
            <a:off x="5584370" y="735913"/>
            <a:ext cx="1550064" cy="1864570"/>
          </a:xfrm>
          <a:prstGeom prst="rect">
            <a:avLst/>
          </a:prstGeom>
        </p:spPr>
      </p:pic>
      <p:sp>
        <p:nvSpPr>
          <p:cNvPr id="12" name="TextBox 11">
            <a:extLst>
              <a:ext uri="{FF2B5EF4-FFF2-40B4-BE49-F238E27FC236}">
                <a16:creationId xmlns:a16="http://schemas.microsoft.com/office/drawing/2014/main" id="{009BD62D-42EB-4FA1-87C3-5196A84CC6FA}"/>
              </a:ext>
            </a:extLst>
          </p:cNvPr>
          <p:cNvSpPr txBox="1"/>
          <p:nvPr/>
        </p:nvSpPr>
        <p:spPr>
          <a:xfrm>
            <a:off x="2763163" y="2600483"/>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Jodi Salter </a:t>
            </a:r>
          </a:p>
          <a:p>
            <a:pPr algn="ctr"/>
            <a:r>
              <a:rPr lang="en-US" b="0" i="0" dirty="0">
                <a:solidFill>
                  <a:srgbClr val="000000"/>
                </a:solidFill>
                <a:effectLst/>
                <a:latin typeface="Berlingske Sans"/>
              </a:rPr>
              <a:t>(ROTC, </a:t>
            </a:r>
            <a:r>
              <a:rPr lang="en-US" b="0" i="0" dirty="0">
                <a:effectLst/>
                <a:latin typeface="-apple-system"/>
              </a:rPr>
              <a:t>Walker Institute)</a:t>
            </a:r>
            <a:endParaRPr lang="en-US" dirty="0"/>
          </a:p>
        </p:txBody>
      </p:sp>
      <p:pic>
        <p:nvPicPr>
          <p:cNvPr id="16" name="Picture 15">
            <a:extLst>
              <a:ext uri="{FF2B5EF4-FFF2-40B4-BE49-F238E27FC236}">
                <a16:creationId xmlns:a16="http://schemas.microsoft.com/office/drawing/2014/main" id="{A25FE4F4-F7F4-458A-9582-A2257D4626C6}"/>
              </a:ext>
            </a:extLst>
          </p:cNvPr>
          <p:cNvPicPr>
            <a:picLocks noChangeAspect="1"/>
          </p:cNvPicPr>
          <p:nvPr/>
        </p:nvPicPr>
        <p:blipFill>
          <a:blip r:embed="rId4"/>
          <a:stretch>
            <a:fillRect/>
          </a:stretch>
        </p:blipFill>
        <p:spPr>
          <a:xfrm>
            <a:off x="3289499" y="931217"/>
            <a:ext cx="1668867" cy="1675025"/>
          </a:xfrm>
          <a:prstGeom prst="rect">
            <a:avLst/>
          </a:prstGeom>
        </p:spPr>
      </p:pic>
      <p:sp>
        <p:nvSpPr>
          <p:cNvPr id="21" name="TextBox 20">
            <a:extLst>
              <a:ext uri="{FF2B5EF4-FFF2-40B4-BE49-F238E27FC236}">
                <a16:creationId xmlns:a16="http://schemas.microsoft.com/office/drawing/2014/main" id="{B2F2AB2A-8F17-4B1A-91BC-9D6FDEC20A8F}"/>
              </a:ext>
            </a:extLst>
          </p:cNvPr>
          <p:cNvSpPr txBox="1"/>
          <p:nvPr/>
        </p:nvSpPr>
        <p:spPr>
          <a:xfrm>
            <a:off x="4738702" y="2646278"/>
            <a:ext cx="3195767" cy="646331"/>
          </a:xfrm>
          <a:prstGeom prst="rect">
            <a:avLst/>
          </a:prstGeom>
          <a:noFill/>
        </p:spPr>
        <p:txBody>
          <a:bodyPr wrap="square">
            <a:spAutoFit/>
          </a:bodyPr>
          <a:lstStyle/>
          <a:p>
            <a:pPr algn="ctr"/>
            <a:r>
              <a:rPr lang="en-US" b="0" i="0" dirty="0">
                <a:solidFill>
                  <a:srgbClr val="000000"/>
                </a:solidFill>
                <a:effectLst/>
                <a:latin typeface="Berlingske Sans"/>
              </a:rPr>
              <a:t>1LT Ebony Penton</a:t>
            </a:r>
          </a:p>
          <a:p>
            <a:pPr algn="ctr"/>
            <a:r>
              <a:rPr lang="en-US" b="0" i="0" dirty="0">
                <a:effectLst/>
                <a:latin typeface="-apple-system"/>
              </a:rPr>
              <a:t>(ROTC Command)</a:t>
            </a:r>
            <a:endParaRPr lang="en-US" dirty="0"/>
          </a:p>
        </p:txBody>
      </p:sp>
      <p:sp>
        <p:nvSpPr>
          <p:cNvPr id="23" name="TextBox 22">
            <a:extLst>
              <a:ext uri="{FF2B5EF4-FFF2-40B4-BE49-F238E27FC236}">
                <a16:creationId xmlns:a16="http://schemas.microsoft.com/office/drawing/2014/main" id="{3BF6D3C6-42AD-4634-8119-272113B4684D}"/>
              </a:ext>
            </a:extLst>
          </p:cNvPr>
          <p:cNvSpPr txBox="1"/>
          <p:nvPr/>
        </p:nvSpPr>
        <p:spPr>
          <a:xfrm>
            <a:off x="-252478" y="5560543"/>
            <a:ext cx="3623737" cy="646331"/>
          </a:xfrm>
          <a:prstGeom prst="rect">
            <a:avLst/>
          </a:prstGeom>
          <a:noFill/>
        </p:spPr>
        <p:txBody>
          <a:bodyPr wrap="square" rtlCol="0">
            <a:spAutoFit/>
          </a:bodyPr>
          <a:lstStyle/>
          <a:p>
            <a:pPr algn="ctr"/>
            <a:r>
              <a:rPr lang="en-US" dirty="0"/>
              <a:t>Dr. Robert Cox</a:t>
            </a:r>
          </a:p>
          <a:p>
            <a:pPr algn="ctr"/>
            <a:r>
              <a:rPr lang="en-US" dirty="0"/>
              <a:t>(Faculty, Cyber Intelligence)</a:t>
            </a:r>
          </a:p>
        </p:txBody>
      </p:sp>
      <p:pic>
        <p:nvPicPr>
          <p:cNvPr id="25" name="Picture 24">
            <a:extLst>
              <a:ext uri="{FF2B5EF4-FFF2-40B4-BE49-F238E27FC236}">
                <a16:creationId xmlns:a16="http://schemas.microsoft.com/office/drawing/2014/main" id="{38A3EFA4-56B4-4351-B648-28F46CB6C392}"/>
              </a:ext>
            </a:extLst>
          </p:cNvPr>
          <p:cNvPicPr>
            <a:picLocks noChangeAspect="1"/>
          </p:cNvPicPr>
          <p:nvPr/>
        </p:nvPicPr>
        <p:blipFill>
          <a:blip r:embed="rId5"/>
          <a:stretch>
            <a:fillRect/>
          </a:stretch>
        </p:blipFill>
        <p:spPr>
          <a:xfrm>
            <a:off x="879665" y="3565392"/>
            <a:ext cx="1449618" cy="1964131"/>
          </a:xfrm>
          <a:prstGeom prst="rect">
            <a:avLst/>
          </a:prstGeom>
        </p:spPr>
      </p:pic>
      <p:sp>
        <p:nvSpPr>
          <p:cNvPr id="26" name="TextBox 25">
            <a:extLst>
              <a:ext uri="{FF2B5EF4-FFF2-40B4-BE49-F238E27FC236}">
                <a16:creationId xmlns:a16="http://schemas.microsoft.com/office/drawing/2014/main" id="{2EC0E362-676D-4A20-8898-469B684CB133}"/>
              </a:ext>
            </a:extLst>
          </p:cNvPr>
          <p:cNvSpPr txBox="1"/>
          <p:nvPr/>
        </p:nvSpPr>
        <p:spPr>
          <a:xfrm>
            <a:off x="9427581" y="2642952"/>
            <a:ext cx="2800476" cy="646331"/>
          </a:xfrm>
          <a:prstGeom prst="rect">
            <a:avLst/>
          </a:prstGeom>
          <a:noFill/>
        </p:spPr>
        <p:txBody>
          <a:bodyPr wrap="square" rtlCol="0">
            <a:spAutoFit/>
          </a:bodyPr>
          <a:lstStyle/>
          <a:p>
            <a:pPr algn="ctr"/>
            <a:r>
              <a:rPr lang="en-US" b="0" i="0" dirty="0">
                <a:solidFill>
                  <a:srgbClr val="000000"/>
                </a:solidFill>
                <a:effectLst/>
                <a:latin typeface="Berlingske Sans"/>
              </a:rPr>
              <a:t>MAJ Kala Brady</a:t>
            </a:r>
          </a:p>
          <a:p>
            <a:pPr algn="ctr"/>
            <a:r>
              <a:rPr lang="en-US" b="0" i="0" dirty="0">
                <a:solidFill>
                  <a:srgbClr val="000000"/>
                </a:solidFill>
                <a:effectLst/>
                <a:latin typeface="Berlingske Sans"/>
              </a:rPr>
              <a:t>(</a:t>
            </a:r>
            <a:r>
              <a:rPr lang="en-US" b="0" i="0" dirty="0">
                <a:effectLst/>
                <a:latin typeface="-apple-system"/>
              </a:rPr>
              <a:t>ROTC Command)</a:t>
            </a:r>
            <a:endParaRPr lang="en-US" dirty="0"/>
          </a:p>
        </p:txBody>
      </p:sp>
      <p:sp>
        <p:nvSpPr>
          <p:cNvPr id="27" name="TextBox 26">
            <a:extLst>
              <a:ext uri="{FF2B5EF4-FFF2-40B4-BE49-F238E27FC236}">
                <a16:creationId xmlns:a16="http://schemas.microsoft.com/office/drawing/2014/main" id="{FDEEA332-E88F-4C39-A8E3-3B700C5B1741}"/>
              </a:ext>
            </a:extLst>
          </p:cNvPr>
          <p:cNvSpPr txBox="1"/>
          <p:nvPr/>
        </p:nvSpPr>
        <p:spPr>
          <a:xfrm>
            <a:off x="7306129" y="2628883"/>
            <a:ext cx="2414331" cy="923330"/>
          </a:xfrm>
          <a:prstGeom prst="rect">
            <a:avLst/>
          </a:prstGeom>
          <a:noFill/>
        </p:spPr>
        <p:txBody>
          <a:bodyPr wrap="square" rtlCol="0">
            <a:spAutoFit/>
          </a:bodyPr>
          <a:lstStyle/>
          <a:p>
            <a:pPr algn="ctr"/>
            <a:r>
              <a:rPr lang="en-US" b="0" i="0" dirty="0">
                <a:solidFill>
                  <a:srgbClr val="000000"/>
                </a:solidFill>
                <a:effectLst/>
                <a:latin typeface="Berlingske Sans"/>
              </a:rPr>
              <a:t>MAJ Christina Knight</a:t>
            </a:r>
          </a:p>
          <a:p>
            <a:pPr algn="ctr"/>
            <a:r>
              <a:rPr lang="en-US" b="0" i="0" dirty="0">
                <a:solidFill>
                  <a:srgbClr val="000000"/>
                </a:solidFill>
                <a:effectLst/>
                <a:latin typeface="Berlingske Sans"/>
              </a:rPr>
              <a:t>(Former ROTC Command,  Co-PI</a:t>
            </a:r>
            <a:r>
              <a:rPr lang="en-US" b="0" i="0" dirty="0">
                <a:effectLst/>
                <a:latin typeface="-apple-system"/>
              </a:rPr>
              <a:t>)</a:t>
            </a:r>
            <a:endParaRPr lang="en-US" dirty="0"/>
          </a:p>
        </p:txBody>
      </p:sp>
      <p:pic>
        <p:nvPicPr>
          <p:cNvPr id="29" name="Picture 28">
            <a:extLst>
              <a:ext uri="{FF2B5EF4-FFF2-40B4-BE49-F238E27FC236}">
                <a16:creationId xmlns:a16="http://schemas.microsoft.com/office/drawing/2014/main" id="{DE791FA7-A3D9-4BA1-815A-2EB46626B3B2}"/>
              </a:ext>
            </a:extLst>
          </p:cNvPr>
          <p:cNvPicPr>
            <a:picLocks noChangeAspect="1"/>
          </p:cNvPicPr>
          <p:nvPr/>
        </p:nvPicPr>
        <p:blipFill>
          <a:blip r:embed="rId6"/>
          <a:stretch>
            <a:fillRect/>
          </a:stretch>
        </p:blipFill>
        <p:spPr>
          <a:xfrm>
            <a:off x="7599009" y="760261"/>
            <a:ext cx="1828572" cy="1815873"/>
          </a:xfrm>
          <a:prstGeom prst="rect">
            <a:avLst/>
          </a:prstGeom>
        </p:spPr>
      </p:pic>
      <p:sp>
        <p:nvSpPr>
          <p:cNvPr id="17" name="TextBox 16">
            <a:extLst>
              <a:ext uri="{FF2B5EF4-FFF2-40B4-BE49-F238E27FC236}">
                <a16:creationId xmlns:a16="http://schemas.microsoft.com/office/drawing/2014/main" id="{A132F20B-F45B-45B1-ADD5-E0875B140EFD}"/>
              </a:ext>
            </a:extLst>
          </p:cNvPr>
          <p:cNvSpPr txBox="1"/>
          <p:nvPr/>
        </p:nvSpPr>
        <p:spPr>
          <a:xfrm>
            <a:off x="2598364" y="5518150"/>
            <a:ext cx="3623737" cy="646331"/>
          </a:xfrm>
          <a:prstGeom prst="rect">
            <a:avLst/>
          </a:prstGeom>
          <a:noFill/>
        </p:spPr>
        <p:txBody>
          <a:bodyPr wrap="square" rtlCol="0">
            <a:spAutoFit/>
          </a:bodyPr>
          <a:lstStyle/>
          <a:p>
            <a:pPr algn="ctr"/>
            <a:r>
              <a:rPr lang="en-US" dirty="0"/>
              <a:t>MAJ Jason Porter</a:t>
            </a:r>
          </a:p>
          <a:p>
            <a:pPr algn="ctr"/>
            <a:r>
              <a:rPr lang="en-US" dirty="0"/>
              <a:t>(Former ROTC Command)</a:t>
            </a:r>
          </a:p>
        </p:txBody>
      </p:sp>
      <p:pic>
        <p:nvPicPr>
          <p:cNvPr id="5" name="Picture 4">
            <a:extLst>
              <a:ext uri="{FF2B5EF4-FFF2-40B4-BE49-F238E27FC236}">
                <a16:creationId xmlns:a16="http://schemas.microsoft.com/office/drawing/2014/main" id="{95B052D0-7955-4554-9198-6196B8B01E5F}"/>
              </a:ext>
            </a:extLst>
          </p:cNvPr>
          <p:cNvPicPr>
            <a:picLocks noChangeAspect="1"/>
          </p:cNvPicPr>
          <p:nvPr/>
        </p:nvPicPr>
        <p:blipFill>
          <a:blip r:embed="rId7"/>
          <a:stretch>
            <a:fillRect/>
          </a:stretch>
        </p:blipFill>
        <p:spPr>
          <a:xfrm>
            <a:off x="6965113" y="3819257"/>
            <a:ext cx="1575100" cy="1698893"/>
          </a:xfrm>
          <a:prstGeom prst="rect">
            <a:avLst/>
          </a:prstGeom>
        </p:spPr>
      </p:pic>
      <p:sp>
        <p:nvSpPr>
          <p:cNvPr id="19" name="TextBox 18">
            <a:extLst>
              <a:ext uri="{FF2B5EF4-FFF2-40B4-BE49-F238E27FC236}">
                <a16:creationId xmlns:a16="http://schemas.microsoft.com/office/drawing/2014/main" id="{3CB3D7DB-7571-4042-ACFF-D09ACFC53549}"/>
              </a:ext>
            </a:extLst>
          </p:cNvPr>
          <p:cNvSpPr txBox="1"/>
          <p:nvPr/>
        </p:nvSpPr>
        <p:spPr>
          <a:xfrm>
            <a:off x="6001126" y="5572016"/>
            <a:ext cx="3195766" cy="646331"/>
          </a:xfrm>
          <a:prstGeom prst="rect">
            <a:avLst/>
          </a:prstGeom>
          <a:noFill/>
        </p:spPr>
        <p:txBody>
          <a:bodyPr wrap="square" rtlCol="0">
            <a:spAutoFit/>
          </a:bodyPr>
          <a:lstStyle/>
          <a:p>
            <a:pPr algn="ctr"/>
            <a:r>
              <a:rPr lang="en-US" dirty="0"/>
              <a:t>Dr. John Gerdes</a:t>
            </a:r>
          </a:p>
          <a:p>
            <a:pPr algn="ctr"/>
            <a:r>
              <a:rPr lang="en-US" dirty="0"/>
              <a:t>(College of Engr. and Comp.)</a:t>
            </a:r>
          </a:p>
        </p:txBody>
      </p:sp>
      <p:sp>
        <p:nvSpPr>
          <p:cNvPr id="20" name="TextBox 19">
            <a:extLst>
              <a:ext uri="{FF2B5EF4-FFF2-40B4-BE49-F238E27FC236}">
                <a16:creationId xmlns:a16="http://schemas.microsoft.com/office/drawing/2014/main" id="{5FCBA68E-4B0B-4A92-89B8-051B5B59E144}"/>
              </a:ext>
            </a:extLst>
          </p:cNvPr>
          <p:cNvSpPr txBox="1"/>
          <p:nvPr/>
        </p:nvSpPr>
        <p:spPr>
          <a:xfrm>
            <a:off x="9384388" y="5497440"/>
            <a:ext cx="2544802" cy="646331"/>
          </a:xfrm>
          <a:prstGeom prst="rect">
            <a:avLst/>
          </a:prstGeom>
          <a:noFill/>
        </p:spPr>
        <p:txBody>
          <a:bodyPr wrap="square" rtlCol="0">
            <a:spAutoFit/>
          </a:bodyPr>
          <a:lstStyle/>
          <a:p>
            <a:pPr algn="ctr"/>
            <a:r>
              <a:rPr lang="en-US" dirty="0"/>
              <a:t>Anthony Dillon</a:t>
            </a:r>
          </a:p>
          <a:p>
            <a:pPr algn="ctr"/>
            <a:r>
              <a:rPr lang="en-US" dirty="0"/>
              <a:t>(Internships)</a:t>
            </a:r>
          </a:p>
        </p:txBody>
      </p:sp>
      <p:pic>
        <p:nvPicPr>
          <p:cNvPr id="10" name="Picture 9">
            <a:extLst>
              <a:ext uri="{FF2B5EF4-FFF2-40B4-BE49-F238E27FC236}">
                <a16:creationId xmlns:a16="http://schemas.microsoft.com/office/drawing/2014/main" id="{B0B7088B-0526-4E99-9F63-00544453EE7E}"/>
              </a:ext>
            </a:extLst>
          </p:cNvPr>
          <p:cNvPicPr>
            <a:picLocks noChangeAspect="1"/>
          </p:cNvPicPr>
          <p:nvPr/>
        </p:nvPicPr>
        <p:blipFill>
          <a:blip r:embed="rId8"/>
          <a:stretch>
            <a:fillRect/>
          </a:stretch>
        </p:blipFill>
        <p:spPr>
          <a:xfrm>
            <a:off x="10013098" y="3752405"/>
            <a:ext cx="1347398" cy="1698893"/>
          </a:xfrm>
          <a:prstGeom prst="rect">
            <a:avLst/>
          </a:prstGeom>
        </p:spPr>
      </p:pic>
      <p:pic>
        <p:nvPicPr>
          <p:cNvPr id="3" name="Picture 2"/>
          <p:cNvPicPr>
            <a:picLocks noChangeAspect="1"/>
          </p:cNvPicPr>
          <p:nvPr/>
        </p:nvPicPr>
        <p:blipFill>
          <a:blip r:embed="rId9"/>
          <a:stretch>
            <a:fillRect/>
          </a:stretch>
        </p:blipFill>
        <p:spPr>
          <a:xfrm>
            <a:off x="3383946" y="3868434"/>
            <a:ext cx="2307208" cy="1466834"/>
          </a:xfrm>
          <a:prstGeom prst="rect">
            <a:avLst/>
          </a:prstGeom>
        </p:spPr>
      </p:pic>
    </p:spTree>
    <p:extLst>
      <p:ext uri="{BB962C8B-B14F-4D97-AF65-F5344CB8AC3E}">
        <p14:creationId xmlns:p14="http://schemas.microsoft.com/office/powerpoint/2010/main" val="195116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the program incorporates preparation for DoD’s approved baseline credentials</a:t>
            </a:r>
            <a:r>
              <a:rPr lang="en-US" sz="1800" baseline="30000" dirty="0"/>
              <a:t>1</a:t>
            </a:r>
            <a:r>
              <a:rPr lang="en-US" sz="1800" dirty="0"/>
              <a:t> for Information Assurance Technical (IAT) positions, Cybersecurity Service Provider (CSSP) Analyst, and CSSP Incident Responder.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20</a:t>
            </a:fld>
            <a:endParaRPr lang="en-US" dirty="0"/>
          </a:p>
        </p:txBody>
      </p:sp>
      <p:graphicFrame>
        <p:nvGraphicFramePr>
          <p:cNvPr id="8" name="Table 7">
            <a:extLst>
              <a:ext uri="{FF2B5EF4-FFF2-40B4-BE49-F238E27FC236}">
                <a16:creationId xmlns:a16="http://schemas.microsoft.com/office/drawing/2014/main" id="{64191C24-ED5E-4685-A80B-C7E5F2095503}"/>
              </a:ext>
            </a:extLst>
          </p:cNvPr>
          <p:cNvGraphicFramePr>
            <a:graphicFrameLocks noGrp="1"/>
          </p:cNvGraphicFramePr>
          <p:nvPr>
            <p:extLst>
              <p:ext uri="{D42A27DB-BD31-4B8C-83A1-F6EECF244321}">
                <p14:modId xmlns:p14="http://schemas.microsoft.com/office/powerpoint/2010/main" val="1147668491"/>
              </p:ext>
            </p:extLst>
          </p:nvPr>
        </p:nvGraphicFramePr>
        <p:xfrm>
          <a:off x="1487277" y="3398688"/>
          <a:ext cx="8988162" cy="2215201"/>
        </p:xfrm>
        <a:graphic>
          <a:graphicData uri="http://schemas.openxmlformats.org/drawingml/2006/table">
            <a:tbl>
              <a:tblPr firstRow="1" firstCol="1" bandRow="1"/>
              <a:tblGrid>
                <a:gridCol w="2567479">
                  <a:extLst>
                    <a:ext uri="{9D8B030D-6E8A-4147-A177-3AD203B41FA5}">
                      <a16:colId xmlns:a16="http://schemas.microsoft.com/office/drawing/2014/main" val="553668655"/>
                    </a:ext>
                  </a:extLst>
                </a:gridCol>
                <a:gridCol w="1446842">
                  <a:extLst>
                    <a:ext uri="{9D8B030D-6E8A-4147-A177-3AD203B41FA5}">
                      <a16:colId xmlns:a16="http://schemas.microsoft.com/office/drawing/2014/main" val="1113509263"/>
                    </a:ext>
                  </a:extLst>
                </a:gridCol>
                <a:gridCol w="1096595">
                  <a:extLst>
                    <a:ext uri="{9D8B030D-6E8A-4147-A177-3AD203B41FA5}">
                      <a16:colId xmlns:a16="http://schemas.microsoft.com/office/drawing/2014/main" val="1898966576"/>
                    </a:ext>
                  </a:extLst>
                </a:gridCol>
                <a:gridCol w="1370744">
                  <a:extLst>
                    <a:ext uri="{9D8B030D-6E8A-4147-A177-3AD203B41FA5}">
                      <a16:colId xmlns:a16="http://schemas.microsoft.com/office/drawing/2014/main" val="3225060351"/>
                    </a:ext>
                  </a:extLst>
                </a:gridCol>
                <a:gridCol w="920356">
                  <a:extLst>
                    <a:ext uri="{9D8B030D-6E8A-4147-A177-3AD203B41FA5}">
                      <a16:colId xmlns:a16="http://schemas.microsoft.com/office/drawing/2014/main" val="3624155678"/>
                    </a:ext>
                  </a:extLst>
                </a:gridCol>
                <a:gridCol w="1586146">
                  <a:extLst>
                    <a:ext uri="{9D8B030D-6E8A-4147-A177-3AD203B41FA5}">
                      <a16:colId xmlns:a16="http://schemas.microsoft.com/office/drawing/2014/main" val="3224036160"/>
                    </a:ext>
                  </a:extLst>
                </a:gridCol>
              </a:tblGrid>
              <a:tr h="597696">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Course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CSSP Analyst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CSSP Incident Responder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Security Plus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NICE Framework Objectives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B"/>
                    </a:solidFill>
                  </a:tcPr>
                </a:tc>
                <a:extLst>
                  <a:ext uri="{0D108BD9-81ED-4DB2-BD59-A6C34878D82A}">
                    <a16:rowId xmlns:a16="http://schemas.microsoft.com/office/drawing/2014/main" val="1852002965"/>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Intro to Computer Security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EAF1DD"/>
                    </a:solidFill>
                  </a:tcPr>
                </a:tc>
                <a:extLst>
                  <a:ext uri="{0D108BD9-81ED-4DB2-BD59-A6C34878D82A}">
                    <a16:rowId xmlns:a16="http://schemas.microsoft.com/office/drawing/2014/main" val="34907775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Cybersecurity Operations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b="1" dirty="0">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pPr>
                      <a:endParaRPr lang="en-US" sz="16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8835170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Intro to Networks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EAF1DD"/>
                    </a:solidFill>
                  </a:tcPr>
                </a:tc>
                <a:extLst>
                  <a:ext uri="{0D108BD9-81ED-4DB2-BD59-A6C34878D82A}">
                    <a16:rowId xmlns:a16="http://schemas.microsoft.com/office/drawing/2014/main" val="177926676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Security for Managers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n-US" sz="16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pPr>
                      <a:endParaRPr lang="en-US" sz="16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b="1" dirty="0">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876141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Advanced Networks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dirty="0">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558104877"/>
                  </a:ext>
                </a:extLst>
              </a:tr>
            </a:tbl>
          </a:graphicData>
        </a:graphic>
      </p:graphicFrame>
      <p:sp>
        <p:nvSpPr>
          <p:cNvPr id="10" name="TextBox 9">
            <a:extLst>
              <a:ext uri="{FF2B5EF4-FFF2-40B4-BE49-F238E27FC236}">
                <a16:creationId xmlns:a16="http://schemas.microsoft.com/office/drawing/2014/main" id="{0A1267C6-53A4-4B96-9813-8588622A25D2}"/>
              </a:ext>
            </a:extLst>
          </p:cNvPr>
          <p:cNvSpPr txBox="1"/>
          <p:nvPr/>
        </p:nvSpPr>
        <p:spPr>
          <a:xfrm>
            <a:off x="1487277" y="2991544"/>
            <a:ext cx="8988162" cy="369332"/>
          </a:xfrm>
          <a:prstGeom prst="rect">
            <a:avLst/>
          </a:prstGeom>
          <a:noFill/>
        </p:spPr>
        <p:txBody>
          <a:bodyPr wrap="square">
            <a:spAutoFit/>
          </a:bodyPr>
          <a:lstStyle/>
          <a:p>
            <a:pPr algn="ctr"/>
            <a:r>
              <a:rPr lang="en-US" sz="1800" dirty="0">
                <a:solidFill>
                  <a:srgbClr val="231F20"/>
                </a:solidFill>
                <a:effectLst/>
                <a:latin typeface="Times New Roman" panose="02020603050405020304" pitchFamily="18" charset="0"/>
                <a:ea typeface="Calibri" panose="020F0502020204030204" pitchFamily="34" charset="0"/>
              </a:rPr>
              <a:t>Cybersecurity courses with content for DoD’s Approved 8750 baseline certifications </a:t>
            </a:r>
            <a:endParaRPr lang="en-US" dirty="0"/>
          </a:p>
        </p:txBody>
      </p:sp>
      <p:sp>
        <p:nvSpPr>
          <p:cNvPr id="12" name="TextBox 11">
            <a:extLst>
              <a:ext uri="{FF2B5EF4-FFF2-40B4-BE49-F238E27FC236}">
                <a16:creationId xmlns:a16="http://schemas.microsoft.com/office/drawing/2014/main" id="{41F077AD-22D8-490A-968A-AC13D7028DAC}"/>
              </a:ext>
            </a:extLst>
          </p:cNvPr>
          <p:cNvSpPr txBox="1"/>
          <p:nvPr/>
        </p:nvSpPr>
        <p:spPr>
          <a:xfrm>
            <a:off x="1368846" y="5579117"/>
            <a:ext cx="6097836" cy="338554"/>
          </a:xfrm>
          <a:prstGeom prst="rect">
            <a:avLst/>
          </a:prstGeom>
          <a:noFill/>
        </p:spPr>
        <p:txBody>
          <a:bodyPr wrap="square">
            <a:spAutoFit/>
          </a:bodyPr>
          <a:lstStyle/>
          <a:p>
            <a:r>
              <a:rPr lang="en-US" sz="1600" dirty="0"/>
              <a:t>NICE: National Initiative for Cybersecurity Education</a:t>
            </a:r>
          </a:p>
        </p:txBody>
      </p:sp>
      <p:sp>
        <p:nvSpPr>
          <p:cNvPr id="14" name="TextBox 13">
            <a:extLst>
              <a:ext uri="{FF2B5EF4-FFF2-40B4-BE49-F238E27FC236}">
                <a16:creationId xmlns:a16="http://schemas.microsoft.com/office/drawing/2014/main" id="{C622EEB8-534F-4D6C-952C-06345F8A8F76}"/>
              </a:ext>
            </a:extLst>
          </p:cNvPr>
          <p:cNvSpPr txBox="1"/>
          <p:nvPr/>
        </p:nvSpPr>
        <p:spPr>
          <a:xfrm>
            <a:off x="1288834" y="6088347"/>
            <a:ext cx="10727675" cy="553998"/>
          </a:xfrm>
          <a:prstGeom prst="rect">
            <a:avLst/>
          </a:prstGeom>
          <a:noFill/>
        </p:spPr>
        <p:txBody>
          <a:bodyPr wrap="square">
            <a:spAutoFit/>
          </a:bodyPr>
          <a:lstStyle/>
          <a:p>
            <a:r>
              <a:rPr lang="en-US" sz="1500" b="0" i="0" baseline="30000" dirty="0">
                <a:solidFill>
                  <a:srgbClr val="000000"/>
                </a:solidFill>
                <a:effectLst/>
                <a:latin typeface="Arial" panose="020B0604020202020204" pitchFamily="34" charset="0"/>
                <a:cs typeface="Arial" panose="020B0604020202020204" pitchFamily="34" charset="0"/>
              </a:rPr>
              <a:t>1</a:t>
            </a:r>
            <a:r>
              <a:rPr lang="en-US" sz="1500" b="0" i="0" dirty="0">
                <a:solidFill>
                  <a:srgbClr val="000000"/>
                </a:solidFill>
                <a:effectLst/>
                <a:latin typeface="Arial" panose="020B0604020202020204" pitchFamily="34" charset="0"/>
                <a:cs typeface="Arial" panose="020B0604020202020204" pitchFamily="34" charset="0"/>
              </a:rPr>
              <a:t>Department of Defense (DoD) Cyber Workforce Management Program Website. </a:t>
            </a:r>
            <a:r>
              <a:rPr lang="en-US" sz="1500" b="0" i="0" dirty="0">
                <a:solidFill>
                  <a:srgbClr val="0563C1"/>
                </a:solidFill>
                <a:effectLst/>
                <a:latin typeface="Arial" panose="020B0604020202020204" pitchFamily="34" charset="0"/>
                <a:cs typeface="Arial" panose="020B0604020202020204" pitchFamily="34" charset="0"/>
              </a:rPr>
              <a:t>https://tinyurl.com/55t7sdnm</a:t>
            </a:r>
            <a:r>
              <a:rPr lang="en-US" sz="1500" dirty="0">
                <a:latin typeface="Arial" panose="020B0604020202020204" pitchFamily="34" charset="0"/>
                <a:cs typeface="Arial" panose="020B0604020202020204" pitchFamily="34" charset="0"/>
              </a:rPr>
              <a:t>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07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industry partners allow us to use their tools and platforms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21</a:t>
            </a:fld>
            <a:endParaRPr lang="en-US" dirty="0"/>
          </a:p>
        </p:txBody>
      </p:sp>
      <p:pic>
        <p:nvPicPr>
          <p:cNvPr id="11" name="Picture 10">
            <a:extLst>
              <a:ext uri="{FF2B5EF4-FFF2-40B4-BE49-F238E27FC236}">
                <a16:creationId xmlns:a16="http://schemas.microsoft.com/office/drawing/2014/main" id="{1F72ECBB-C9ED-4A0D-8E58-53248FB5A684}"/>
              </a:ext>
            </a:extLst>
          </p:cNvPr>
          <p:cNvPicPr>
            <a:picLocks noChangeAspect="1"/>
          </p:cNvPicPr>
          <p:nvPr/>
        </p:nvPicPr>
        <p:blipFill>
          <a:blip r:embed="rId2"/>
          <a:stretch>
            <a:fillRect/>
          </a:stretch>
        </p:blipFill>
        <p:spPr>
          <a:xfrm>
            <a:off x="311880" y="2517012"/>
            <a:ext cx="4839880" cy="3464687"/>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5FA5B2D0-0D93-4D0F-A66B-A6AAE8987001}"/>
              </a:ext>
            </a:extLst>
          </p:cNvPr>
          <p:cNvCxnSpPr>
            <a:cxnSpLocks/>
          </p:cNvCxnSpPr>
          <p:nvPr/>
        </p:nvCxnSpPr>
        <p:spPr>
          <a:xfrm flipH="1">
            <a:off x="2752531" y="4320073"/>
            <a:ext cx="29671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AB0592-AA69-462F-ADAF-24217951A917}"/>
              </a:ext>
            </a:extLst>
          </p:cNvPr>
          <p:cNvSpPr txBox="1"/>
          <p:nvPr/>
        </p:nvSpPr>
        <p:spPr>
          <a:xfrm>
            <a:off x="5767338" y="4158490"/>
            <a:ext cx="4311437" cy="323165"/>
          </a:xfrm>
          <a:prstGeom prst="rect">
            <a:avLst/>
          </a:prstGeom>
          <a:noFill/>
        </p:spPr>
        <p:txBody>
          <a:bodyPr wrap="none" rtlCol="0">
            <a:spAutoFit/>
          </a:bodyPr>
          <a:lstStyle/>
          <a:p>
            <a:r>
              <a:rPr lang="en-US" sz="1500" b="1" dirty="0"/>
              <a:t>Next-generation </a:t>
            </a:r>
            <a:r>
              <a:rPr lang="en-US" sz="1500" dirty="0"/>
              <a:t>Firewall Virtual Machine + licenses</a:t>
            </a:r>
          </a:p>
        </p:txBody>
      </p:sp>
    </p:spTree>
    <p:extLst>
      <p:ext uri="{BB962C8B-B14F-4D97-AF65-F5344CB8AC3E}">
        <p14:creationId xmlns:p14="http://schemas.microsoft.com/office/powerpoint/2010/main" val="4178396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industry partners allow us to use their tools and platforms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22</a:t>
            </a:fld>
            <a:endParaRPr lang="en-US" dirty="0"/>
          </a:p>
        </p:txBody>
      </p:sp>
      <p:pic>
        <p:nvPicPr>
          <p:cNvPr id="11" name="Picture 10">
            <a:extLst>
              <a:ext uri="{FF2B5EF4-FFF2-40B4-BE49-F238E27FC236}">
                <a16:creationId xmlns:a16="http://schemas.microsoft.com/office/drawing/2014/main" id="{1F72ECBB-C9ED-4A0D-8E58-53248FB5A684}"/>
              </a:ext>
            </a:extLst>
          </p:cNvPr>
          <p:cNvPicPr>
            <a:picLocks noChangeAspect="1"/>
          </p:cNvPicPr>
          <p:nvPr/>
        </p:nvPicPr>
        <p:blipFill>
          <a:blip r:embed="rId2"/>
          <a:stretch>
            <a:fillRect/>
          </a:stretch>
        </p:blipFill>
        <p:spPr>
          <a:xfrm>
            <a:off x="311880" y="2517012"/>
            <a:ext cx="4839880" cy="3464687"/>
          </a:xfrm>
          <a:prstGeom prst="rect">
            <a:avLst/>
          </a:prstGeom>
          <a:ln>
            <a:solidFill>
              <a:schemeClr val="tx1"/>
            </a:solidFill>
          </a:ln>
        </p:spPr>
      </p:pic>
      <p:pic>
        <p:nvPicPr>
          <p:cNvPr id="10" name="Picture 9">
            <a:extLst>
              <a:ext uri="{FF2B5EF4-FFF2-40B4-BE49-F238E27FC236}">
                <a16:creationId xmlns:a16="http://schemas.microsoft.com/office/drawing/2014/main" id="{B5056A5F-A59A-4B70-B42A-B2D4043F7426}"/>
              </a:ext>
            </a:extLst>
          </p:cNvPr>
          <p:cNvPicPr>
            <a:picLocks noChangeAspect="1"/>
          </p:cNvPicPr>
          <p:nvPr/>
        </p:nvPicPr>
        <p:blipFill>
          <a:blip r:embed="rId3"/>
          <a:stretch>
            <a:fillRect/>
          </a:stretch>
        </p:blipFill>
        <p:spPr>
          <a:xfrm>
            <a:off x="5784234" y="2517012"/>
            <a:ext cx="5165691" cy="3439287"/>
          </a:xfrm>
          <a:prstGeom prst="rect">
            <a:avLst/>
          </a:prstGeom>
          <a:ln>
            <a:solidFill>
              <a:schemeClr val="tx1"/>
            </a:solidFill>
          </a:ln>
        </p:spPr>
      </p:pic>
      <p:sp>
        <p:nvSpPr>
          <p:cNvPr id="12" name="TextBox 11">
            <a:extLst>
              <a:ext uri="{FF2B5EF4-FFF2-40B4-BE49-F238E27FC236}">
                <a16:creationId xmlns:a16="http://schemas.microsoft.com/office/drawing/2014/main" id="{BEB87E0F-242B-41B7-BF9F-47D0FF920B67}"/>
              </a:ext>
            </a:extLst>
          </p:cNvPr>
          <p:cNvSpPr txBox="1"/>
          <p:nvPr/>
        </p:nvSpPr>
        <p:spPr>
          <a:xfrm>
            <a:off x="6033541" y="5955172"/>
            <a:ext cx="5199717" cy="292388"/>
          </a:xfrm>
          <a:prstGeom prst="rect">
            <a:avLst/>
          </a:prstGeom>
          <a:noFill/>
        </p:spPr>
        <p:txBody>
          <a:bodyPr wrap="square">
            <a:spAutoFit/>
          </a:bodyPr>
          <a:lstStyle/>
          <a:p>
            <a:pPr algn="ctr"/>
            <a:r>
              <a:rPr lang="en-US" sz="1300" dirty="0">
                <a:latin typeface="Times New Roman" panose="02020603050405020304" pitchFamily="18" charset="0"/>
              </a:rPr>
              <a:t>Job search</a:t>
            </a:r>
            <a:endParaRPr lang="en-US" sz="1300" dirty="0"/>
          </a:p>
        </p:txBody>
      </p:sp>
    </p:spTree>
    <p:extLst>
      <p:ext uri="{BB962C8B-B14F-4D97-AF65-F5344CB8AC3E}">
        <p14:creationId xmlns:p14="http://schemas.microsoft.com/office/powerpoint/2010/main" val="121211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industry partners allow us to use their tools and platforms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23</a:t>
            </a:fld>
            <a:endParaRPr lang="en-US" dirty="0"/>
          </a:p>
        </p:txBody>
      </p:sp>
      <p:pic>
        <p:nvPicPr>
          <p:cNvPr id="10" name="Picture 9">
            <a:extLst>
              <a:ext uri="{FF2B5EF4-FFF2-40B4-BE49-F238E27FC236}">
                <a16:creationId xmlns:a16="http://schemas.microsoft.com/office/drawing/2014/main" id="{B5056A5F-A59A-4B70-B42A-B2D4043F7426}"/>
              </a:ext>
            </a:extLst>
          </p:cNvPr>
          <p:cNvPicPr>
            <a:picLocks noChangeAspect="1"/>
          </p:cNvPicPr>
          <p:nvPr/>
        </p:nvPicPr>
        <p:blipFill>
          <a:blip r:embed="rId3"/>
          <a:stretch>
            <a:fillRect/>
          </a:stretch>
        </p:blipFill>
        <p:spPr>
          <a:xfrm>
            <a:off x="5784234" y="2517012"/>
            <a:ext cx="5165691" cy="3439287"/>
          </a:xfrm>
          <a:prstGeom prst="rect">
            <a:avLst/>
          </a:prstGeom>
          <a:ln>
            <a:solidFill>
              <a:schemeClr val="tx1"/>
            </a:solidFill>
          </a:ln>
        </p:spPr>
      </p:pic>
      <p:sp>
        <p:nvSpPr>
          <p:cNvPr id="12" name="TextBox 11">
            <a:extLst>
              <a:ext uri="{FF2B5EF4-FFF2-40B4-BE49-F238E27FC236}">
                <a16:creationId xmlns:a16="http://schemas.microsoft.com/office/drawing/2014/main" id="{BEB87E0F-242B-41B7-BF9F-47D0FF920B67}"/>
              </a:ext>
            </a:extLst>
          </p:cNvPr>
          <p:cNvSpPr txBox="1"/>
          <p:nvPr/>
        </p:nvSpPr>
        <p:spPr>
          <a:xfrm>
            <a:off x="6033541" y="5955172"/>
            <a:ext cx="5199717" cy="292388"/>
          </a:xfrm>
          <a:prstGeom prst="rect">
            <a:avLst/>
          </a:prstGeom>
          <a:noFill/>
        </p:spPr>
        <p:txBody>
          <a:bodyPr wrap="square">
            <a:spAutoFit/>
          </a:bodyPr>
          <a:lstStyle/>
          <a:p>
            <a:pPr algn="ctr"/>
            <a:r>
              <a:rPr lang="en-US" sz="1300" dirty="0">
                <a:latin typeface="Times New Roman" panose="02020603050405020304" pitchFamily="18" charset="0"/>
              </a:rPr>
              <a:t>Job search</a:t>
            </a:r>
            <a:endParaRPr lang="en-US" sz="1300" dirty="0"/>
          </a:p>
        </p:txBody>
      </p:sp>
      <p:sp>
        <p:nvSpPr>
          <p:cNvPr id="14" name="TextBox 13">
            <a:extLst>
              <a:ext uri="{FF2B5EF4-FFF2-40B4-BE49-F238E27FC236}">
                <a16:creationId xmlns:a16="http://schemas.microsoft.com/office/drawing/2014/main" id="{F02BEC05-A43B-4594-81FD-B0BDDD89008D}"/>
              </a:ext>
            </a:extLst>
          </p:cNvPr>
          <p:cNvSpPr txBox="1"/>
          <p:nvPr/>
        </p:nvSpPr>
        <p:spPr>
          <a:xfrm>
            <a:off x="311880" y="5968999"/>
            <a:ext cx="4854800" cy="292388"/>
          </a:xfrm>
          <a:prstGeom prst="rect">
            <a:avLst/>
          </a:prstGeom>
          <a:noFill/>
        </p:spPr>
        <p:txBody>
          <a:bodyPr wrap="square">
            <a:spAutoFit/>
          </a:bodyPr>
          <a:lstStyle/>
          <a:p>
            <a:pPr algn="ctr"/>
            <a:r>
              <a:rPr lang="en-US" sz="1300" dirty="0">
                <a:latin typeface="Times New Roman" panose="02020603050405020304" pitchFamily="18" charset="0"/>
              </a:rPr>
              <a:t>Additional credentials</a:t>
            </a:r>
            <a:endParaRPr lang="en-US" sz="1300" dirty="0"/>
          </a:p>
        </p:txBody>
      </p:sp>
      <p:pic>
        <p:nvPicPr>
          <p:cNvPr id="7" name="Picture 6">
            <a:extLst>
              <a:ext uri="{FF2B5EF4-FFF2-40B4-BE49-F238E27FC236}">
                <a16:creationId xmlns:a16="http://schemas.microsoft.com/office/drawing/2014/main" id="{8D36067A-1D68-459B-AF38-44A3CEC0923D}"/>
              </a:ext>
            </a:extLst>
          </p:cNvPr>
          <p:cNvPicPr>
            <a:picLocks noChangeAspect="1"/>
          </p:cNvPicPr>
          <p:nvPr/>
        </p:nvPicPr>
        <p:blipFill>
          <a:blip r:embed="rId4"/>
          <a:stretch>
            <a:fillRect/>
          </a:stretch>
        </p:blipFill>
        <p:spPr>
          <a:xfrm>
            <a:off x="716119" y="2495117"/>
            <a:ext cx="4450561" cy="3439287"/>
          </a:xfrm>
          <a:prstGeom prst="rect">
            <a:avLst/>
          </a:prstGeom>
          <a:ln>
            <a:solidFill>
              <a:schemeClr val="tx1"/>
            </a:solidFill>
          </a:ln>
        </p:spPr>
      </p:pic>
    </p:spTree>
    <p:extLst>
      <p:ext uri="{BB962C8B-B14F-4D97-AF65-F5344CB8AC3E}">
        <p14:creationId xmlns:p14="http://schemas.microsoft.com/office/powerpoint/2010/main" val="3099370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industry partners allow us to use their tools and platforms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24</a:t>
            </a:fld>
            <a:endParaRPr lang="en-US" dirty="0"/>
          </a:p>
        </p:txBody>
      </p:sp>
      <p:sp>
        <p:nvSpPr>
          <p:cNvPr id="12" name="TextBox 11">
            <a:extLst>
              <a:ext uri="{FF2B5EF4-FFF2-40B4-BE49-F238E27FC236}">
                <a16:creationId xmlns:a16="http://schemas.microsoft.com/office/drawing/2014/main" id="{BEB87E0F-242B-41B7-BF9F-47D0FF920B67}"/>
              </a:ext>
            </a:extLst>
          </p:cNvPr>
          <p:cNvSpPr txBox="1"/>
          <p:nvPr/>
        </p:nvSpPr>
        <p:spPr>
          <a:xfrm>
            <a:off x="6033541" y="5955172"/>
            <a:ext cx="5199717" cy="292388"/>
          </a:xfrm>
          <a:prstGeom prst="rect">
            <a:avLst/>
          </a:prstGeom>
          <a:noFill/>
        </p:spPr>
        <p:txBody>
          <a:bodyPr wrap="square">
            <a:spAutoFit/>
          </a:bodyPr>
          <a:lstStyle/>
          <a:p>
            <a:pPr algn="ctr"/>
            <a:r>
              <a:rPr lang="en-US" sz="1300" dirty="0">
                <a:latin typeface="Times New Roman" panose="02020603050405020304" pitchFamily="18" charset="0"/>
              </a:rPr>
              <a:t>USC’s ROTC</a:t>
            </a:r>
            <a:endParaRPr lang="en-US" sz="1300" dirty="0"/>
          </a:p>
        </p:txBody>
      </p:sp>
      <p:sp>
        <p:nvSpPr>
          <p:cNvPr id="14" name="TextBox 13">
            <a:extLst>
              <a:ext uri="{FF2B5EF4-FFF2-40B4-BE49-F238E27FC236}">
                <a16:creationId xmlns:a16="http://schemas.microsoft.com/office/drawing/2014/main" id="{F02BEC05-A43B-4594-81FD-B0BDDD89008D}"/>
              </a:ext>
            </a:extLst>
          </p:cNvPr>
          <p:cNvSpPr txBox="1"/>
          <p:nvPr/>
        </p:nvSpPr>
        <p:spPr>
          <a:xfrm>
            <a:off x="311880" y="5968999"/>
            <a:ext cx="4854800" cy="292388"/>
          </a:xfrm>
          <a:prstGeom prst="rect">
            <a:avLst/>
          </a:prstGeom>
          <a:noFill/>
        </p:spPr>
        <p:txBody>
          <a:bodyPr wrap="square">
            <a:spAutoFit/>
          </a:bodyPr>
          <a:lstStyle/>
          <a:p>
            <a:pPr algn="ctr"/>
            <a:r>
              <a:rPr lang="en-US" sz="1300" dirty="0">
                <a:latin typeface="Times New Roman" panose="02020603050405020304" pitchFamily="18" charset="0"/>
              </a:rPr>
              <a:t>Additional credentials</a:t>
            </a:r>
            <a:endParaRPr lang="en-US" sz="1300" dirty="0"/>
          </a:p>
        </p:txBody>
      </p:sp>
      <p:pic>
        <p:nvPicPr>
          <p:cNvPr id="11" name="Picture 10">
            <a:extLst>
              <a:ext uri="{FF2B5EF4-FFF2-40B4-BE49-F238E27FC236}">
                <a16:creationId xmlns:a16="http://schemas.microsoft.com/office/drawing/2014/main" id="{69E07EC8-9441-421A-8F55-845ED01A22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1178" y="2440304"/>
            <a:ext cx="4263306" cy="3515993"/>
          </a:xfrm>
          <a:prstGeom prst="rect">
            <a:avLst/>
          </a:prstGeom>
          <a:solidFill>
            <a:schemeClr val="tx1"/>
          </a:solidFill>
          <a:ln>
            <a:solidFill>
              <a:schemeClr val="tx1"/>
            </a:solidFill>
          </a:ln>
        </p:spPr>
      </p:pic>
      <p:pic>
        <p:nvPicPr>
          <p:cNvPr id="10" name="Picture 9">
            <a:extLst>
              <a:ext uri="{FF2B5EF4-FFF2-40B4-BE49-F238E27FC236}">
                <a16:creationId xmlns:a16="http://schemas.microsoft.com/office/drawing/2014/main" id="{17D88316-4152-469E-8B95-CF71F34ED57B}"/>
              </a:ext>
            </a:extLst>
          </p:cNvPr>
          <p:cNvPicPr>
            <a:picLocks noChangeAspect="1"/>
          </p:cNvPicPr>
          <p:nvPr/>
        </p:nvPicPr>
        <p:blipFill>
          <a:blip r:embed="rId4"/>
          <a:stretch>
            <a:fillRect/>
          </a:stretch>
        </p:blipFill>
        <p:spPr>
          <a:xfrm>
            <a:off x="716119" y="2495117"/>
            <a:ext cx="4450561" cy="3439287"/>
          </a:xfrm>
          <a:prstGeom prst="rect">
            <a:avLst/>
          </a:prstGeom>
          <a:ln>
            <a:solidFill>
              <a:schemeClr val="tx1"/>
            </a:solidFill>
          </a:ln>
        </p:spPr>
      </p:pic>
    </p:spTree>
    <p:extLst>
      <p:ext uri="{BB962C8B-B14F-4D97-AF65-F5344CB8AC3E}">
        <p14:creationId xmlns:p14="http://schemas.microsoft.com/office/powerpoint/2010/main" val="4270390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workshops open to the public</a:t>
            </a:r>
          </a:p>
          <a:p>
            <a:pPr marL="461963" indent="0">
              <a:buNone/>
            </a:pPr>
            <a:r>
              <a:rPr lang="en-US" sz="1800" dirty="0"/>
              <a:t>Two workshops: one in the Spring (Spring 2021) (~80 people) and another in the Fall (December 2020) (&gt; 100 people). These events enabled students to showcase the research work. The presentations and videos of the work presented during the workshops can be found online at: </a:t>
            </a:r>
          </a:p>
          <a:p>
            <a:pPr marL="747713" indent="-285750">
              <a:buFont typeface="Wingdings" panose="05000000000000000000" pitchFamily="2" charset="2"/>
              <a:buChar char="§"/>
            </a:pPr>
            <a:r>
              <a:rPr lang="en-US" sz="1800" dirty="0"/>
              <a:t>Workshop Fall 2020: </a:t>
            </a:r>
            <a:r>
              <a:rPr lang="en-US" sz="1800" dirty="0">
                <a:hlinkClick r:id="rId3"/>
              </a:rPr>
              <a:t>http://ce.sc.edu/cyberinfra/onr_workshop.html</a:t>
            </a:r>
            <a:r>
              <a:rPr lang="en-US" sz="1800" dirty="0"/>
              <a:t> </a:t>
            </a:r>
          </a:p>
          <a:p>
            <a:pPr marL="747713" indent="-285750">
              <a:buFont typeface="Wingdings" panose="05000000000000000000" pitchFamily="2" charset="2"/>
              <a:buChar char="§"/>
            </a:pPr>
            <a:r>
              <a:rPr lang="en-US" sz="1800" dirty="0"/>
              <a:t>Workshop Spring 2021: </a:t>
            </a:r>
            <a:r>
              <a:rPr lang="en-US" sz="1800" dirty="0">
                <a:hlinkClick r:id="rId4"/>
              </a:rPr>
              <a:t>http://ce.sc.edu/cyberinfra/onr_workshop_spring_2021.html</a:t>
            </a:r>
            <a:r>
              <a:rPr lang="en-US" sz="1800" dirty="0"/>
              <a:t> </a:t>
            </a:r>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25</a:t>
            </a:fld>
            <a:endParaRPr lang="en-US" dirty="0"/>
          </a:p>
        </p:txBody>
      </p:sp>
    </p:spTree>
    <p:extLst>
      <p:ext uri="{BB962C8B-B14F-4D97-AF65-F5344CB8AC3E}">
        <p14:creationId xmlns:p14="http://schemas.microsoft.com/office/powerpoint/2010/main" val="3019775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we have made the platform available to other institutions, establishing agreements with government, high schools, and other higher-education institutions.</a:t>
            </a:r>
          </a:p>
          <a:p>
            <a:pPr marL="578358" lvl="1" indent="-285750">
              <a:spcBef>
                <a:spcPts val="600"/>
              </a:spcBef>
              <a:spcAft>
                <a:spcPts val="0"/>
              </a:spcAft>
              <a:buClr>
                <a:schemeClr val="accent2"/>
              </a:buClr>
              <a:buFont typeface="Wingdings" panose="05000000000000000000" pitchFamily="2" charset="2"/>
              <a:buChar char="Ø"/>
            </a:pPr>
            <a:r>
              <a:rPr lang="en-US" sz="1800" dirty="0"/>
              <a:t>Berkeley National Lab</a:t>
            </a:r>
          </a:p>
          <a:p>
            <a:pPr marL="578358" lvl="1" indent="-285750">
              <a:spcBef>
                <a:spcPts val="600"/>
              </a:spcBef>
              <a:spcAft>
                <a:spcPts val="0"/>
              </a:spcAft>
              <a:buClr>
                <a:schemeClr val="accent2"/>
              </a:buClr>
              <a:buFont typeface="Wingdings" panose="05000000000000000000" pitchFamily="2" charset="2"/>
              <a:buChar char="Ø"/>
            </a:pPr>
            <a:r>
              <a:rPr lang="en-US" sz="1800" dirty="0"/>
              <a:t>SANS institute (“</a:t>
            </a:r>
            <a:r>
              <a:rPr lang="en-US" sz="1800" dirty="0" err="1"/>
              <a:t>girlsgocyber</a:t>
            </a:r>
            <a:r>
              <a:rPr lang="en-US" sz="1800" dirty="0"/>
              <a:t>”)</a:t>
            </a:r>
          </a:p>
          <a:p>
            <a:pPr marL="578358" lvl="1" indent="-285750">
              <a:spcBef>
                <a:spcPts val="600"/>
              </a:spcBef>
              <a:spcAft>
                <a:spcPts val="0"/>
              </a:spcAft>
              <a:buClr>
                <a:schemeClr val="accent2"/>
              </a:buClr>
              <a:buFont typeface="Wingdings" panose="05000000000000000000" pitchFamily="2" charset="2"/>
              <a:buChar char="Ø"/>
            </a:pPr>
            <a:r>
              <a:rPr lang="en-US" sz="1800" dirty="0"/>
              <a:t>Multiple higher-ed institutions</a:t>
            </a:r>
          </a:p>
          <a:p>
            <a:pPr marL="578358" lvl="1" indent="-285750">
              <a:spcBef>
                <a:spcPts val="600"/>
              </a:spcBef>
              <a:spcAft>
                <a:spcPts val="0"/>
              </a:spcAft>
              <a:buClr>
                <a:schemeClr val="accent2"/>
              </a:buClr>
              <a:buFont typeface="Wingdings" panose="05000000000000000000" pitchFamily="2" charset="2"/>
              <a:buChar char="Ø"/>
            </a:pPr>
            <a:r>
              <a:rPr lang="en-US" sz="1800" dirty="0"/>
              <a:t>International Networks at Indiana</a:t>
            </a:r>
          </a:p>
          <a:p>
            <a:pPr marL="578358" lvl="1" indent="-285750">
              <a:spcBef>
                <a:spcPts val="600"/>
              </a:spcBef>
              <a:spcAft>
                <a:spcPts val="0"/>
              </a:spcAft>
              <a:buClr>
                <a:schemeClr val="accent2"/>
              </a:buClr>
              <a:buFont typeface="Wingdings" panose="05000000000000000000" pitchFamily="2" charset="2"/>
              <a:buChar char="Ø"/>
            </a:pPr>
            <a:r>
              <a:rPr lang="en-US" sz="1800" dirty="0"/>
              <a:t>Fort Gordon (2 cyber courses)</a:t>
            </a:r>
          </a:p>
          <a:p>
            <a:pPr marL="578358" lvl="1" indent="-285750">
              <a:spcBef>
                <a:spcPts val="600"/>
              </a:spcBef>
              <a:spcAft>
                <a:spcPts val="0"/>
              </a:spcAft>
              <a:buClr>
                <a:schemeClr val="accent2"/>
              </a:buClr>
              <a:buFont typeface="Wingdings" panose="05000000000000000000" pitchFamily="2" charset="2"/>
              <a:buChar char="Ø"/>
            </a:pPr>
            <a:r>
              <a:rPr lang="en-US" sz="1800" dirty="0"/>
              <a:t>Texas’ </a:t>
            </a:r>
            <a:r>
              <a:rPr lang="en-US" sz="1800" dirty="0" err="1"/>
              <a:t>Lonestart</a:t>
            </a:r>
            <a:r>
              <a:rPr lang="en-US" sz="1800" dirty="0"/>
              <a:t> Education and Research</a:t>
            </a:r>
          </a:p>
          <a:p>
            <a:pPr marL="578358" lvl="1" indent="-285750">
              <a:spcBef>
                <a:spcPts val="600"/>
              </a:spcBef>
              <a:spcAft>
                <a:spcPts val="0"/>
              </a:spcAft>
              <a:buClr>
                <a:schemeClr val="accent2"/>
              </a:buClr>
              <a:buFont typeface="Wingdings" panose="05000000000000000000" pitchFamily="2" charset="2"/>
              <a:buChar char="Ø"/>
            </a:pPr>
            <a:r>
              <a:rPr lang="en-US" dirty="0"/>
              <a:t>U.S. Army Cyber Center of Excellence (</a:t>
            </a:r>
            <a:r>
              <a:rPr lang="en-US" dirty="0" err="1"/>
              <a:t>CCoE</a:t>
            </a:r>
            <a:r>
              <a:rPr lang="en-US" dirty="0"/>
              <a:t>) (Signal School)</a:t>
            </a:r>
            <a:endParaRPr lang="en-US" sz="1800" dirty="0"/>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26</a:t>
            </a:fld>
            <a:endParaRPr lang="en-US" dirty="0"/>
          </a:p>
        </p:txBody>
      </p:sp>
    </p:spTree>
    <p:extLst>
      <p:ext uri="{BB962C8B-B14F-4D97-AF65-F5344CB8AC3E}">
        <p14:creationId xmlns:p14="http://schemas.microsoft.com/office/powerpoint/2010/main" val="499598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increased relation with agencies and industries, internships. We are organizing a pre-internship course, hosting speakers from industry </a:t>
            </a:r>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27</a:t>
            </a:fld>
            <a:endParaRPr lang="en-US" dirty="0"/>
          </a:p>
        </p:txBody>
      </p:sp>
      <p:graphicFrame>
        <p:nvGraphicFramePr>
          <p:cNvPr id="11" name="Table 10">
            <a:extLst>
              <a:ext uri="{FF2B5EF4-FFF2-40B4-BE49-F238E27FC236}">
                <a16:creationId xmlns:a16="http://schemas.microsoft.com/office/drawing/2014/main" id="{2107B003-A018-49D8-BF6D-04BE29315DBD}"/>
              </a:ext>
            </a:extLst>
          </p:cNvPr>
          <p:cNvGraphicFramePr>
            <a:graphicFrameLocks noGrp="1"/>
          </p:cNvGraphicFramePr>
          <p:nvPr>
            <p:extLst>
              <p:ext uri="{D42A27DB-BD31-4B8C-83A1-F6EECF244321}">
                <p14:modId xmlns:p14="http://schemas.microsoft.com/office/powerpoint/2010/main" val="995839596"/>
              </p:ext>
            </p:extLst>
          </p:nvPr>
        </p:nvGraphicFramePr>
        <p:xfrm>
          <a:off x="1986192" y="2927095"/>
          <a:ext cx="8207566" cy="3054604"/>
        </p:xfrm>
        <a:graphic>
          <a:graphicData uri="http://schemas.openxmlformats.org/drawingml/2006/table">
            <a:tbl>
              <a:tblPr firstRow="1" firstCol="1" bandRow="1">
                <a:tableStyleId>{5C22544A-7EE6-4342-B048-85BDC9FD1C3A}</a:tableStyleId>
              </a:tblPr>
              <a:tblGrid>
                <a:gridCol w="506582">
                  <a:extLst>
                    <a:ext uri="{9D8B030D-6E8A-4147-A177-3AD203B41FA5}">
                      <a16:colId xmlns:a16="http://schemas.microsoft.com/office/drawing/2014/main" val="327831994"/>
                    </a:ext>
                  </a:extLst>
                </a:gridCol>
                <a:gridCol w="1200787">
                  <a:extLst>
                    <a:ext uri="{9D8B030D-6E8A-4147-A177-3AD203B41FA5}">
                      <a16:colId xmlns:a16="http://schemas.microsoft.com/office/drawing/2014/main" val="1240285017"/>
                    </a:ext>
                  </a:extLst>
                </a:gridCol>
                <a:gridCol w="2564020">
                  <a:extLst>
                    <a:ext uri="{9D8B030D-6E8A-4147-A177-3AD203B41FA5}">
                      <a16:colId xmlns:a16="http://schemas.microsoft.com/office/drawing/2014/main" val="1944840608"/>
                    </a:ext>
                  </a:extLst>
                </a:gridCol>
                <a:gridCol w="3936177">
                  <a:extLst>
                    <a:ext uri="{9D8B030D-6E8A-4147-A177-3AD203B41FA5}">
                      <a16:colId xmlns:a16="http://schemas.microsoft.com/office/drawing/2014/main" val="1700100276"/>
                    </a:ext>
                  </a:extLst>
                </a:gridCol>
              </a:tblGrid>
              <a:tr h="18415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COMPANY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6021686"/>
                  </a:ext>
                </a:extLst>
              </a:tr>
              <a:tr h="184150">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28-Aug-20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Ron Scherba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Google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1534741"/>
                  </a:ext>
                </a:extLst>
              </a:tr>
              <a:tr h="184150">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31-Aug-20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Angie Greenwood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Blue Cross / Blue Shield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226514"/>
                  </a:ext>
                </a:extLst>
              </a:tr>
              <a:tr h="184150">
                <a:tc>
                  <a:txBody>
                    <a:bodyPr/>
                    <a:lstStyle/>
                    <a:p>
                      <a:pPr marL="0" marR="0" algn="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4-Sep-20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Jeff Ruble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Richland Co. Economic Development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0976265"/>
                  </a:ext>
                </a:extLst>
              </a:tr>
              <a:tr h="184150">
                <a:tc>
                  <a:txBody>
                    <a:bodyPr/>
                    <a:lstStyle/>
                    <a:p>
                      <a:pPr marL="0" marR="0" algn="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9-Sep-20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Kaitlyn Flake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Capgemini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1240274"/>
                  </a:ext>
                </a:extLst>
              </a:tr>
              <a:tr h="184150">
                <a:tc>
                  <a:txBody>
                    <a:bodyPr/>
                    <a:lstStyle/>
                    <a:p>
                      <a:pPr marL="0" marR="0" algn="r">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11-Sep-20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Lewann Belton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Savannah River Site - SRS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9147079"/>
                  </a:ext>
                </a:extLst>
              </a:tr>
              <a:tr h="184150">
                <a:tc>
                  <a:txBody>
                    <a:bodyPr/>
                    <a:lstStyle/>
                    <a:p>
                      <a:pPr marL="0" marR="0" algn="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14-Sep-20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Lucio Bicalho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Electrolux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9101289"/>
                  </a:ext>
                </a:extLst>
              </a:tr>
              <a:tr h="184150">
                <a:tc>
                  <a:txBody>
                    <a:bodyPr/>
                    <a:lstStyle/>
                    <a:p>
                      <a:pPr marL="0" marR="0" algn="r">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16-Sep-20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Stephen Lariviere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SPAWAR / NIWC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6189335"/>
                  </a:ext>
                </a:extLst>
              </a:tr>
              <a:tr h="184150">
                <a:tc>
                  <a:txBody>
                    <a:bodyPr/>
                    <a:lstStyle/>
                    <a:p>
                      <a:pPr marL="0" marR="0" algn="r">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18-Sep-20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David Nance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Amarok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0539463"/>
                  </a:ext>
                </a:extLst>
              </a:tr>
              <a:tr h="184150">
                <a:tc>
                  <a:txBody>
                    <a:bodyPr/>
                    <a:lstStyle/>
                    <a:p>
                      <a:pPr marL="0" marR="0" algn="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21-Sep-20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Willis Cantey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Cantey Tech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425573"/>
                  </a:ext>
                </a:extLst>
              </a:tr>
              <a:tr h="184150">
                <a:tc>
                  <a:txBody>
                    <a:bodyPr/>
                    <a:lstStyle/>
                    <a:p>
                      <a:pPr marL="0" marR="0" algn="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23-Sep-20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Neil Stanley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Microsoft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8145250"/>
                  </a:ext>
                </a:extLst>
              </a:tr>
              <a:tr h="184150">
                <a:tc>
                  <a:txBody>
                    <a:bodyPr/>
                    <a:lstStyle/>
                    <a:p>
                      <a:pPr marL="0" marR="0" algn="r">
                        <a:lnSpc>
                          <a:spcPct val="107000"/>
                        </a:lnSpc>
                        <a:spcBef>
                          <a:spcPts val="0"/>
                        </a:spcBef>
                        <a:spcAft>
                          <a:spcPts val="0"/>
                        </a:spcAft>
                      </a:pPr>
                      <a:r>
                        <a:rPr lang="en-US"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25-Sep-20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Lari Young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Crowd Strike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5921880"/>
                  </a:ext>
                </a:extLst>
              </a:tr>
              <a:tr h="184150">
                <a:tc>
                  <a:txBody>
                    <a:bodyPr/>
                    <a:lstStyle/>
                    <a:p>
                      <a:pPr marL="0" marR="0" algn="r">
                        <a:lnSpc>
                          <a:spcPct val="107000"/>
                        </a:lnSpc>
                        <a:spcBef>
                          <a:spcPts val="0"/>
                        </a:spcBef>
                        <a:spcAft>
                          <a:spcPts val="0"/>
                        </a:spcAft>
                      </a:pPr>
                      <a:r>
                        <a:rPr lang="en-US"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28-Sep-20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Doug Foster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USC - DoIT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0590670"/>
                  </a:ext>
                </a:extLst>
              </a:tr>
              <a:tr h="184150">
                <a:tc>
                  <a:txBody>
                    <a:bodyPr/>
                    <a:lstStyle/>
                    <a:p>
                      <a:pPr marL="0" marR="0" algn="r">
                        <a:lnSpc>
                          <a:spcPct val="107000"/>
                        </a:lnSpc>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30-Sep-20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rPr>
                        <a:t>Chris Reeder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effectLst/>
                        </a:rPr>
                        <a:t>ACS Technologies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5185287"/>
                  </a:ext>
                </a:extLst>
              </a:tr>
            </a:tbl>
          </a:graphicData>
        </a:graphic>
      </p:graphicFrame>
    </p:spTree>
    <p:extLst>
      <p:ext uri="{BB962C8B-B14F-4D97-AF65-F5344CB8AC3E}">
        <p14:creationId xmlns:p14="http://schemas.microsoft.com/office/powerpoint/2010/main" val="333451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increased relation with agencies and industries, internships. We are organizing a pre-internship course, hosting speakers from industry </a:t>
            </a:r>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28</a:t>
            </a:fld>
            <a:endParaRPr lang="en-US" dirty="0"/>
          </a:p>
        </p:txBody>
      </p:sp>
      <p:graphicFrame>
        <p:nvGraphicFramePr>
          <p:cNvPr id="5" name="Table 4">
            <a:extLst>
              <a:ext uri="{FF2B5EF4-FFF2-40B4-BE49-F238E27FC236}">
                <a16:creationId xmlns:a16="http://schemas.microsoft.com/office/drawing/2014/main" id="{9FAA4ABF-F882-4182-B49B-E994403EEF71}"/>
              </a:ext>
            </a:extLst>
          </p:cNvPr>
          <p:cNvGraphicFramePr>
            <a:graphicFrameLocks noGrp="1"/>
          </p:cNvGraphicFramePr>
          <p:nvPr>
            <p:extLst>
              <p:ext uri="{D42A27DB-BD31-4B8C-83A1-F6EECF244321}">
                <p14:modId xmlns:p14="http://schemas.microsoft.com/office/powerpoint/2010/main" val="4224366589"/>
              </p:ext>
            </p:extLst>
          </p:nvPr>
        </p:nvGraphicFramePr>
        <p:xfrm>
          <a:off x="1937011" y="2871751"/>
          <a:ext cx="8305927" cy="3272790"/>
        </p:xfrm>
        <a:graphic>
          <a:graphicData uri="http://schemas.openxmlformats.org/drawingml/2006/table">
            <a:tbl>
              <a:tblPr firstRow="1" firstCol="1" bandRow="1">
                <a:tableStyleId>{5C22544A-7EE6-4342-B048-85BDC9FD1C3A}</a:tableStyleId>
              </a:tblPr>
              <a:tblGrid>
                <a:gridCol w="512653">
                  <a:extLst>
                    <a:ext uri="{9D8B030D-6E8A-4147-A177-3AD203B41FA5}">
                      <a16:colId xmlns:a16="http://schemas.microsoft.com/office/drawing/2014/main" val="251357064"/>
                    </a:ext>
                  </a:extLst>
                </a:gridCol>
                <a:gridCol w="1215177">
                  <a:extLst>
                    <a:ext uri="{9D8B030D-6E8A-4147-A177-3AD203B41FA5}">
                      <a16:colId xmlns:a16="http://schemas.microsoft.com/office/drawing/2014/main" val="3186493905"/>
                    </a:ext>
                  </a:extLst>
                </a:gridCol>
                <a:gridCol w="3426231">
                  <a:extLst>
                    <a:ext uri="{9D8B030D-6E8A-4147-A177-3AD203B41FA5}">
                      <a16:colId xmlns:a16="http://schemas.microsoft.com/office/drawing/2014/main" val="1060869882"/>
                    </a:ext>
                  </a:extLst>
                </a:gridCol>
                <a:gridCol w="3151866">
                  <a:extLst>
                    <a:ext uri="{9D8B030D-6E8A-4147-A177-3AD203B41FA5}">
                      <a16:colId xmlns:a16="http://schemas.microsoft.com/office/drawing/2014/main" val="3223119620"/>
                    </a:ext>
                  </a:extLst>
                </a:gridCol>
              </a:tblGrid>
              <a:tr h="14899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ctr">
                        <a:lnSpc>
                          <a:spcPct val="107000"/>
                        </a:lnSpc>
                        <a:spcBef>
                          <a:spcPts val="0"/>
                        </a:spcBef>
                        <a:spcAft>
                          <a:spcPts val="0"/>
                        </a:spcAft>
                      </a:pPr>
                      <a:r>
                        <a:rPr lang="en-US" sz="1400">
                          <a:effectLst/>
                        </a:rPr>
                        <a:t>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gn="ctr">
                        <a:lnSpc>
                          <a:spcPct val="107000"/>
                        </a:lnSpc>
                        <a:spcBef>
                          <a:spcPts val="0"/>
                        </a:spcBef>
                        <a:spcAft>
                          <a:spcPts val="0"/>
                        </a:spcAft>
                      </a:pPr>
                      <a:r>
                        <a:rPr lang="en-US" sz="1400">
                          <a:effectLst/>
                        </a:rPr>
                        <a:t>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gn="ctr">
                        <a:lnSpc>
                          <a:spcPct val="107000"/>
                        </a:lnSpc>
                        <a:spcBef>
                          <a:spcPts val="0"/>
                        </a:spcBef>
                        <a:spcAft>
                          <a:spcPts val="0"/>
                        </a:spcAft>
                      </a:pPr>
                      <a:r>
                        <a:rPr lang="en-US" sz="1400">
                          <a:effectLst/>
                        </a:rPr>
                        <a:t>COMPANY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064116407"/>
                  </a:ext>
                </a:extLst>
              </a:tr>
              <a:tr h="148990">
                <a:tc>
                  <a:txBody>
                    <a:bodyPr/>
                    <a:lstStyle/>
                    <a:p>
                      <a:pPr marL="0" marR="0" algn="r">
                        <a:lnSpc>
                          <a:spcPct val="107000"/>
                        </a:lnSpc>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30-Sep-20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dirty="0">
                          <a:effectLst/>
                        </a:rPr>
                        <a:t>Chris Reeder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dirty="0">
                          <a:effectLst/>
                        </a:rPr>
                        <a:t>ACS Technologies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1688559984"/>
                  </a:ext>
                </a:extLst>
              </a:tr>
              <a:tr h="148990">
                <a:tc>
                  <a:txBody>
                    <a:bodyPr/>
                    <a:lstStyle/>
                    <a:p>
                      <a:pPr marL="0" marR="0" algn="r">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2-Oct-20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Elvin Boone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Blackboard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373944057"/>
                  </a:ext>
                </a:extLst>
              </a:tr>
              <a:tr h="148990">
                <a:tc>
                  <a:txBody>
                    <a:bodyPr/>
                    <a:lstStyle/>
                    <a:p>
                      <a:pPr marL="0" marR="0" algn="r">
                        <a:lnSpc>
                          <a:spcPct val="107000"/>
                        </a:lnSpc>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5-Oct-20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David Ulmer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SC DHHS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445253828"/>
                  </a:ext>
                </a:extLst>
              </a:tr>
              <a:tr h="148990">
                <a:tc>
                  <a:txBody>
                    <a:bodyPr/>
                    <a:lstStyle/>
                    <a:p>
                      <a:pPr marL="0" marR="0" algn="r">
                        <a:lnSpc>
                          <a:spcPct val="107000"/>
                        </a:lnSpc>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7-Oct-20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Aubrey Hawes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Oracle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736233576"/>
                  </a:ext>
                </a:extLst>
              </a:tr>
              <a:tr h="148990">
                <a:tc>
                  <a:txBody>
                    <a:bodyPr/>
                    <a:lstStyle/>
                    <a:p>
                      <a:pPr marL="0" marR="0" algn="r">
                        <a:lnSpc>
                          <a:spcPct val="1070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12-Oct-20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Abby Blackwell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Scansource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883407759"/>
                  </a:ext>
                </a:extLst>
              </a:tr>
              <a:tr h="148990">
                <a:tc>
                  <a:txBody>
                    <a:bodyPr/>
                    <a:lstStyle/>
                    <a:p>
                      <a:pPr marL="0" marR="0" algn="r">
                        <a:lnSpc>
                          <a:spcPct val="107000"/>
                        </a:lnSpc>
                        <a:spcBef>
                          <a:spcPts val="0"/>
                        </a:spcBef>
                        <a:spcAft>
                          <a:spcPts val="0"/>
                        </a:spcAft>
                      </a:pPr>
                      <a:r>
                        <a:rPr lang="en-US" sz="1400">
                          <a:effectLst/>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14-Oct-20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Roberto Dominguez</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Hilti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872432921"/>
                  </a:ext>
                </a:extLst>
              </a:tr>
              <a:tr h="148990">
                <a:tc>
                  <a:txBody>
                    <a:bodyPr/>
                    <a:lstStyle/>
                    <a:p>
                      <a:pPr marL="0" marR="0" algn="r">
                        <a:lnSpc>
                          <a:spcPct val="107000"/>
                        </a:lnSpc>
                        <a:spcBef>
                          <a:spcPts val="0"/>
                        </a:spcBef>
                        <a:spcAft>
                          <a:spcPts val="0"/>
                        </a:spcAft>
                      </a:pPr>
                      <a:r>
                        <a:rPr lang="en-US" sz="1400">
                          <a:effectLst/>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16-Oct-20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TJ Rich / Phillip Cockrell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SC Department of Administration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749551203"/>
                  </a:ext>
                </a:extLst>
              </a:tr>
              <a:tr h="148990">
                <a:tc>
                  <a:txBody>
                    <a:bodyPr/>
                    <a:lstStyle/>
                    <a:p>
                      <a:pPr marL="0" marR="0" algn="r">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19-Oct-20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Lola Jordan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Companion Data Services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1088973184"/>
                  </a:ext>
                </a:extLst>
              </a:tr>
              <a:tr h="148990">
                <a:tc>
                  <a:txBody>
                    <a:bodyPr/>
                    <a:lstStyle/>
                    <a:p>
                      <a:pPr marL="0" marR="0" algn="r">
                        <a:lnSpc>
                          <a:spcPct val="107000"/>
                        </a:lnSpc>
                        <a:spcBef>
                          <a:spcPts val="0"/>
                        </a:spcBef>
                        <a:spcAft>
                          <a:spcPts val="0"/>
                        </a:spcAft>
                      </a:pPr>
                      <a:r>
                        <a:rPr lang="en-US" sz="1400">
                          <a:effectLst/>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21-Oct-20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Caitlin Deltgen / Presley Pender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Gartner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3572508713"/>
                  </a:ext>
                </a:extLst>
              </a:tr>
              <a:tr h="148990">
                <a:tc>
                  <a:txBody>
                    <a:bodyPr/>
                    <a:lstStyle/>
                    <a:p>
                      <a:pPr marL="0" marR="0" algn="r">
                        <a:lnSpc>
                          <a:spcPct val="107000"/>
                        </a:lnSpc>
                        <a:spcBef>
                          <a:spcPts val="0"/>
                        </a:spcBef>
                        <a:spcAft>
                          <a:spcPts val="0"/>
                        </a:spcAft>
                      </a:pPr>
                      <a:r>
                        <a:rPr lang="en-US" sz="1400">
                          <a:effectLst/>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23-Oct-20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Jill Menhart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VC3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365493998"/>
                  </a:ext>
                </a:extLst>
              </a:tr>
              <a:tr h="148990">
                <a:tc>
                  <a:txBody>
                    <a:bodyPr/>
                    <a:lstStyle/>
                    <a:p>
                      <a:pPr marL="0" marR="0" algn="r">
                        <a:lnSpc>
                          <a:spcPct val="107000"/>
                        </a:lnSpc>
                        <a:spcBef>
                          <a:spcPts val="0"/>
                        </a:spcBef>
                        <a:spcAft>
                          <a:spcPts val="0"/>
                        </a:spcAft>
                      </a:pPr>
                      <a:r>
                        <a:rPr lang="en-US" sz="1400">
                          <a:effectLst/>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26-Oct-20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Malik Walker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US Patent Office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407140930"/>
                  </a:ext>
                </a:extLst>
              </a:tr>
              <a:tr h="148990">
                <a:tc>
                  <a:txBody>
                    <a:bodyPr/>
                    <a:lstStyle/>
                    <a:p>
                      <a:pPr marL="0" marR="0" algn="r">
                        <a:lnSpc>
                          <a:spcPct val="107000"/>
                        </a:lnSpc>
                        <a:spcBef>
                          <a:spcPts val="0"/>
                        </a:spcBef>
                        <a:spcAft>
                          <a:spcPts val="0"/>
                        </a:spcAft>
                      </a:pPr>
                      <a:r>
                        <a:rPr lang="en-US"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28-Oct-20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Amy Beekley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dirty="0">
                          <a:effectLst/>
                        </a:rPr>
                        <a:t>Lowes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141147485"/>
                  </a:ext>
                </a:extLst>
              </a:tr>
              <a:tr h="148990">
                <a:tc>
                  <a:txBody>
                    <a:bodyPr/>
                    <a:lstStyle/>
                    <a:p>
                      <a:pPr marL="0" marR="0" algn="r">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30-Oct-20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Tim Hutto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Fort Gordon / OSC Edge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1163479383"/>
                  </a:ext>
                </a:extLst>
              </a:tr>
              <a:tr h="148990">
                <a:tc>
                  <a:txBody>
                    <a:bodyPr/>
                    <a:lstStyle/>
                    <a:p>
                      <a:pPr marL="0" marR="0" algn="r">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b"/>
                </a:tc>
                <a:tc>
                  <a:txBody>
                    <a:bodyPr/>
                    <a:lstStyle/>
                    <a:p>
                      <a:pPr marL="0" marR="0" algn="r">
                        <a:lnSpc>
                          <a:spcPct val="107000"/>
                        </a:lnSpc>
                        <a:spcBef>
                          <a:spcPts val="0"/>
                        </a:spcBef>
                        <a:spcAft>
                          <a:spcPts val="0"/>
                        </a:spcAft>
                      </a:pPr>
                      <a:r>
                        <a:rPr lang="en-US" sz="1400">
                          <a:effectLst/>
                        </a:rPr>
                        <a:t>2-Nov-20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a:effectLst/>
                        </a:rPr>
                        <a:t>Elizabeth Gibbs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tc>
                  <a:txBody>
                    <a:bodyPr/>
                    <a:lstStyle/>
                    <a:p>
                      <a:pPr marL="0" marR="0">
                        <a:lnSpc>
                          <a:spcPct val="107000"/>
                        </a:lnSpc>
                        <a:spcBef>
                          <a:spcPts val="0"/>
                        </a:spcBef>
                        <a:spcAft>
                          <a:spcPts val="0"/>
                        </a:spcAft>
                      </a:pPr>
                      <a:r>
                        <a:rPr lang="en-US" sz="1400" dirty="0">
                          <a:effectLst/>
                        </a:rPr>
                        <a:t>American Specialty Health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86" marR="55486" marT="0" marB="0" anchor="ctr"/>
                </a:tc>
                <a:extLst>
                  <a:ext uri="{0D108BD9-81ED-4DB2-BD59-A6C34878D82A}">
                    <a16:rowId xmlns:a16="http://schemas.microsoft.com/office/drawing/2014/main" val="2642772237"/>
                  </a:ext>
                </a:extLst>
              </a:tr>
            </a:tbl>
          </a:graphicData>
        </a:graphic>
      </p:graphicFrame>
    </p:spTree>
    <p:extLst>
      <p:ext uri="{BB962C8B-B14F-4D97-AF65-F5344CB8AC3E}">
        <p14:creationId xmlns:p14="http://schemas.microsoft.com/office/powerpoint/2010/main" val="1785164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increased relation with agencies and industries, internships. We are organizing a pre-internship course, hosting speakers from industry </a:t>
            </a:r>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29</a:t>
            </a:fld>
            <a:endParaRPr lang="en-US" dirty="0"/>
          </a:p>
        </p:txBody>
      </p:sp>
      <p:graphicFrame>
        <p:nvGraphicFramePr>
          <p:cNvPr id="7" name="Table 6">
            <a:extLst>
              <a:ext uri="{FF2B5EF4-FFF2-40B4-BE49-F238E27FC236}">
                <a16:creationId xmlns:a16="http://schemas.microsoft.com/office/drawing/2014/main" id="{F2287EE7-2A94-422B-9095-B96A01064170}"/>
              </a:ext>
            </a:extLst>
          </p:cNvPr>
          <p:cNvGraphicFramePr>
            <a:graphicFrameLocks noGrp="1"/>
          </p:cNvGraphicFramePr>
          <p:nvPr>
            <p:extLst>
              <p:ext uri="{D42A27DB-BD31-4B8C-83A1-F6EECF244321}">
                <p14:modId xmlns:p14="http://schemas.microsoft.com/office/powerpoint/2010/main" val="1903111531"/>
              </p:ext>
            </p:extLst>
          </p:nvPr>
        </p:nvGraphicFramePr>
        <p:xfrm>
          <a:off x="1956125" y="2899962"/>
          <a:ext cx="8267700" cy="3054604"/>
        </p:xfrm>
        <a:graphic>
          <a:graphicData uri="http://schemas.openxmlformats.org/drawingml/2006/table">
            <a:tbl>
              <a:tblPr firstRow="1" firstCol="1" bandRow="1">
                <a:tableStyleId>{5C22544A-7EE6-4342-B048-85BDC9FD1C3A}</a:tableStyleId>
              </a:tblPr>
              <a:tblGrid>
                <a:gridCol w="510294">
                  <a:extLst>
                    <a:ext uri="{9D8B030D-6E8A-4147-A177-3AD203B41FA5}">
                      <a16:colId xmlns:a16="http://schemas.microsoft.com/office/drawing/2014/main" val="141120547"/>
                    </a:ext>
                  </a:extLst>
                </a:gridCol>
                <a:gridCol w="1209584">
                  <a:extLst>
                    <a:ext uri="{9D8B030D-6E8A-4147-A177-3AD203B41FA5}">
                      <a16:colId xmlns:a16="http://schemas.microsoft.com/office/drawing/2014/main" val="1677127900"/>
                    </a:ext>
                  </a:extLst>
                </a:gridCol>
                <a:gridCol w="3410461">
                  <a:extLst>
                    <a:ext uri="{9D8B030D-6E8A-4147-A177-3AD203B41FA5}">
                      <a16:colId xmlns:a16="http://schemas.microsoft.com/office/drawing/2014/main" val="459569896"/>
                    </a:ext>
                  </a:extLst>
                </a:gridCol>
                <a:gridCol w="3137361">
                  <a:extLst>
                    <a:ext uri="{9D8B030D-6E8A-4147-A177-3AD203B41FA5}">
                      <a16:colId xmlns:a16="http://schemas.microsoft.com/office/drawing/2014/main" val="1292942547"/>
                    </a:ext>
                  </a:extLst>
                </a:gridCol>
              </a:tblGrid>
              <a:tr h="100568">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ctr">
                        <a:lnSpc>
                          <a:spcPct val="107000"/>
                        </a:lnSpc>
                        <a:spcBef>
                          <a:spcPts val="0"/>
                        </a:spcBef>
                        <a:spcAft>
                          <a:spcPts val="0"/>
                        </a:spcAft>
                      </a:pPr>
                      <a:r>
                        <a:rPr lang="en-US" sz="1400">
                          <a:effectLst/>
                        </a:rPr>
                        <a:t>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gn="ctr">
                        <a:lnSpc>
                          <a:spcPct val="107000"/>
                        </a:lnSpc>
                        <a:spcBef>
                          <a:spcPts val="0"/>
                        </a:spcBef>
                        <a:spcAft>
                          <a:spcPts val="0"/>
                        </a:spcAft>
                      </a:pPr>
                      <a:r>
                        <a:rPr lang="en-US" sz="1400">
                          <a:effectLst/>
                        </a:rPr>
                        <a:t>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gn="ctr">
                        <a:lnSpc>
                          <a:spcPct val="107000"/>
                        </a:lnSpc>
                        <a:spcBef>
                          <a:spcPts val="0"/>
                        </a:spcBef>
                        <a:spcAft>
                          <a:spcPts val="0"/>
                        </a:spcAft>
                      </a:pPr>
                      <a:r>
                        <a:rPr lang="en-US" sz="1400">
                          <a:effectLst/>
                        </a:rPr>
                        <a:t>COMPANY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2376166392"/>
                  </a:ext>
                </a:extLst>
              </a:tr>
              <a:tr h="100568">
                <a:tc>
                  <a:txBody>
                    <a:bodyPr/>
                    <a:lstStyle/>
                    <a:p>
                      <a:pPr marL="0" marR="0" algn="r">
                        <a:lnSpc>
                          <a:spcPct val="107000"/>
                        </a:lnSpc>
                        <a:spcBef>
                          <a:spcPts val="0"/>
                        </a:spcBef>
                        <a:spcAft>
                          <a:spcPts val="0"/>
                        </a:spcAft>
                      </a:pPr>
                      <a:r>
                        <a:rPr lang="en-US" sz="1400">
                          <a:effectLst/>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4-Nov-20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Erika Fosu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dirty="0">
                          <a:effectLst/>
                        </a:rPr>
                        <a:t>Vanguard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3804598872"/>
                  </a:ext>
                </a:extLst>
              </a:tr>
              <a:tr h="100568">
                <a:tc>
                  <a:txBody>
                    <a:bodyPr/>
                    <a:lstStyle/>
                    <a:p>
                      <a:pPr marL="0" marR="0" algn="r">
                        <a:lnSpc>
                          <a:spcPct val="107000"/>
                        </a:lnSpc>
                        <a:spcBef>
                          <a:spcPts val="0"/>
                        </a:spcBef>
                        <a:spcAft>
                          <a:spcPts val="0"/>
                        </a:spcAft>
                      </a:pPr>
                      <a:r>
                        <a:rPr lang="en-US" sz="1400">
                          <a:effectLst/>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6-Nov-20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Jeff McBride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AFL Global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3387667118"/>
                  </a:ext>
                </a:extLst>
              </a:tr>
              <a:tr h="100568">
                <a:tc>
                  <a:txBody>
                    <a:bodyPr/>
                    <a:lstStyle/>
                    <a:p>
                      <a:pPr marL="0" marR="0" algn="r">
                        <a:lnSpc>
                          <a:spcPct val="107000"/>
                        </a:lnSpc>
                        <a:spcBef>
                          <a:spcPts val="0"/>
                        </a:spcBef>
                        <a:spcAft>
                          <a:spcPts val="0"/>
                        </a:spcAft>
                      </a:pPr>
                      <a:r>
                        <a:rPr lang="en-US" sz="1400">
                          <a:effectLst/>
                        </a:rPr>
                        <a:t>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9-Nov-20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Jim Morris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SC Economics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1607833621"/>
                  </a:ext>
                </a:extLst>
              </a:tr>
              <a:tr h="100568">
                <a:tc>
                  <a:txBody>
                    <a:bodyPr/>
                    <a:lstStyle/>
                    <a:p>
                      <a:pPr marL="0" marR="0" algn="r">
                        <a:lnSpc>
                          <a:spcPct val="107000"/>
                        </a:lnSpc>
                        <a:spcBef>
                          <a:spcPts val="0"/>
                        </a:spcBef>
                        <a:spcAft>
                          <a:spcPts val="0"/>
                        </a:spcAf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11-Nov-20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Cassius Rhue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SIOS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849705431"/>
                  </a:ext>
                </a:extLst>
              </a:tr>
              <a:tr h="100568">
                <a:tc>
                  <a:txBody>
                    <a:bodyPr/>
                    <a:lstStyle/>
                    <a:p>
                      <a:pPr marL="0" marR="0" algn="r">
                        <a:lnSpc>
                          <a:spcPct val="107000"/>
                        </a:lnSpc>
                        <a:spcBef>
                          <a:spcPts val="0"/>
                        </a:spcBef>
                        <a:spcAft>
                          <a:spcPts val="0"/>
                        </a:spcAft>
                      </a:pPr>
                      <a:r>
                        <a:rPr lang="en-US" sz="1400">
                          <a:effectLst/>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13-Nov-20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Tracy Newkirk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ICAP Solutions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3060071961"/>
                  </a:ext>
                </a:extLst>
              </a:tr>
              <a:tr h="100568">
                <a:tc>
                  <a:txBody>
                    <a:bodyPr/>
                    <a:lstStyle/>
                    <a:p>
                      <a:pPr marL="0" marR="0" algn="r">
                        <a:lnSpc>
                          <a:spcPct val="107000"/>
                        </a:lnSpc>
                        <a:spcBef>
                          <a:spcPts val="0"/>
                        </a:spcBef>
                        <a:spcAft>
                          <a:spcPts val="0"/>
                        </a:spcAft>
                      </a:pPr>
                      <a:r>
                        <a:rPr lang="en-US" sz="1400">
                          <a:effectLst/>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16-Nov-20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Rachel Kehoe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Blackbaud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2052272592"/>
                  </a:ext>
                </a:extLst>
              </a:tr>
              <a:tr h="100568">
                <a:tc>
                  <a:txBody>
                    <a:bodyPr/>
                    <a:lstStyle/>
                    <a:p>
                      <a:pPr marL="0" marR="0" algn="r">
                        <a:lnSpc>
                          <a:spcPct val="107000"/>
                        </a:lnSpc>
                        <a:spcBef>
                          <a:spcPts val="0"/>
                        </a:spcBef>
                        <a:spcAft>
                          <a:spcPts val="0"/>
                        </a:spcAft>
                      </a:pPr>
                      <a:r>
                        <a:rPr lang="en-US" sz="1400">
                          <a:effectLst/>
                        </a:rPr>
                        <a:t>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18-Nov-20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dirty="0">
                          <a:effectLst/>
                        </a:rPr>
                        <a:t>Robert Cameron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Dell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3347846157"/>
                  </a:ext>
                </a:extLst>
              </a:tr>
              <a:tr h="100568">
                <a:tc>
                  <a:txBody>
                    <a:bodyPr/>
                    <a:lstStyle/>
                    <a:p>
                      <a:pPr marL="0" marR="0" algn="r">
                        <a:lnSpc>
                          <a:spcPct val="107000"/>
                        </a:lnSpc>
                        <a:spcBef>
                          <a:spcPts val="0"/>
                        </a:spcBef>
                        <a:spcAft>
                          <a:spcPts val="0"/>
                        </a:spcAft>
                      </a:pPr>
                      <a:r>
                        <a:rPr lang="en-US" sz="1400">
                          <a:effectLst/>
                        </a:rPr>
                        <a:t>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20-Nov-20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Amanda Mason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Global Lending Services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4122668579"/>
                  </a:ext>
                </a:extLst>
              </a:tr>
              <a:tr h="100568">
                <a:tc>
                  <a:txBody>
                    <a:bodyPr/>
                    <a:lstStyle/>
                    <a:p>
                      <a:pPr marL="0" marR="0" algn="r">
                        <a:lnSpc>
                          <a:spcPct val="107000"/>
                        </a:lnSpc>
                        <a:spcBef>
                          <a:spcPts val="0"/>
                        </a:spcBef>
                        <a:spcAft>
                          <a:spcPts val="0"/>
                        </a:spcAft>
                      </a:pPr>
                      <a:r>
                        <a:rPr lang="en-US" sz="1400">
                          <a:effectLst/>
                        </a:rPr>
                        <a:t>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13-Jan-21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Angie Greenwood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Blue Cross / Blue Shield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2965895470"/>
                  </a:ext>
                </a:extLst>
              </a:tr>
              <a:tr h="100568">
                <a:tc>
                  <a:txBody>
                    <a:bodyPr/>
                    <a:lstStyle/>
                    <a:p>
                      <a:pPr marL="0" marR="0" algn="r">
                        <a:lnSpc>
                          <a:spcPct val="107000"/>
                        </a:lnSpc>
                        <a:spcBef>
                          <a:spcPts val="0"/>
                        </a:spcBef>
                        <a:spcAft>
                          <a:spcPts val="0"/>
                        </a:spcAft>
                      </a:pPr>
                      <a:r>
                        <a:rPr lang="en-US" sz="1400">
                          <a:effectLst/>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22-Jan-21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Malik Walker / John Lau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US Patent Office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2429986734"/>
                  </a:ext>
                </a:extLst>
              </a:tr>
              <a:tr h="100568">
                <a:tc>
                  <a:txBody>
                    <a:bodyPr/>
                    <a:lstStyle/>
                    <a:p>
                      <a:pPr marL="0" marR="0" algn="r">
                        <a:lnSpc>
                          <a:spcPct val="107000"/>
                        </a:lnSpc>
                        <a:spcBef>
                          <a:spcPts val="0"/>
                        </a:spcBef>
                        <a:spcAft>
                          <a:spcPts val="0"/>
                        </a:spcAft>
                      </a:pPr>
                      <a:r>
                        <a:rPr lang="en-US" sz="1400">
                          <a:effectLst/>
                        </a:rPr>
                        <a:t>37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25-Jan-21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Bethany LeClair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Thomson Construction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88605794"/>
                  </a:ext>
                </a:extLst>
              </a:tr>
              <a:tr h="100568">
                <a:tc>
                  <a:txBody>
                    <a:bodyPr/>
                    <a:lstStyle/>
                    <a:p>
                      <a:pPr marL="0" marR="0" algn="r">
                        <a:lnSpc>
                          <a:spcPct val="107000"/>
                        </a:lnSpc>
                        <a:spcBef>
                          <a:spcPts val="0"/>
                        </a:spcBef>
                        <a:spcAft>
                          <a:spcPts val="0"/>
                        </a:spcAft>
                      </a:pPr>
                      <a:r>
                        <a:rPr lang="en-US" sz="1400">
                          <a:effectLst/>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27-Jan-21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Amy Beekley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Lowes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1518464960"/>
                  </a:ext>
                </a:extLst>
              </a:tr>
              <a:tr h="100568">
                <a:tc>
                  <a:txBody>
                    <a:bodyPr/>
                    <a:lstStyle/>
                    <a:p>
                      <a:pPr marL="0" marR="0" algn="r">
                        <a:lnSpc>
                          <a:spcPct val="107000"/>
                        </a:lnSpc>
                        <a:spcBef>
                          <a:spcPts val="0"/>
                        </a:spcBef>
                        <a:spcAft>
                          <a:spcPts val="0"/>
                        </a:spcAft>
                      </a:pPr>
                      <a:r>
                        <a:rPr lang="en-US" sz="1400">
                          <a:effectLst/>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b"/>
                </a:tc>
                <a:tc>
                  <a:txBody>
                    <a:bodyPr/>
                    <a:lstStyle/>
                    <a:p>
                      <a:pPr marL="0" marR="0" algn="r">
                        <a:lnSpc>
                          <a:spcPct val="107000"/>
                        </a:lnSpc>
                        <a:spcBef>
                          <a:spcPts val="0"/>
                        </a:spcBef>
                        <a:spcAft>
                          <a:spcPts val="0"/>
                        </a:spcAft>
                      </a:pPr>
                      <a:r>
                        <a:rPr lang="en-US" sz="1400">
                          <a:effectLst/>
                        </a:rPr>
                        <a:t>29-Jan-21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a:effectLst/>
                        </a:rPr>
                        <a:t>Rachel Kehoe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tc>
                  <a:txBody>
                    <a:bodyPr/>
                    <a:lstStyle/>
                    <a:p>
                      <a:pPr marL="0" marR="0">
                        <a:lnSpc>
                          <a:spcPct val="107000"/>
                        </a:lnSpc>
                        <a:spcBef>
                          <a:spcPts val="0"/>
                        </a:spcBef>
                        <a:spcAft>
                          <a:spcPts val="0"/>
                        </a:spcAft>
                      </a:pPr>
                      <a:r>
                        <a:rPr lang="en-US" sz="1400" dirty="0">
                          <a:effectLst/>
                        </a:rPr>
                        <a:t>Blackbaud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453" marR="37453" marT="0" marB="0" anchor="ctr"/>
                </a:tc>
                <a:extLst>
                  <a:ext uri="{0D108BD9-81ED-4DB2-BD59-A6C34878D82A}">
                    <a16:rowId xmlns:a16="http://schemas.microsoft.com/office/drawing/2014/main" val="3746983436"/>
                  </a:ext>
                </a:extLst>
              </a:tr>
            </a:tbl>
          </a:graphicData>
        </a:graphic>
      </p:graphicFrame>
    </p:spTree>
    <p:extLst>
      <p:ext uri="{BB962C8B-B14F-4D97-AF65-F5344CB8AC3E}">
        <p14:creationId xmlns:p14="http://schemas.microsoft.com/office/powerpoint/2010/main" val="263728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USC Team</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74258" y="885418"/>
            <a:ext cx="244336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a:t>
            </a:fld>
            <a:endParaRPr lang="en-US" dirty="0"/>
          </a:p>
        </p:txBody>
      </p:sp>
      <p:sp>
        <p:nvSpPr>
          <p:cNvPr id="9" name="TextBox 8">
            <a:extLst>
              <a:ext uri="{FF2B5EF4-FFF2-40B4-BE49-F238E27FC236}">
                <a16:creationId xmlns:a16="http://schemas.microsoft.com/office/drawing/2014/main" id="{346DA93C-230D-4E82-BC68-48C498C92010}"/>
              </a:ext>
            </a:extLst>
          </p:cNvPr>
          <p:cNvSpPr txBox="1"/>
          <p:nvPr/>
        </p:nvSpPr>
        <p:spPr>
          <a:xfrm>
            <a:off x="98574" y="3174177"/>
            <a:ext cx="2921632" cy="646331"/>
          </a:xfrm>
          <a:prstGeom prst="rect">
            <a:avLst/>
          </a:prstGeom>
          <a:noFill/>
        </p:spPr>
        <p:txBody>
          <a:bodyPr wrap="square" rtlCol="0">
            <a:spAutoFit/>
          </a:bodyPr>
          <a:lstStyle/>
          <a:p>
            <a:pPr algn="ctr"/>
            <a:r>
              <a:rPr lang="en-US" dirty="0"/>
              <a:t>Elie </a:t>
            </a:r>
            <a:r>
              <a:rPr lang="en-US" dirty="0" err="1"/>
              <a:t>Kfoury</a:t>
            </a:r>
            <a:endParaRPr lang="en-US" dirty="0"/>
          </a:p>
          <a:p>
            <a:pPr algn="ctr"/>
            <a:r>
              <a:rPr lang="en-US" dirty="0"/>
              <a:t>(Graduate Student)</a:t>
            </a:r>
          </a:p>
        </p:txBody>
      </p:sp>
      <p:sp>
        <p:nvSpPr>
          <p:cNvPr id="12" name="TextBox 11">
            <a:extLst>
              <a:ext uri="{FF2B5EF4-FFF2-40B4-BE49-F238E27FC236}">
                <a16:creationId xmlns:a16="http://schemas.microsoft.com/office/drawing/2014/main" id="{009BD62D-42EB-4FA1-87C3-5196A84CC6FA}"/>
              </a:ext>
            </a:extLst>
          </p:cNvPr>
          <p:cNvSpPr txBox="1"/>
          <p:nvPr/>
        </p:nvSpPr>
        <p:spPr>
          <a:xfrm>
            <a:off x="4500482" y="3144551"/>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Jose Gomez</a:t>
            </a:r>
          </a:p>
          <a:p>
            <a:pPr algn="ctr"/>
            <a:r>
              <a:rPr lang="en-US" b="0" i="0" dirty="0">
                <a:solidFill>
                  <a:srgbClr val="000000"/>
                </a:solidFill>
                <a:effectLst/>
                <a:latin typeface="Berlingske Sans"/>
              </a:rPr>
              <a:t>(Graduate Student</a:t>
            </a:r>
            <a:r>
              <a:rPr lang="en-US" b="0" i="0" dirty="0">
                <a:effectLst/>
                <a:latin typeface="-apple-system"/>
              </a:rPr>
              <a:t>)</a:t>
            </a:r>
            <a:endParaRPr lang="en-US" dirty="0"/>
          </a:p>
        </p:txBody>
      </p:sp>
      <p:pic>
        <p:nvPicPr>
          <p:cNvPr id="7" name="Picture 6">
            <a:extLst>
              <a:ext uri="{FF2B5EF4-FFF2-40B4-BE49-F238E27FC236}">
                <a16:creationId xmlns:a16="http://schemas.microsoft.com/office/drawing/2014/main" id="{D471225B-D03F-4444-B8CD-48AFE1C2D55D}"/>
              </a:ext>
            </a:extLst>
          </p:cNvPr>
          <p:cNvPicPr>
            <a:picLocks noChangeAspect="1"/>
          </p:cNvPicPr>
          <p:nvPr/>
        </p:nvPicPr>
        <p:blipFill>
          <a:blip r:embed="rId2"/>
          <a:stretch>
            <a:fillRect/>
          </a:stretch>
        </p:blipFill>
        <p:spPr>
          <a:xfrm>
            <a:off x="650533" y="1331701"/>
            <a:ext cx="2018647" cy="1779956"/>
          </a:xfrm>
          <a:prstGeom prst="rect">
            <a:avLst/>
          </a:prstGeom>
        </p:spPr>
      </p:pic>
      <p:pic>
        <p:nvPicPr>
          <p:cNvPr id="14" name="Picture 13">
            <a:extLst>
              <a:ext uri="{FF2B5EF4-FFF2-40B4-BE49-F238E27FC236}">
                <a16:creationId xmlns:a16="http://schemas.microsoft.com/office/drawing/2014/main" id="{92EE27CF-D855-4809-A758-3738CD98D63A}"/>
              </a:ext>
            </a:extLst>
          </p:cNvPr>
          <p:cNvPicPr>
            <a:picLocks noChangeAspect="1"/>
          </p:cNvPicPr>
          <p:nvPr/>
        </p:nvPicPr>
        <p:blipFill>
          <a:blip r:embed="rId3"/>
          <a:stretch>
            <a:fillRect/>
          </a:stretch>
        </p:blipFill>
        <p:spPr>
          <a:xfrm>
            <a:off x="5190467" y="1298531"/>
            <a:ext cx="1799016" cy="1813126"/>
          </a:xfrm>
          <a:prstGeom prst="rect">
            <a:avLst/>
          </a:prstGeom>
        </p:spPr>
      </p:pic>
      <p:pic>
        <p:nvPicPr>
          <p:cNvPr id="18" name="Picture 17">
            <a:extLst>
              <a:ext uri="{FF2B5EF4-FFF2-40B4-BE49-F238E27FC236}">
                <a16:creationId xmlns:a16="http://schemas.microsoft.com/office/drawing/2014/main" id="{B04568B3-2C05-4F3F-BF2B-8AA0FC51B602}"/>
              </a:ext>
            </a:extLst>
          </p:cNvPr>
          <p:cNvPicPr>
            <a:picLocks noChangeAspect="1"/>
          </p:cNvPicPr>
          <p:nvPr/>
        </p:nvPicPr>
        <p:blipFill>
          <a:blip r:embed="rId4"/>
          <a:stretch>
            <a:fillRect/>
          </a:stretch>
        </p:blipFill>
        <p:spPr>
          <a:xfrm>
            <a:off x="9288409" y="1298531"/>
            <a:ext cx="2072087" cy="1779956"/>
          </a:xfrm>
          <a:prstGeom prst="rect">
            <a:avLst/>
          </a:prstGeom>
        </p:spPr>
      </p:pic>
      <p:sp>
        <p:nvSpPr>
          <p:cNvPr id="28" name="TextBox 27">
            <a:extLst>
              <a:ext uri="{FF2B5EF4-FFF2-40B4-BE49-F238E27FC236}">
                <a16:creationId xmlns:a16="http://schemas.microsoft.com/office/drawing/2014/main" id="{1253D114-342E-4308-B650-B11CCB16C8D1}"/>
              </a:ext>
            </a:extLst>
          </p:cNvPr>
          <p:cNvSpPr txBox="1"/>
          <p:nvPr/>
        </p:nvSpPr>
        <p:spPr>
          <a:xfrm>
            <a:off x="8863635" y="3145409"/>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Ali </a:t>
            </a:r>
            <a:r>
              <a:rPr lang="en-US" b="0" i="0" dirty="0" err="1">
                <a:solidFill>
                  <a:srgbClr val="000000"/>
                </a:solidFill>
                <a:effectLst/>
                <a:latin typeface="Berlingske Sans"/>
              </a:rPr>
              <a:t>AlSabeh</a:t>
            </a:r>
            <a:endParaRPr lang="en-US" b="0" i="0" dirty="0">
              <a:solidFill>
                <a:srgbClr val="000000"/>
              </a:solidFill>
              <a:effectLst/>
              <a:latin typeface="Berlingske Sans"/>
            </a:endParaRPr>
          </a:p>
          <a:p>
            <a:pPr algn="ctr"/>
            <a:r>
              <a:rPr lang="en-US" b="0" i="0" dirty="0">
                <a:solidFill>
                  <a:srgbClr val="000000"/>
                </a:solidFill>
                <a:effectLst/>
                <a:latin typeface="Berlingske Sans"/>
              </a:rPr>
              <a:t>(Graduate Student</a:t>
            </a:r>
            <a:r>
              <a:rPr lang="en-US" b="0" i="0" dirty="0">
                <a:effectLst/>
                <a:latin typeface="-apple-system"/>
              </a:rPr>
              <a:t>)</a:t>
            </a:r>
            <a:endParaRPr lang="en-US" dirty="0"/>
          </a:p>
        </p:txBody>
      </p:sp>
    </p:spTree>
    <p:extLst>
      <p:ext uri="{BB962C8B-B14F-4D97-AF65-F5344CB8AC3E}">
        <p14:creationId xmlns:p14="http://schemas.microsoft.com/office/powerpoint/2010/main" val="629345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increased relation with agencies and industries, internships. We are organizing a pre-internship course, hosting speakers from industry </a:t>
            </a:r>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30</a:t>
            </a:fld>
            <a:endParaRPr lang="en-US" dirty="0"/>
          </a:p>
        </p:txBody>
      </p:sp>
      <p:graphicFrame>
        <p:nvGraphicFramePr>
          <p:cNvPr id="5" name="Table 4">
            <a:extLst>
              <a:ext uri="{FF2B5EF4-FFF2-40B4-BE49-F238E27FC236}">
                <a16:creationId xmlns:a16="http://schemas.microsoft.com/office/drawing/2014/main" id="{E41A6C7F-59BD-4AF5-8F35-4AA9B2599085}"/>
              </a:ext>
            </a:extLst>
          </p:cNvPr>
          <p:cNvGraphicFramePr>
            <a:graphicFrameLocks noGrp="1"/>
          </p:cNvGraphicFramePr>
          <p:nvPr>
            <p:extLst>
              <p:ext uri="{D42A27DB-BD31-4B8C-83A1-F6EECF244321}">
                <p14:modId xmlns:p14="http://schemas.microsoft.com/office/powerpoint/2010/main" val="3649311077"/>
              </p:ext>
            </p:extLst>
          </p:nvPr>
        </p:nvGraphicFramePr>
        <p:xfrm>
          <a:off x="1967023" y="2835300"/>
          <a:ext cx="8197703" cy="3054604"/>
        </p:xfrm>
        <a:graphic>
          <a:graphicData uri="http://schemas.openxmlformats.org/drawingml/2006/table">
            <a:tbl>
              <a:tblPr firstRow="1" firstCol="1" bandRow="1">
                <a:tableStyleId>{5C22544A-7EE6-4342-B048-85BDC9FD1C3A}</a:tableStyleId>
              </a:tblPr>
              <a:tblGrid>
                <a:gridCol w="505973">
                  <a:extLst>
                    <a:ext uri="{9D8B030D-6E8A-4147-A177-3AD203B41FA5}">
                      <a16:colId xmlns:a16="http://schemas.microsoft.com/office/drawing/2014/main" val="1177883343"/>
                    </a:ext>
                  </a:extLst>
                </a:gridCol>
                <a:gridCol w="1199344">
                  <a:extLst>
                    <a:ext uri="{9D8B030D-6E8A-4147-A177-3AD203B41FA5}">
                      <a16:colId xmlns:a16="http://schemas.microsoft.com/office/drawing/2014/main" val="128757731"/>
                    </a:ext>
                  </a:extLst>
                </a:gridCol>
                <a:gridCol w="3381589">
                  <a:extLst>
                    <a:ext uri="{9D8B030D-6E8A-4147-A177-3AD203B41FA5}">
                      <a16:colId xmlns:a16="http://schemas.microsoft.com/office/drawing/2014/main" val="1399159080"/>
                    </a:ext>
                  </a:extLst>
                </a:gridCol>
                <a:gridCol w="3110797">
                  <a:extLst>
                    <a:ext uri="{9D8B030D-6E8A-4147-A177-3AD203B41FA5}">
                      <a16:colId xmlns:a16="http://schemas.microsoft.com/office/drawing/2014/main" val="3928301922"/>
                    </a:ext>
                  </a:extLst>
                </a:gridCol>
              </a:tblGrid>
              <a:tr h="7590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ctr">
                        <a:lnSpc>
                          <a:spcPct val="107000"/>
                        </a:lnSpc>
                        <a:spcBef>
                          <a:spcPts val="0"/>
                        </a:spcBef>
                        <a:spcAft>
                          <a:spcPts val="0"/>
                        </a:spcAft>
                      </a:pPr>
                      <a:r>
                        <a:rPr lang="en-US" sz="1400">
                          <a:effectLst/>
                        </a:rPr>
                        <a:t>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gn="ctr">
                        <a:lnSpc>
                          <a:spcPct val="107000"/>
                        </a:lnSpc>
                        <a:spcBef>
                          <a:spcPts val="0"/>
                        </a:spcBef>
                        <a:spcAft>
                          <a:spcPts val="0"/>
                        </a:spcAft>
                      </a:pPr>
                      <a:r>
                        <a:rPr lang="en-US" sz="1400">
                          <a:effectLst/>
                        </a:rPr>
                        <a:t>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gn="ctr">
                        <a:lnSpc>
                          <a:spcPct val="107000"/>
                        </a:lnSpc>
                        <a:spcBef>
                          <a:spcPts val="0"/>
                        </a:spcBef>
                        <a:spcAft>
                          <a:spcPts val="0"/>
                        </a:spcAft>
                      </a:pPr>
                      <a:r>
                        <a:rPr lang="en-US" sz="1400">
                          <a:effectLst/>
                        </a:rPr>
                        <a:t>COMPANY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1235145925"/>
                  </a:ext>
                </a:extLst>
              </a:tr>
              <a:tr h="75900">
                <a:tc>
                  <a:txBody>
                    <a:bodyPr/>
                    <a:lstStyle/>
                    <a:p>
                      <a:pPr marL="0" marR="0" algn="r">
                        <a:lnSpc>
                          <a:spcPct val="107000"/>
                        </a:lnSpc>
                        <a:spcBef>
                          <a:spcPts val="0"/>
                        </a:spcBef>
                        <a:spcAft>
                          <a:spcPts val="0"/>
                        </a:spcAft>
                      </a:pPr>
                      <a:r>
                        <a:rPr lang="en-US" sz="1400">
                          <a:effectLst/>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1-Feb-21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Jason Gibbs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dirty="0">
                          <a:effectLst/>
                        </a:rPr>
                        <a:t>Extra Hop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3142317364"/>
                  </a:ext>
                </a:extLst>
              </a:tr>
              <a:tr h="75900">
                <a:tc>
                  <a:txBody>
                    <a:bodyPr/>
                    <a:lstStyle/>
                    <a:p>
                      <a:pPr marL="0" marR="0" algn="r">
                        <a:lnSpc>
                          <a:spcPct val="107000"/>
                        </a:lnSpc>
                        <a:spcBef>
                          <a:spcPts val="0"/>
                        </a:spcBef>
                        <a:spcAft>
                          <a:spcPts val="0"/>
                        </a:spcAft>
                      </a:pPr>
                      <a:r>
                        <a:rPr lang="en-US" sz="1400">
                          <a:effectLst/>
                        </a:rPr>
                        <a:t>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3-Feb-21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Doug Foster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USC - DoIT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3290787026"/>
                  </a:ext>
                </a:extLst>
              </a:tr>
              <a:tr h="75900">
                <a:tc>
                  <a:txBody>
                    <a:bodyPr/>
                    <a:lstStyle/>
                    <a:p>
                      <a:pPr marL="0" marR="0" algn="r">
                        <a:lnSpc>
                          <a:spcPct val="107000"/>
                        </a:lnSpc>
                        <a:spcBef>
                          <a:spcPts val="0"/>
                        </a:spcBef>
                        <a:spcAft>
                          <a:spcPts val="0"/>
                        </a:spcAft>
                      </a:pPr>
                      <a:r>
                        <a:rPr lang="en-US" sz="1400">
                          <a:effectLst/>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8-Feb-21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Abby Blackwell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dirty="0">
                          <a:effectLst/>
                        </a:rPr>
                        <a:t>Scan Source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139053329"/>
                  </a:ext>
                </a:extLst>
              </a:tr>
              <a:tr h="75900">
                <a:tc>
                  <a:txBody>
                    <a:bodyPr/>
                    <a:lstStyle/>
                    <a:p>
                      <a:pPr marL="0" marR="0" algn="r">
                        <a:lnSpc>
                          <a:spcPct val="107000"/>
                        </a:lnSpc>
                        <a:spcBef>
                          <a:spcPts val="0"/>
                        </a:spcBef>
                        <a:spcAft>
                          <a:spcPts val="0"/>
                        </a:spcAft>
                      </a:pPr>
                      <a:r>
                        <a:rPr lang="en-US" sz="1400">
                          <a:effectLst/>
                        </a:rPr>
                        <a:t>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12-Feb-21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Lide Winburn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Soft Docs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13127591"/>
                  </a:ext>
                </a:extLst>
              </a:tr>
              <a:tr h="75900">
                <a:tc>
                  <a:txBody>
                    <a:bodyPr/>
                    <a:lstStyle/>
                    <a:p>
                      <a:pPr marL="0" marR="0" algn="r">
                        <a:lnSpc>
                          <a:spcPct val="107000"/>
                        </a:lnSpc>
                        <a:spcBef>
                          <a:spcPts val="0"/>
                        </a:spcBef>
                        <a:spcAft>
                          <a:spcPts val="0"/>
                        </a:spcAft>
                      </a:pPr>
                      <a:r>
                        <a:rPr lang="en-US" sz="1400">
                          <a:effectLst/>
                        </a:rPr>
                        <a:t>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17-Feb-21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Bob Kenney / Zane Reed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Fluor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2265032919"/>
                  </a:ext>
                </a:extLst>
              </a:tr>
              <a:tr h="75900">
                <a:tc>
                  <a:txBody>
                    <a:bodyPr/>
                    <a:lstStyle/>
                    <a:p>
                      <a:pPr marL="0" marR="0" algn="r">
                        <a:lnSpc>
                          <a:spcPct val="107000"/>
                        </a:lnSpc>
                        <a:spcBef>
                          <a:spcPts val="0"/>
                        </a:spcBef>
                        <a:spcAft>
                          <a:spcPts val="0"/>
                        </a:spcAft>
                      </a:pPr>
                      <a:r>
                        <a:rPr lang="en-US" sz="1400">
                          <a:effectLst/>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19-Feb-21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dirty="0">
                          <a:effectLst/>
                        </a:rPr>
                        <a:t>Phillip Cockrell / Thomas Rich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SC Department of Administration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4187564358"/>
                  </a:ext>
                </a:extLst>
              </a:tr>
              <a:tr h="75900">
                <a:tc>
                  <a:txBody>
                    <a:bodyPr/>
                    <a:lstStyle/>
                    <a:p>
                      <a:pPr marL="0" marR="0" algn="r">
                        <a:lnSpc>
                          <a:spcPct val="107000"/>
                        </a:lnSpc>
                        <a:spcBef>
                          <a:spcPts val="0"/>
                        </a:spcBef>
                        <a:spcAft>
                          <a:spcPts val="0"/>
                        </a:spcAft>
                      </a:pPr>
                      <a:r>
                        <a:rPr lang="en-US" sz="1400">
                          <a:effectLst/>
                        </a:rPr>
                        <a:t>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22-Feb-21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Lola Jordan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Companion Data Services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846507528"/>
                  </a:ext>
                </a:extLst>
              </a:tr>
              <a:tr h="75900">
                <a:tc>
                  <a:txBody>
                    <a:bodyPr/>
                    <a:lstStyle/>
                    <a:p>
                      <a:pPr marL="0" marR="0" algn="r">
                        <a:lnSpc>
                          <a:spcPct val="107000"/>
                        </a:lnSpc>
                        <a:spcBef>
                          <a:spcPts val="0"/>
                        </a:spcBef>
                        <a:spcAft>
                          <a:spcPts val="0"/>
                        </a:spcAft>
                      </a:pPr>
                      <a:r>
                        <a:rPr lang="en-US" sz="1400">
                          <a:effectLst/>
                        </a:rPr>
                        <a:t>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24-Feb-21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Brianna Berry / Victoria Turner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Synnex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2439757380"/>
                  </a:ext>
                </a:extLst>
              </a:tr>
              <a:tr h="75900">
                <a:tc>
                  <a:txBody>
                    <a:bodyPr/>
                    <a:lstStyle/>
                    <a:p>
                      <a:pPr marL="0" marR="0" algn="r">
                        <a:lnSpc>
                          <a:spcPct val="107000"/>
                        </a:lnSpc>
                        <a:spcBef>
                          <a:spcPts val="0"/>
                        </a:spcBef>
                        <a:spcAft>
                          <a:spcPts val="0"/>
                        </a:spcAft>
                      </a:pPr>
                      <a:r>
                        <a:rPr lang="en-US" sz="1400">
                          <a:effectLst/>
                        </a:rPr>
                        <a:t>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26-Feb-21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Traci Newkirk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ICAP Solutions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3260783905"/>
                  </a:ext>
                </a:extLst>
              </a:tr>
              <a:tr h="75900">
                <a:tc>
                  <a:txBody>
                    <a:bodyPr/>
                    <a:lstStyle/>
                    <a:p>
                      <a:pPr marL="0" marR="0" algn="r">
                        <a:lnSpc>
                          <a:spcPct val="107000"/>
                        </a:lnSpc>
                        <a:spcBef>
                          <a:spcPts val="0"/>
                        </a:spcBef>
                        <a:spcAft>
                          <a:spcPts val="0"/>
                        </a:spcAft>
                      </a:pPr>
                      <a:r>
                        <a:rPr lang="en-US" sz="1400">
                          <a:effectLst/>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1-Mar-21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Willis Cantey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Cantey Tech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2571405723"/>
                  </a:ext>
                </a:extLst>
              </a:tr>
              <a:tr h="75900">
                <a:tc>
                  <a:txBody>
                    <a:bodyPr/>
                    <a:lstStyle/>
                    <a:p>
                      <a:pPr marL="0" marR="0" algn="r">
                        <a:lnSpc>
                          <a:spcPct val="107000"/>
                        </a:lnSpc>
                        <a:spcBef>
                          <a:spcPts val="0"/>
                        </a:spcBef>
                        <a:spcAft>
                          <a:spcPts val="0"/>
                        </a:spcAft>
                      </a:pPr>
                      <a:r>
                        <a:rPr lang="en-US" sz="1400">
                          <a:effectLst/>
                        </a:rPr>
                        <a:t>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3-Mar-21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John Webster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ACST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3943015991"/>
                  </a:ext>
                </a:extLst>
              </a:tr>
              <a:tr h="75900">
                <a:tc>
                  <a:txBody>
                    <a:bodyPr/>
                    <a:lstStyle/>
                    <a:p>
                      <a:pPr marL="0" marR="0" algn="r">
                        <a:lnSpc>
                          <a:spcPct val="107000"/>
                        </a:lnSpc>
                        <a:spcBef>
                          <a:spcPts val="0"/>
                        </a:spcBef>
                        <a:spcAft>
                          <a:spcPts val="0"/>
                        </a:spcAft>
                      </a:pPr>
                      <a:r>
                        <a:rPr lang="en-US" sz="1400">
                          <a:effectLst/>
                        </a:rPr>
                        <a:t>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5-Mar-21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Joe Smith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Verizon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3630661789"/>
                  </a:ext>
                </a:extLst>
              </a:tr>
              <a:tr h="75900">
                <a:tc>
                  <a:txBody>
                    <a:bodyPr/>
                    <a:lstStyle/>
                    <a:p>
                      <a:pPr marL="0" marR="0" algn="r">
                        <a:lnSpc>
                          <a:spcPct val="107000"/>
                        </a:lnSpc>
                        <a:spcBef>
                          <a:spcPts val="0"/>
                        </a:spcBef>
                        <a:spcAft>
                          <a:spcPts val="0"/>
                        </a:spcAft>
                      </a:pPr>
                      <a:r>
                        <a:rPr lang="en-US" sz="1400">
                          <a:effectLst/>
                        </a:rPr>
                        <a:t>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b"/>
                </a:tc>
                <a:tc>
                  <a:txBody>
                    <a:bodyPr/>
                    <a:lstStyle/>
                    <a:p>
                      <a:pPr marL="0" marR="0" algn="r">
                        <a:lnSpc>
                          <a:spcPct val="107000"/>
                        </a:lnSpc>
                        <a:spcBef>
                          <a:spcPts val="0"/>
                        </a:spcBef>
                        <a:spcAft>
                          <a:spcPts val="0"/>
                        </a:spcAft>
                      </a:pPr>
                      <a:r>
                        <a:rPr lang="en-US" sz="1400">
                          <a:effectLst/>
                        </a:rPr>
                        <a:t>10-Mar-21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a:effectLst/>
                        </a:rPr>
                        <a:t>Tim Hutto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tc>
                  <a:txBody>
                    <a:bodyPr/>
                    <a:lstStyle/>
                    <a:p>
                      <a:pPr marL="0" marR="0">
                        <a:lnSpc>
                          <a:spcPct val="107000"/>
                        </a:lnSpc>
                        <a:spcBef>
                          <a:spcPts val="0"/>
                        </a:spcBef>
                        <a:spcAft>
                          <a:spcPts val="0"/>
                        </a:spcAft>
                      </a:pPr>
                      <a:r>
                        <a:rPr lang="en-US" sz="1400" dirty="0">
                          <a:effectLst/>
                        </a:rPr>
                        <a:t>OSC Edge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266" marR="28266" marT="0" marB="0" anchor="ctr"/>
                </a:tc>
                <a:extLst>
                  <a:ext uri="{0D108BD9-81ED-4DB2-BD59-A6C34878D82A}">
                    <a16:rowId xmlns:a16="http://schemas.microsoft.com/office/drawing/2014/main" val="2974195978"/>
                  </a:ext>
                </a:extLst>
              </a:tr>
            </a:tbl>
          </a:graphicData>
        </a:graphic>
      </p:graphicFrame>
    </p:spTree>
    <p:extLst>
      <p:ext uri="{BB962C8B-B14F-4D97-AF65-F5344CB8AC3E}">
        <p14:creationId xmlns:p14="http://schemas.microsoft.com/office/powerpoint/2010/main" val="2490727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increased relation with agencies and industries, internships. We are organizing a pre-internship course, hosting speakers from industry </a:t>
            </a:r>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31</a:t>
            </a:fld>
            <a:endParaRPr lang="en-US" dirty="0"/>
          </a:p>
        </p:txBody>
      </p:sp>
      <p:graphicFrame>
        <p:nvGraphicFramePr>
          <p:cNvPr id="7" name="Table 6">
            <a:extLst>
              <a:ext uri="{FF2B5EF4-FFF2-40B4-BE49-F238E27FC236}">
                <a16:creationId xmlns:a16="http://schemas.microsoft.com/office/drawing/2014/main" id="{9506E806-67A5-4612-B943-DFFDEFAC4B15}"/>
              </a:ext>
            </a:extLst>
          </p:cNvPr>
          <p:cNvGraphicFramePr>
            <a:graphicFrameLocks noGrp="1"/>
          </p:cNvGraphicFramePr>
          <p:nvPr>
            <p:extLst>
              <p:ext uri="{D42A27DB-BD31-4B8C-83A1-F6EECF244321}">
                <p14:modId xmlns:p14="http://schemas.microsoft.com/office/powerpoint/2010/main" val="3338330231"/>
              </p:ext>
            </p:extLst>
          </p:nvPr>
        </p:nvGraphicFramePr>
        <p:xfrm>
          <a:off x="2013098" y="2769805"/>
          <a:ext cx="8109310" cy="3490976"/>
        </p:xfrm>
        <a:graphic>
          <a:graphicData uri="http://schemas.openxmlformats.org/drawingml/2006/table">
            <a:tbl>
              <a:tblPr firstRow="1" firstCol="1" bandRow="1">
                <a:tableStyleId>{5C22544A-7EE6-4342-B048-85BDC9FD1C3A}</a:tableStyleId>
              </a:tblPr>
              <a:tblGrid>
                <a:gridCol w="500517">
                  <a:extLst>
                    <a:ext uri="{9D8B030D-6E8A-4147-A177-3AD203B41FA5}">
                      <a16:colId xmlns:a16="http://schemas.microsoft.com/office/drawing/2014/main" val="228918479"/>
                    </a:ext>
                  </a:extLst>
                </a:gridCol>
                <a:gridCol w="1186411">
                  <a:extLst>
                    <a:ext uri="{9D8B030D-6E8A-4147-A177-3AD203B41FA5}">
                      <a16:colId xmlns:a16="http://schemas.microsoft.com/office/drawing/2014/main" val="1769325330"/>
                    </a:ext>
                  </a:extLst>
                </a:gridCol>
                <a:gridCol w="3345126">
                  <a:extLst>
                    <a:ext uri="{9D8B030D-6E8A-4147-A177-3AD203B41FA5}">
                      <a16:colId xmlns:a16="http://schemas.microsoft.com/office/drawing/2014/main" val="1045038494"/>
                    </a:ext>
                  </a:extLst>
                </a:gridCol>
                <a:gridCol w="3077256">
                  <a:extLst>
                    <a:ext uri="{9D8B030D-6E8A-4147-A177-3AD203B41FA5}">
                      <a16:colId xmlns:a16="http://schemas.microsoft.com/office/drawing/2014/main" val="1438049260"/>
                    </a:ext>
                  </a:extLst>
                </a:gridCol>
              </a:tblGrid>
              <a:tr h="58528">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ctr">
                        <a:lnSpc>
                          <a:spcPct val="107000"/>
                        </a:lnSpc>
                        <a:spcBef>
                          <a:spcPts val="0"/>
                        </a:spcBef>
                        <a:spcAft>
                          <a:spcPts val="0"/>
                        </a:spcAft>
                      </a:pPr>
                      <a:r>
                        <a:rPr lang="en-US" sz="1400">
                          <a:effectLst/>
                        </a:rPr>
                        <a:t>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gn="ctr">
                        <a:lnSpc>
                          <a:spcPct val="107000"/>
                        </a:lnSpc>
                        <a:spcBef>
                          <a:spcPts val="0"/>
                        </a:spcBef>
                        <a:spcAft>
                          <a:spcPts val="0"/>
                        </a:spcAft>
                      </a:pPr>
                      <a:r>
                        <a:rPr lang="en-US" sz="1400">
                          <a:effectLst/>
                        </a:rPr>
                        <a:t>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gn="ctr">
                        <a:lnSpc>
                          <a:spcPct val="107000"/>
                        </a:lnSpc>
                        <a:spcBef>
                          <a:spcPts val="0"/>
                        </a:spcBef>
                        <a:spcAft>
                          <a:spcPts val="0"/>
                        </a:spcAft>
                      </a:pPr>
                      <a:r>
                        <a:rPr lang="en-US" sz="1400">
                          <a:effectLst/>
                        </a:rPr>
                        <a:t>COMPANY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470793508"/>
                  </a:ext>
                </a:extLst>
              </a:tr>
              <a:tr h="58528">
                <a:tc>
                  <a:txBody>
                    <a:bodyPr/>
                    <a:lstStyle/>
                    <a:p>
                      <a:pPr marL="0" marR="0" algn="r">
                        <a:lnSpc>
                          <a:spcPct val="107000"/>
                        </a:lnSpc>
                        <a:spcBef>
                          <a:spcPts val="0"/>
                        </a:spcBef>
                        <a:spcAft>
                          <a:spcPts val="0"/>
                        </a:spcAft>
                      </a:pPr>
                      <a:r>
                        <a:rPr lang="en-US" sz="1400">
                          <a:effectLst/>
                        </a:rPr>
                        <a:t>53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15-Mar-21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Ron Scherba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dirty="0">
                          <a:effectLst/>
                        </a:rPr>
                        <a:t>Google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3113136894"/>
                  </a:ext>
                </a:extLst>
              </a:tr>
              <a:tr h="58528">
                <a:tc>
                  <a:txBody>
                    <a:bodyPr/>
                    <a:lstStyle/>
                    <a:p>
                      <a:pPr marL="0" marR="0" algn="r">
                        <a:lnSpc>
                          <a:spcPct val="107000"/>
                        </a:lnSpc>
                        <a:spcBef>
                          <a:spcPts val="0"/>
                        </a:spcBef>
                        <a:spcAft>
                          <a:spcPts val="0"/>
                        </a:spcAft>
                      </a:pPr>
                      <a:r>
                        <a:rPr lang="en-US" sz="1400">
                          <a:effectLst/>
                        </a:rPr>
                        <a:t>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17-Mar-21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Byron Doyle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DISA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3582543823"/>
                  </a:ext>
                </a:extLst>
              </a:tr>
              <a:tr h="58528">
                <a:tc>
                  <a:txBody>
                    <a:bodyPr/>
                    <a:lstStyle/>
                    <a:p>
                      <a:pPr marL="0" marR="0" algn="r">
                        <a:lnSpc>
                          <a:spcPct val="107000"/>
                        </a:lnSpc>
                        <a:spcBef>
                          <a:spcPts val="0"/>
                        </a:spcBef>
                        <a:spcAft>
                          <a:spcPts val="0"/>
                        </a:spcAft>
                      </a:pPr>
                      <a:r>
                        <a:rPr lang="en-US" sz="1400">
                          <a:effectLst/>
                        </a:rPr>
                        <a:t>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19-Mar-21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Jeff Ruble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Richland Co. Government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734990247"/>
                  </a:ext>
                </a:extLst>
              </a:tr>
              <a:tr h="58528">
                <a:tc>
                  <a:txBody>
                    <a:bodyPr/>
                    <a:lstStyle/>
                    <a:p>
                      <a:pPr marL="0" marR="0" algn="r">
                        <a:lnSpc>
                          <a:spcPct val="107000"/>
                        </a:lnSpc>
                        <a:spcBef>
                          <a:spcPts val="0"/>
                        </a:spcBef>
                        <a:spcAft>
                          <a:spcPts val="0"/>
                        </a:spcAft>
                      </a:pPr>
                      <a:r>
                        <a:rPr lang="en-US" sz="1400">
                          <a:effectLst/>
                        </a:rPr>
                        <a:t>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22-Mar-21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Elizabeth Gibbs / David Cristinzio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American Specialty Health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997828168"/>
                  </a:ext>
                </a:extLst>
              </a:tr>
              <a:tr h="58528">
                <a:tc>
                  <a:txBody>
                    <a:bodyPr/>
                    <a:lstStyle/>
                    <a:p>
                      <a:pPr marL="0" marR="0" algn="r">
                        <a:lnSpc>
                          <a:spcPct val="107000"/>
                        </a:lnSpc>
                        <a:spcBef>
                          <a:spcPts val="0"/>
                        </a:spcBef>
                        <a:spcAft>
                          <a:spcPts val="0"/>
                        </a:spcAft>
                      </a:pPr>
                      <a:r>
                        <a:rPr lang="en-US" sz="1400">
                          <a:effectLst/>
                        </a:rPr>
                        <a:t>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24-Mar-21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Paige O'Brien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dirty="0">
                          <a:effectLst/>
                        </a:rPr>
                        <a:t>Dell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901973700"/>
                  </a:ext>
                </a:extLst>
              </a:tr>
              <a:tr h="101354">
                <a:tc>
                  <a:txBody>
                    <a:bodyPr/>
                    <a:lstStyle/>
                    <a:p>
                      <a:pPr marL="0" marR="0" algn="r">
                        <a:lnSpc>
                          <a:spcPct val="107000"/>
                        </a:lnSpc>
                        <a:spcBef>
                          <a:spcPts val="0"/>
                        </a:spcBef>
                        <a:spcAft>
                          <a:spcPts val="0"/>
                        </a:spcAft>
                      </a:pPr>
                      <a:r>
                        <a:rPr lang="en-US" sz="1400">
                          <a:effectLst/>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26-Mar-21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dirty="0">
                          <a:effectLst/>
                        </a:rPr>
                        <a:t>Cassius </a:t>
                      </a:r>
                      <a:r>
                        <a:rPr lang="en-US" sz="1400" dirty="0" err="1">
                          <a:effectLst/>
                        </a:rPr>
                        <a:t>Rhue</a:t>
                      </a:r>
                      <a:r>
                        <a:rPr lang="en-US" sz="1400" dirty="0">
                          <a:effectLst/>
                        </a:rPr>
                        <a:t> / Sajid Shaikh / </a:t>
                      </a:r>
                      <a:r>
                        <a:rPr lang="en-US" sz="1400" dirty="0" err="1">
                          <a:effectLst/>
                        </a:rPr>
                        <a:t>Takofumi</a:t>
                      </a:r>
                      <a:r>
                        <a:rPr lang="en-US" sz="1400" dirty="0">
                          <a:effectLst/>
                        </a:rPr>
                        <a:t> Noso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SIOS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454275033"/>
                  </a:ext>
                </a:extLst>
              </a:tr>
              <a:tr h="58528">
                <a:tc>
                  <a:txBody>
                    <a:bodyPr/>
                    <a:lstStyle/>
                    <a:p>
                      <a:pPr marL="0" marR="0" algn="r">
                        <a:lnSpc>
                          <a:spcPct val="107000"/>
                        </a:lnSpc>
                        <a:spcBef>
                          <a:spcPts val="0"/>
                        </a:spcBef>
                        <a:spcAft>
                          <a:spcPts val="0"/>
                        </a:spcAft>
                      </a:pPr>
                      <a:r>
                        <a:rPr lang="en-US" sz="1400">
                          <a:effectLst/>
                        </a:rPr>
                        <a:t>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29-Mar-21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Ron Harvey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Global Core Strategies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031496170"/>
                  </a:ext>
                </a:extLst>
              </a:tr>
              <a:tr h="58528">
                <a:tc>
                  <a:txBody>
                    <a:bodyPr/>
                    <a:lstStyle/>
                    <a:p>
                      <a:pPr marL="0" marR="0" algn="r">
                        <a:lnSpc>
                          <a:spcPct val="107000"/>
                        </a:lnSpc>
                        <a:spcBef>
                          <a:spcPts val="0"/>
                        </a:spcBef>
                        <a:spcAft>
                          <a:spcPts val="0"/>
                        </a:spcAft>
                      </a:pPr>
                      <a:r>
                        <a:rPr lang="en-US" sz="1400">
                          <a:effectLst/>
                        </a:rPr>
                        <a:t>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2-Apr-21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Jackie Chen / Robert Willm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Nephron Pharmaceuticals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434121302"/>
                  </a:ext>
                </a:extLst>
              </a:tr>
              <a:tr h="58528">
                <a:tc>
                  <a:txBody>
                    <a:bodyPr/>
                    <a:lstStyle/>
                    <a:p>
                      <a:pPr marL="0" marR="0" algn="r">
                        <a:lnSpc>
                          <a:spcPct val="107000"/>
                        </a:lnSpc>
                        <a:spcBef>
                          <a:spcPts val="0"/>
                        </a:spcBef>
                        <a:spcAft>
                          <a:spcPts val="0"/>
                        </a:spcAft>
                      </a:pPr>
                      <a:r>
                        <a:rPr lang="en-US" sz="1400">
                          <a:effectLst/>
                        </a:rPr>
                        <a:t>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5-Apr-21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Jim Morris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SC Economics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982564982"/>
                  </a:ext>
                </a:extLst>
              </a:tr>
              <a:tr h="58528">
                <a:tc>
                  <a:txBody>
                    <a:bodyPr/>
                    <a:lstStyle/>
                    <a:p>
                      <a:pPr marL="0" marR="0" algn="r">
                        <a:lnSpc>
                          <a:spcPct val="107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7-Apr-21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Aubrey Hawes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Oracle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3492246412"/>
                  </a:ext>
                </a:extLst>
              </a:tr>
              <a:tr h="58528">
                <a:tc>
                  <a:txBody>
                    <a:bodyPr/>
                    <a:lstStyle/>
                    <a:p>
                      <a:pPr marL="0" marR="0" algn="r">
                        <a:lnSpc>
                          <a:spcPct val="107000"/>
                        </a:lnSpc>
                        <a:spcBef>
                          <a:spcPts val="0"/>
                        </a:spcBef>
                        <a:spcAft>
                          <a:spcPts val="0"/>
                        </a:spcAft>
                      </a:pPr>
                      <a:r>
                        <a:rPr lang="en-US" sz="1400">
                          <a:effectLst/>
                        </a:rPr>
                        <a:t>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9-Apr-21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Jeff McBride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AFL Global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3844051555"/>
                  </a:ext>
                </a:extLst>
              </a:tr>
              <a:tr h="58528">
                <a:tc>
                  <a:txBody>
                    <a:bodyPr/>
                    <a:lstStyle/>
                    <a:p>
                      <a:pPr marL="0" marR="0" algn="r">
                        <a:lnSpc>
                          <a:spcPct val="107000"/>
                        </a:lnSpc>
                        <a:spcBef>
                          <a:spcPts val="0"/>
                        </a:spcBef>
                        <a:spcAft>
                          <a:spcPts val="0"/>
                        </a:spcAft>
                      </a:pPr>
                      <a:r>
                        <a:rPr lang="en-US" sz="1400">
                          <a:effectLst/>
                        </a:rPr>
                        <a:t>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12-Apr-21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Kaitlyn White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Capgemini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54421032"/>
                  </a:ext>
                </a:extLst>
              </a:tr>
              <a:tr h="58528">
                <a:tc>
                  <a:txBody>
                    <a:bodyPr/>
                    <a:lstStyle/>
                    <a:p>
                      <a:pPr marL="0" marR="0" algn="r">
                        <a:lnSpc>
                          <a:spcPct val="107000"/>
                        </a:lnSpc>
                        <a:spcBef>
                          <a:spcPts val="0"/>
                        </a:spcBef>
                        <a:spcAft>
                          <a:spcPts val="0"/>
                        </a:spcAft>
                      </a:pPr>
                      <a:r>
                        <a:rPr lang="en-US" sz="1400">
                          <a:effectLst/>
                        </a:rPr>
                        <a:t>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14-Apr-21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Erica Fosu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Vanguard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11670655"/>
                  </a:ext>
                </a:extLst>
              </a:tr>
              <a:tr h="58528">
                <a:tc>
                  <a:txBody>
                    <a:bodyPr/>
                    <a:lstStyle/>
                    <a:p>
                      <a:pPr marL="0" marR="0" algn="r">
                        <a:lnSpc>
                          <a:spcPct val="107000"/>
                        </a:lnSpc>
                        <a:spcBef>
                          <a:spcPts val="0"/>
                        </a:spcBef>
                        <a:spcAft>
                          <a:spcPts val="0"/>
                        </a:spcAft>
                      </a:pPr>
                      <a:r>
                        <a:rPr lang="en-US" sz="1400">
                          <a:effectLst/>
                        </a:rPr>
                        <a:t>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16-Apr-21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Randall Hugee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TIAA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3060492692"/>
                  </a:ext>
                </a:extLst>
              </a:tr>
              <a:tr h="58528">
                <a:tc>
                  <a:txBody>
                    <a:bodyPr/>
                    <a:lstStyle/>
                    <a:p>
                      <a:pPr marL="0" marR="0" algn="r">
                        <a:lnSpc>
                          <a:spcPct val="107000"/>
                        </a:lnSpc>
                        <a:spcBef>
                          <a:spcPts val="0"/>
                        </a:spcBef>
                        <a:spcAft>
                          <a:spcPts val="0"/>
                        </a:spcAft>
                      </a:pPr>
                      <a:r>
                        <a:rPr lang="en-US" sz="1400">
                          <a:effectLst/>
                        </a:rPr>
                        <a:t>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b"/>
                </a:tc>
                <a:tc>
                  <a:txBody>
                    <a:bodyPr/>
                    <a:lstStyle/>
                    <a:p>
                      <a:pPr marL="0" marR="0" algn="r">
                        <a:lnSpc>
                          <a:spcPct val="107000"/>
                        </a:lnSpc>
                        <a:spcBef>
                          <a:spcPts val="0"/>
                        </a:spcBef>
                        <a:spcAft>
                          <a:spcPts val="0"/>
                        </a:spcAft>
                      </a:pPr>
                      <a:r>
                        <a:rPr lang="en-US" sz="1400">
                          <a:effectLst/>
                        </a:rPr>
                        <a:t>19-Apr-21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a:effectLst/>
                        </a:rPr>
                        <a:t>Juan DeFillippis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tc>
                  <a:txBody>
                    <a:bodyPr/>
                    <a:lstStyle/>
                    <a:p>
                      <a:pPr marL="0" marR="0">
                        <a:lnSpc>
                          <a:spcPct val="107000"/>
                        </a:lnSpc>
                        <a:spcBef>
                          <a:spcPts val="0"/>
                        </a:spcBef>
                        <a:spcAft>
                          <a:spcPts val="0"/>
                        </a:spcAft>
                      </a:pPr>
                      <a:r>
                        <a:rPr lang="en-US" sz="1400" dirty="0">
                          <a:effectLst/>
                        </a:rPr>
                        <a:t>IBM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797" marR="21797" marT="0" marB="0" anchor="ctr"/>
                </a:tc>
                <a:extLst>
                  <a:ext uri="{0D108BD9-81ED-4DB2-BD59-A6C34878D82A}">
                    <a16:rowId xmlns:a16="http://schemas.microsoft.com/office/drawing/2014/main" val="2301790092"/>
                  </a:ext>
                </a:extLst>
              </a:tr>
            </a:tbl>
          </a:graphicData>
        </a:graphic>
      </p:graphicFrame>
    </p:spTree>
    <p:extLst>
      <p:ext uri="{BB962C8B-B14F-4D97-AF65-F5344CB8AC3E}">
        <p14:creationId xmlns:p14="http://schemas.microsoft.com/office/powerpoint/2010/main" val="2733182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 – Future Plans</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889000"/>
            <a:ext cx="10984850" cy="4800599"/>
          </a:xfrm>
        </p:spPr>
        <p:txBody>
          <a:bodyPr/>
          <a:lstStyle/>
          <a:p>
            <a:pPr marL="339725" indent="-339725">
              <a:buFont typeface="Arial" panose="020B0604020202020204" pitchFamily="34" charset="0"/>
              <a:buChar char="•"/>
            </a:pPr>
            <a:r>
              <a:rPr lang="en-US" sz="1800" dirty="0"/>
              <a:t>Promote Cyber Intelligence Major, Cybersecurity Operation Minor</a:t>
            </a:r>
          </a:p>
          <a:p>
            <a:pPr marL="339725" indent="-339725">
              <a:buFont typeface="Arial" panose="020B0604020202020204" pitchFamily="34" charset="0"/>
              <a:buChar char="•"/>
            </a:pPr>
            <a:r>
              <a:rPr lang="en-US" sz="1800" dirty="0"/>
              <a:t>Support the military, ROTC, National Labs, Internet2, training centers</a:t>
            </a:r>
          </a:p>
          <a:p>
            <a:pPr marL="339725" indent="-339725">
              <a:buFont typeface="Arial" panose="020B0604020202020204" pitchFamily="34" charset="0"/>
              <a:buChar char="•"/>
            </a:pPr>
            <a:r>
              <a:rPr lang="en-US" sz="1800" dirty="0"/>
              <a:t>Engage with industry, agencies</a:t>
            </a:r>
          </a:p>
          <a:p>
            <a:pPr marL="339725" indent="-339725">
              <a:buFont typeface="Arial" panose="020B0604020202020204" pitchFamily="34" charset="0"/>
              <a:buChar char="•"/>
            </a:pPr>
            <a:r>
              <a:rPr lang="en-US" sz="1800" dirty="0"/>
              <a:t>Expand, scale the virtual platform nationally (now serving thousands of learners)</a:t>
            </a:r>
          </a:p>
          <a:p>
            <a:pPr marL="339725" indent="-339725">
              <a:buFont typeface="Arial" panose="020B0604020202020204" pitchFamily="34" charset="0"/>
              <a:buChar char="•"/>
            </a:pPr>
            <a:r>
              <a:rPr lang="en-US" sz="1800" dirty="0"/>
              <a:t>Increase, disseminate training material</a:t>
            </a:r>
          </a:p>
          <a:p>
            <a:pPr marL="339725" indent="-339725">
              <a:buFont typeface="Arial" panose="020B0604020202020204" pitchFamily="34" charset="0"/>
              <a:buChar char="•"/>
            </a:pPr>
            <a:endParaRPr lang="en-US" sz="1800" dirty="0"/>
          </a:p>
          <a:p>
            <a:pPr marL="339725" indent="-339725">
              <a:buFont typeface="Arial" panose="020B0604020202020204" pitchFamily="34" charset="0"/>
              <a:buChar char="•"/>
            </a:pPr>
            <a:endParaRPr lang="en-US" sz="1800" dirty="0"/>
          </a:p>
          <a:p>
            <a:pPr marL="339725" indent="-339725">
              <a:buFont typeface="Arial" panose="020B0604020202020204" pitchFamily="34" charset="0"/>
              <a:buChar char="•"/>
            </a:pPr>
            <a:endParaRPr lang="en-US" sz="1800" dirty="0"/>
          </a:p>
          <a:p>
            <a:pPr marL="339725" indent="-339725">
              <a:buFont typeface="Arial" panose="020B0604020202020204" pitchFamily="34" charset="0"/>
              <a:buChar char="•"/>
            </a:pPr>
            <a:endParaRPr lang="en-US" sz="1800" dirty="0"/>
          </a:p>
          <a:p>
            <a:pPr marL="461963" indent="-461963">
              <a:buAutoNum type="arabicPeriod" startAt="4"/>
            </a:pPr>
            <a:endParaRPr lang="en-US" sz="1800" dirty="0"/>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682397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32</a:t>
            </a:fld>
            <a:endParaRPr lang="en-US" dirty="0"/>
          </a:p>
        </p:txBody>
      </p:sp>
    </p:spTree>
    <p:extLst>
      <p:ext uri="{BB962C8B-B14F-4D97-AF65-F5344CB8AC3E}">
        <p14:creationId xmlns:p14="http://schemas.microsoft.com/office/powerpoint/2010/main" val="107560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 – Future Plans</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889000"/>
            <a:ext cx="10984850" cy="4800599"/>
          </a:xfrm>
        </p:spPr>
        <p:txBody>
          <a:bodyPr/>
          <a:lstStyle/>
          <a:p>
            <a:pPr marL="339725" indent="-339725">
              <a:buFont typeface="Arial" panose="020B0604020202020204" pitchFamily="34" charset="0"/>
              <a:buChar char="•"/>
            </a:pPr>
            <a:r>
              <a:rPr lang="en-US" sz="1800" dirty="0"/>
              <a:t>Promote Cyber Intelligence Major, Cybersecurity Operation Minor</a:t>
            </a:r>
          </a:p>
          <a:p>
            <a:pPr marL="339725" indent="-339725">
              <a:buFont typeface="Arial" panose="020B0604020202020204" pitchFamily="34" charset="0"/>
              <a:buChar char="•"/>
            </a:pPr>
            <a:r>
              <a:rPr lang="en-US" sz="1800" dirty="0"/>
              <a:t>Support the military, ROTC, National Labs, Internet2, training centers</a:t>
            </a:r>
          </a:p>
          <a:p>
            <a:pPr marL="339725" indent="-339725">
              <a:buFont typeface="Arial" panose="020B0604020202020204" pitchFamily="34" charset="0"/>
              <a:buChar char="•"/>
            </a:pPr>
            <a:r>
              <a:rPr lang="en-US" sz="1800" dirty="0"/>
              <a:t>Engage with industry, agencies</a:t>
            </a:r>
          </a:p>
          <a:p>
            <a:pPr marL="339725" indent="-339725">
              <a:buFont typeface="Arial" panose="020B0604020202020204" pitchFamily="34" charset="0"/>
              <a:buChar char="•"/>
            </a:pPr>
            <a:r>
              <a:rPr lang="en-US" sz="1800" dirty="0"/>
              <a:t>Expand, scale the virtual platform nationally (now serving thousands of learners)</a:t>
            </a:r>
          </a:p>
          <a:p>
            <a:pPr marL="339725" indent="-339725">
              <a:buFont typeface="Arial" panose="020B0604020202020204" pitchFamily="34" charset="0"/>
              <a:buChar char="•"/>
            </a:pPr>
            <a:r>
              <a:rPr lang="en-US" sz="1800" dirty="0"/>
              <a:t>Increase, disseminate training material</a:t>
            </a:r>
          </a:p>
          <a:p>
            <a:pPr marL="339725" indent="-339725">
              <a:buFont typeface="Arial" panose="020B0604020202020204" pitchFamily="34" charset="0"/>
              <a:buChar char="•"/>
            </a:pPr>
            <a:endParaRPr lang="en-US" sz="1800" dirty="0"/>
          </a:p>
          <a:p>
            <a:pPr marL="339725" indent="-339725">
              <a:buFont typeface="Arial" panose="020B0604020202020204" pitchFamily="34" charset="0"/>
              <a:buChar char="•"/>
            </a:pPr>
            <a:endParaRPr lang="en-US" sz="1800" dirty="0"/>
          </a:p>
          <a:p>
            <a:pPr marL="339725" indent="-339725">
              <a:buFont typeface="Arial" panose="020B0604020202020204" pitchFamily="34" charset="0"/>
              <a:buChar char="•"/>
            </a:pPr>
            <a:endParaRPr lang="en-US" sz="1800" dirty="0"/>
          </a:p>
          <a:p>
            <a:pPr marL="339725" indent="-339725">
              <a:buFont typeface="Arial" panose="020B0604020202020204" pitchFamily="34" charset="0"/>
              <a:buChar char="•"/>
            </a:pPr>
            <a:endParaRPr lang="en-US" sz="1800" dirty="0"/>
          </a:p>
          <a:p>
            <a:pPr marL="461963" indent="-461963">
              <a:buAutoNum type="arabicPeriod" startAt="4"/>
            </a:pPr>
            <a:endParaRPr lang="en-US" sz="1800" dirty="0"/>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682397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33</a:t>
            </a:fld>
            <a:endParaRPr lang="en-US" dirty="0"/>
          </a:p>
        </p:txBody>
      </p:sp>
      <p:graphicFrame>
        <p:nvGraphicFramePr>
          <p:cNvPr id="8" name="Table 7">
            <a:extLst>
              <a:ext uri="{FF2B5EF4-FFF2-40B4-BE49-F238E27FC236}">
                <a16:creationId xmlns:a16="http://schemas.microsoft.com/office/drawing/2014/main" id="{3790CECD-127A-4301-B4DF-50EB138321D6}"/>
              </a:ext>
            </a:extLst>
          </p:cNvPr>
          <p:cNvGraphicFramePr>
            <a:graphicFrameLocks noGrp="1"/>
          </p:cNvGraphicFramePr>
          <p:nvPr/>
        </p:nvGraphicFramePr>
        <p:xfrm>
          <a:off x="1018245" y="2716658"/>
          <a:ext cx="10143460" cy="3606710"/>
        </p:xfrm>
        <a:graphic>
          <a:graphicData uri="http://schemas.openxmlformats.org/drawingml/2006/table">
            <a:tbl>
              <a:tblPr firstRow="1" firstCol="1" bandRow="1">
                <a:tableStyleId>{5C22544A-7EE6-4342-B048-85BDC9FD1C3A}</a:tableStyleId>
              </a:tblPr>
              <a:tblGrid>
                <a:gridCol w="426651">
                  <a:extLst>
                    <a:ext uri="{9D8B030D-6E8A-4147-A177-3AD203B41FA5}">
                      <a16:colId xmlns:a16="http://schemas.microsoft.com/office/drawing/2014/main" val="1554018300"/>
                    </a:ext>
                  </a:extLst>
                </a:gridCol>
                <a:gridCol w="2491160">
                  <a:extLst>
                    <a:ext uri="{9D8B030D-6E8A-4147-A177-3AD203B41FA5}">
                      <a16:colId xmlns:a16="http://schemas.microsoft.com/office/drawing/2014/main" val="2075767734"/>
                    </a:ext>
                  </a:extLst>
                </a:gridCol>
                <a:gridCol w="710372">
                  <a:extLst>
                    <a:ext uri="{9D8B030D-6E8A-4147-A177-3AD203B41FA5}">
                      <a16:colId xmlns:a16="http://schemas.microsoft.com/office/drawing/2014/main" val="3241974884"/>
                    </a:ext>
                  </a:extLst>
                </a:gridCol>
                <a:gridCol w="1858217">
                  <a:extLst>
                    <a:ext uri="{9D8B030D-6E8A-4147-A177-3AD203B41FA5}">
                      <a16:colId xmlns:a16="http://schemas.microsoft.com/office/drawing/2014/main" val="3870194378"/>
                    </a:ext>
                  </a:extLst>
                </a:gridCol>
                <a:gridCol w="4074750">
                  <a:extLst>
                    <a:ext uri="{9D8B030D-6E8A-4147-A177-3AD203B41FA5}">
                      <a16:colId xmlns:a16="http://schemas.microsoft.com/office/drawing/2014/main" val="2020923435"/>
                    </a:ext>
                  </a:extLst>
                </a:gridCol>
                <a:gridCol w="582310">
                  <a:extLst>
                    <a:ext uri="{9D8B030D-6E8A-4147-A177-3AD203B41FA5}">
                      <a16:colId xmlns:a16="http://schemas.microsoft.com/office/drawing/2014/main" val="1011904628"/>
                    </a:ext>
                  </a:extLst>
                </a:gridCol>
              </a:tblGrid>
              <a:tr h="275069">
                <a:tc>
                  <a:txBody>
                    <a:bodyPr/>
                    <a:lstStyle/>
                    <a:p>
                      <a:pPr marL="0" marR="0" algn="ctr">
                        <a:lnSpc>
                          <a:spcPct val="107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Workshop Title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Format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Dates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dirty="0">
                          <a:effectLst/>
                        </a:rPr>
                        <a:t>URL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Att.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1429713159"/>
                  </a:ext>
                </a:extLst>
              </a:tr>
              <a:tr h="415715">
                <a:tc>
                  <a:txBody>
                    <a:bodyPr/>
                    <a:lstStyle/>
                    <a:p>
                      <a:pPr marL="0" marR="0" algn="ctr">
                        <a:lnSpc>
                          <a:spcPct val="107000"/>
                        </a:lnSpc>
                        <a:spcBef>
                          <a:spcPts val="0"/>
                        </a:spcBef>
                        <a:spcAft>
                          <a:spcPts val="0"/>
                        </a:spcAft>
                      </a:pPr>
                      <a:r>
                        <a:rPr lang="en-US" sz="1300">
                          <a:effectLst/>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LEARN Hands-on Workshops for Network Engineers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Sep 22-23, 2020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http://ce.sc.edu/cyberinfra/workshop_2020_3.html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30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1054228969"/>
                  </a:ext>
                </a:extLst>
              </a:tr>
              <a:tr h="415715">
                <a:tc>
                  <a:txBody>
                    <a:bodyPr/>
                    <a:lstStyle/>
                    <a:p>
                      <a:pPr marL="0" marR="0" algn="ctr">
                        <a:lnSpc>
                          <a:spcPct val="107000"/>
                        </a:lnSpc>
                        <a:spcBef>
                          <a:spcPts val="0"/>
                        </a:spcBef>
                        <a:spcAft>
                          <a:spcPts val="0"/>
                        </a:spcAft>
                      </a:pPr>
                      <a:r>
                        <a:rPr lang="en-US" sz="1300">
                          <a:effectLst/>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dirty="0">
                          <a:effectLst/>
                        </a:rPr>
                        <a:t>2020 Midwest Academy Conference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Sep 24-25, 2020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2859441925"/>
                  </a:ext>
                </a:extLst>
              </a:tr>
              <a:tr h="576050">
                <a:tc>
                  <a:txBody>
                    <a:bodyPr/>
                    <a:lstStyle/>
                    <a:p>
                      <a:pPr marL="0" marR="0" algn="ctr">
                        <a:lnSpc>
                          <a:spcPct val="107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WAST 2021 Winter Education Conference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Jan 7-8, 2021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https://www.wastc.org/events/wastc-2021-winter-ict-educators-conference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305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939832775"/>
                  </a:ext>
                </a:extLst>
              </a:tr>
              <a:tr h="415715">
                <a:tc>
                  <a:txBody>
                    <a:bodyPr/>
                    <a:lstStyle/>
                    <a:p>
                      <a:pPr marL="0" marR="0" algn="ctr">
                        <a:lnSpc>
                          <a:spcPct val="107000"/>
                        </a:lnSpc>
                        <a:spcBef>
                          <a:spcPts val="0"/>
                        </a:spcBef>
                        <a:spcAft>
                          <a:spcPts val="0"/>
                        </a:spcAft>
                      </a:pPr>
                      <a:r>
                        <a:rPr lang="en-US" sz="1300">
                          <a:effectLst/>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Academic Support Center Conferences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April 6, 13, 20, 27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80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2468552272"/>
                  </a:ext>
                </a:extLst>
              </a:tr>
              <a:tr h="402992">
                <a:tc>
                  <a:txBody>
                    <a:bodyPr/>
                    <a:lstStyle/>
                    <a:p>
                      <a:pPr marL="0" marR="0" algn="ctr">
                        <a:lnSpc>
                          <a:spcPct val="107000"/>
                        </a:lnSpc>
                        <a:spcBef>
                          <a:spcPts val="0"/>
                        </a:spcBef>
                        <a:spcAft>
                          <a:spcPts val="0"/>
                        </a:spcAft>
                      </a:pPr>
                      <a:r>
                        <a:rPr lang="en-US" sz="1300">
                          <a:effectLst/>
                        </a:rPr>
                        <a:t>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NSF CC* Workshop</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Apr. 8, Apr. 15, 2021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http://ce.sc.edu/cyberinfra/nsf_cc_workshop.html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194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875425961"/>
                  </a:ext>
                </a:extLst>
              </a:tr>
              <a:tr h="414670">
                <a:tc>
                  <a:txBody>
                    <a:bodyPr/>
                    <a:lstStyle/>
                    <a:p>
                      <a:pPr marL="0" marR="0" algn="ctr">
                        <a:lnSpc>
                          <a:spcPct val="107000"/>
                        </a:lnSpc>
                        <a:spcBef>
                          <a:spcPts val="0"/>
                        </a:spcBef>
                        <a:spcAft>
                          <a:spcPts val="0"/>
                        </a:spcAft>
                      </a:pPr>
                      <a:r>
                        <a:rPr lang="en-US" sz="1300">
                          <a:effectLst/>
                        </a:rPr>
                        <a:t>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dirty="0">
                          <a:effectLst/>
                        </a:rPr>
                        <a:t> Advanced Networking Topics: BGP, BGP Hijacking, MPLS,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June 14-18, 2021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http://ce.sc.edu/cyberinfra/workshop_2021_wast.html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1695224982"/>
                  </a:ext>
                </a:extLst>
              </a:tr>
              <a:tr h="415715">
                <a:tc>
                  <a:txBody>
                    <a:bodyPr/>
                    <a:lstStyle/>
                    <a:p>
                      <a:pPr marL="0" marR="0" algn="ctr">
                        <a:lnSpc>
                          <a:spcPct val="107000"/>
                        </a:lnSpc>
                        <a:spcBef>
                          <a:spcPts val="0"/>
                        </a:spcBef>
                        <a:spcAft>
                          <a:spcPts val="0"/>
                        </a:spcAft>
                      </a:pPr>
                      <a:r>
                        <a:rPr lang="en-US" sz="1300">
                          <a:effectLst/>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Hands-on Workshop on Open vSwitch and SDN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Online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June 21-25, 2021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http://ce.sc.edu/cyberinfra/workshop_2021_wast_2.html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660816725"/>
                  </a:ext>
                </a:extLst>
              </a:tr>
              <a:tr h="275069">
                <a:tc>
                  <a:txBody>
                    <a:bodyPr/>
                    <a:lstStyle/>
                    <a:p>
                      <a:pPr marL="0" marR="0" algn="ctr">
                        <a:lnSpc>
                          <a:spcPct val="107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nSpc>
                          <a:spcPct val="107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a:effectLst/>
                        </a:rPr>
                        <a:t>TOTAL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tc>
                  <a:txBody>
                    <a:bodyPr/>
                    <a:lstStyle/>
                    <a:p>
                      <a:pPr marL="0" marR="0" algn="ctr">
                        <a:lnSpc>
                          <a:spcPct val="107000"/>
                        </a:lnSpc>
                        <a:spcBef>
                          <a:spcPts val="0"/>
                        </a:spcBef>
                        <a:spcAft>
                          <a:spcPts val="0"/>
                        </a:spcAft>
                      </a:pPr>
                      <a:r>
                        <a:rPr lang="en-US" sz="1300" dirty="0">
                          <a:effectLst/>
                        </a:rPr>
                        <a:t>668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3769" marR="53769" marT="0" marB="0" anchor="ctr"/>
                </a:tc>
                <a:extLst>
                  <a:ext uri="{0D108BD9-81ED-4DB2-BD59-A6C34878D82A}">
                    <a16:rowId xmlns:a16="http://schemas.microsoft.com/office/drawing/2014/main" val="4192168882"/>
                  </a:ext>
                </a:extLst>
              </a:tr>
            </a:tbl>
          </a:graphicData>
        </a:graphic>
      </p:graphicFrame>
    </p:spTree>
    <p:extLst>
      <p:ext uri="{BB962C8B-B14F-4D97-AF65-F5344CB8AC3E}">
        <p14:creationId xmlns:p14="http://schemas.microsoft.com/office/powerpoint/2010/main" val="85785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Project title:</a:t>
            </a:r>
            <a:r>
              <a:rPr lang="en-US" dirty="0"/>
              <a:t> “Enhancing the Preparation of Next-generation Cyber Professionals through a Hands-on Academic Program, Undergraduate Research Experiences, and Community Partnerships”</a:t>
            </a:r>
          </a:p>
          <a:p>
            <a:pPr marL="292100" indent="-292100">
              <a:buFont typeface="Arial" panose="020B0604020202020204" pitchFamily="34" charset="0"/>
              <a:buChar char="•"/>
            </a:pPr>
            <a:r>
              <a:rPr lang="en-US" b="1" dirty="0"/>
              <a:t>Period: </a:t>
            </a:r>
            <a:r>
              <a:rPr lang="en-US" dirty="0"/>
              <a:t>July 22, 2020 – May 31, 2022 </a:t>
            </a:r>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4</a:t>
            </a:fld>
            <a:endParaRPr lang="en-US" dirty="0"/>
          </a:p>
        </p:txBody>
      </p:sp>
    </p:spTree>
    <p:extLst>
      <p:ext uri="{BB962C8B-B14F-4D97-AF65-F5344CB8AC3E}">
        <p14:creationId xmlns:p14="http://schemas.microsoft.com/office/powerpoint/2010/main" val="70888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1. </a:t>
            </a:r>
            <a:r>
              <a:rPr lang="en-US" sz="1800" dirty="0"/>
              <a:t>	Develop a cybersecurity concentration within an academic minor in Information Technology. </a:t>
            </a:r>
          </a:p>
          <a:p>
            <a:pPr marL="461963" indent="-461963">
              <a:buNone/>
            </a:pPr>
            <a:r>
              <a:rPr lang="en-US" sz="1800" dirty="0">
                <a:solidFill>
                  <a:schemeClr val="accent1"/>
                </a:solidFill>
              </a:rPr>
              <a:t>2. </a:t>
            </a:r>
            <a:r>
              <a:rPr lang="en-US" sz="1800" dirty="0"/>
              <a:t>	Establish an Undergraduate Research Program in Applied Cybersecurity. </a:t>
            </a:r>
          </a:p>
          <a:p>
            <a:pPr marL="461963" indent="-461963">
              <a:buNone/>
            </a:pPr>
            <a:r>
              <a:rPr lang="en-US" sz="1800" dirty="0">
                <a:solidFill>
                  <a:schemeClr val="accent1"/>
                </a:solidFill>
              </a:rPr>
              <a:t>3. </a:t>
            </a:r>
            <a:r>
              <a:rPr lang="en-US" sz="1800" dirty="0"/>
              <a:t>	Deploy virtual equipment pods on a virtual platform, accessible over the Internet, to support and facilitate the research and teaching activities from anywhere, without compromising hands-on experiences. </a:t>
            </a:r>
          </a:p>
          <a:p>
            <a:pPr marL="461963" indent="-461963">
              <a:buNone/>
            </a:pPr>
            <a:r>
              <a:rPr lang="en-US" sz="1800" dirty="0">
                <a:solidFill>
                  <a:schemeClr val="accent1"/>
                </a:solidFill>
              </a:rPr>
              <a:t>4. </a:t>
            </a:r>
            <a:r>
              <a:rPr lang="en-US" sz="1800" dirty="0"/>
              <a:t>	Establish meetings among industry, government, high schools, and higher-education institutions to enhance cybersecurity preparation.</a:t>
            </a:r>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5</a:t>
            </a:fld>
            <a:endParaRPr lang="en-US" dirty="0"/>
          </a:p>
        </p:txBody>
      </p:sp>
    </p:spTree>
    <p:extLst>
      <p:ext uri="{BB962C8B-B14F-4D97-AF65-F5344CB8AC3E}">
        <p14:creationId xmlns:p14="http://schemas.microsoft.com/office/powerpoint/2010/main" val="276807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1. </a:t>
            </a:r>
            <a:r>
              <a:rPr lang="en-US" sz="1800" dirty="0"/>
              <a:t>	Develop a cybersecurity concentration within an academic minor in Information Technology. </a:t>
            </a:r>
          </a:p>
          <a:p>
            <a:pPr marL="0" indent="461963">
              <a:buNone/>
            </a:pPr>
            <a:r>
              <a:rPr lang="en-US" sz="1800" dirty="0"/>
              <a:t>Status: Minor in Cybersecurity Operations is now offered, starting Fall 2021.</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a:t>
            </a:fld>
            <a:endParaRPr lang="en-US" dirty="0"/>
          </a:p>
        </p:txBody>
      </p:sp>
      <p:pic>
        <p:nvPicPr>
          <p:cNvPr id="8" name="Picture 7">
            <a:extLst>
              <a:ext uri="{FF2B5EF4-FFF2-40B4-BE49-F238E27FC236}">
                <a16:creationId xmlns:a16="http://schemas.microsoft.com/office/drawing/2014/main" id="{72FE3C28-66B4-4530-934C-23468BC35467}"/>
              </a:ext>
            </a:extLst>
          </p:cNvPr>
          <p:cNvPicPr>
            <a:picLocks noChangeAspect="1"/>
          </p:cNvPicPr>
          <p:nvPr/>
        </p:nvPicPr>
        <p:blipFill>
          <a:blip r:embed="rId2"/>
          <a:stretch>
            <a:fillRect/>
          </a:stretch>
        </p:blipFill>
        <p:spPr>
          <a:xfrm>
            <a:off x="3710514" y="2194135"/>
            <a:ext cx="4758921" cy="3450498"/>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13ECFF8-5A31-4E57-8EF5-0CB18D1C0F85}"/>
              </a:ext>
            </a:extLst>
          </p:cNvPr>
          <p:cNvSpPr txBox="1"/>
          <p:nvPr/>
        </p:nvSpPr>
        <p:spPr>
          <a:xfrm>
            <a:off x="4591279" y="5644633"/>
            <a:ext cx="3318831" cy="369331"/>
          </a:xfrm>
          <a:prstGeom prst="rect">
            <a:avLst/>
          </a:prstGeom>
          <a:noFill/>
        </p:spPr>
        <p:txBody>
          <a:bodyPr wrap="square">
            <a:spAutoFit/>
          </a:bodyPr>
          <a:lstStyle/>
          <a:p>
            <a:r>
              <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https://tinyurl.com/4mbj3z4k</a:t>
            </a:r>
            <a:endParaRPr lang="en-US" dirty="0">
              <a:solidFill>
                <a:schemeClr val="tx1">
                  <a:lumMod val="65000"/>
                  <a:lumOff val="35000"/>
                </a:schemeClr>
              </a:solidFill>
            </a:endParaRPr>
          </a:p>
        </p:txBody>
      </p:sp>
    </p:spTree>
    <p:extLst>
      <p:ext uri="{BB962C8B-B14F-4D97-AF65-F5344CB8AC3E}">
        <p14:creationId xmlns:p14="http://schemas.microsoft.com/office/powerpoint/2010/main" val="221693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1. </a:t>
            </a:r>
            <a:r>
              <a:rPr lang="en-US" sz="1800" dirty="0"/>
              <a:t>	Develop a cybersecurity concentration within an academic minor in Information Technology. </a:t>
            </a:r>
          </a:p>
          <a:p>
            <a:pPr marL="461963" indent="0">
              <a:buNone/>
            </a:pPr>
            <a:r>
              <a:rPr lang="en-US" sz="1800" dirty="0"/>
              <a:t>Status: Major in Cyber Intelligence is now offered, starting Fall 2021. Major includes the courses of the Cybersecurity Operations minor.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7</a:t>
            </a:fld>
            <a:endParaRPr lang="en-US" dirty="0"/>
          </a:p>
        </p:txBody>
      </p:sp>
      <p:pic>
        <p:nvPicPr>
          <p:cNvPr id="9" name="Picture 8">
            <a:extLst>
              <a:ext uri="{FF2B5EF4-FFF2-40B4-BE49-F238E27FC236}">
                <a16:creationId xmlns:a16="http://schemas.microsoft.com/office/drawing/2014/main" id="{57434C3F-F5E8-417A-B84F-AF0A39DF50A0}"/>
              </a:ext>
            </a:extLst>
          </p:cNvPr>
          <p:cNvPicPr>
            <a:picLocks noChangeAspect="1"/>
          </p:cNvPicPr>
          <p:nvPr/>
        </p:nvPicPr>
        <p:blipFill>
          <a:blip r:embed="rId2"/>
          <a:stretch>
            <a:fillRect/>
          </a:stretch>
        </p:blipFill>
        <p:spPr>
          <a:xfrm>
            <a:off x="1201440" y="2765363"/>
            <a:ext cx="9777069" cy="1805358"/>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CC53D914-9BAE-4545-97D7-A6EAD314B629}"/>
              </a:ext>
            </a:extLst>
          </p:cNvPr>
          <p:cNvSpPr txBox="1"/>
          <p:nvPr/>
        </p:nvSpPr>
        <p:spPr>
          <a:xfrm>
            <a:off x="4550367" y="4665158"/>
            <a:ext cx="3513980" cy="369332"/>
          </a:xfrm>
          <a:prstGeom prst="rect">
            <a:avLst/>
          </a:prstGeom>
          <a:noFill/>
        </p:spPr>
        <p:txBody>
          <a:bodyPr wrap="square">
            <a:spAutoFit/>
          </a:bodyPr>
          <a:lstStyle/>
          <a:p>
            <a:r>
              <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https://tinyurl.com/4x566mpu</a:t>
            </a:r>
            <a:r>
              <a:rPr lang="en-US" dirty="0">
                <a:solidFill>
                  <a:schemeClr val="tx1">
                    <a:lumMod val="65000"/>
                    <a:lumOff val="35000"/>
                  </a:schemeClr>
                </a:solidFill>
              </a:rPr>
              <a:t> </a:t>
            </a:r>
          </a:p>
        </p:txBody>
      </p:sp>
    </p:spTree>
    <p:extLst>
      <p:ext uri="{BB962C8B-B14F-4D97-AF65-F5344CB8AC3E}">
        <p14:creationId xmlns:p14="http://schemas.microsoft.com/office/powerpoint/2010/main" val="3680539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8</a:t>
            </a:fld>
            <a:endParaRPr lang="en-US" dirty="0"/>
          </a:p>
        </p:txBody>
      </p:sp>
      <p:graphicFrame>
        <p:nvGraphicFramePr>
          <p:cNvPr id="5" name="Table 4">
            <a:extLst>
              <a:ext uri="{FF2B5EF4-FFF2-40B4-BE49-F238E27FC236}">
                <a16:creationId xmlns:a16="http://schemas.microsoft.com/office/drawing/2014/main" id="{8C4DC625-1301-4BC4-B895-6E58497BDE18}"/>
              </a:ext>
            </a:extLst>
          </p:cNvPr>
          <p:cNvGraphicFramePr>
            <a:graphicFrameLocks noGrp="1"/>
          </p:cNvGraphicFramePr>
          <p:nvPr>
            <p:extLst>
              <p:ext uri="{D42A27DB-BD31-4B8C-83A1-F6EECF244321}">
                <p14:modId xmlns:p14="http://schemas.microsoft.com/office/powerpoint/2010/main" val="2795427056"/>
              </p:ext>
            </p:extLst>
          </p:nvPr>
        </p:nvGraphicFramePr>
        <p:xfrm>
          <a:off x="979597" y="2239949"/>
          <a:ext cx="10220756" cy="3762757"/>
        </p:xfrm>
        <a:graphic>
          <a:graphicData uri="http://schemas.openxmlformats.org/drawingml/2006/table">
            <a:tbl>
              <a:tblPr firstRow="1" firstCol="1" bandRow="1">
                <a:tableStyleId>{5C22544A-7EE6-4342-B048-85BDC9FD1C3A}</a:tableStyleId>
              </a:tblPr>
              <a:tblGrid>
                <a:gridCol w="626724">
                  <a:extLst>
                    <a:ext uri="{9D8B030D-6E8A-4147-A177-3AD203B41FA5}">
                      <a16:colId xmlns:a16="http://schemas.microsoft.com/office/drawing/2014/main" val="2711597835"/>
                    </a:ext>
                  </a:extLst>
                </a:gridCol>
                <a:gridCol w="817390">
                  <a:extLst>
                    <a:ext uri="{9D8B030D-6E8A-4147-A177-3AD203B41FA5}">
                      <a16:colId xmlns:a16="http://schemas.microsoft.com/office/drawing/2014/main" val="4065877042"/>
                    </a:ext>
                  </a:extLst>
                </a:gridCol>
                <a:gridCol w="1139673">
                  <a:extLst>
                    <a:ext uri="{9D8B030D-6E8A-4147-A177-3AD203B41FA5}">
                      <a16:colId xmlns:a16="http://schemas.microsoft.com/office/drawing/2014/main" val="1437292959"/>
                    </a:ext>
                  </a:extLst>
                </a:gridCol>
                <a:gridCol w="1086990">
                  <a:extLst>
                    <a:ext uri="{9D8B030D-6E8A-4147-A177-3AD203B41FA5}">
                      <a16:colId xmlns:a16="http://schemas.microsoft.com/office/drawing/2014/main" val="3637107023"/>
                    </a:ext>
                  </a:extLst>
                </a:gridCol>
                <a:gridCol w="6549979">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a:effectLst/>
                        </a:rPr>
                        <a:t>Cadet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Branch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Semester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942217530"/>
                  </a:ext>
                </a:extLst>
              </a:tr>
              <a:tr h="122605">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Navy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Christian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Application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66344295"/>
                  </a:ext>
                </a:extLst>
              </a:tr>
              <a:tr h="245211">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Brendan 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70546686"/>
                  </a:ext>
                </a:extLst>
              </a:tr>
              <a:tr h="122605">
                <a:tc>
                  <a:txBody>
                    <a:bodyPr/>
                    <a:lstStyle/>
                    <a:p>
                      <a:pPr marL="0" marR="0" algn="ctr">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Jack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221867009"/>
                  </a:ext>
                </a:extLst>
              </a:tr>
              <a:tr h="233585">
                <a:tc>
                  <a:txBody>
                    <a:bodyPr/>
                    <a:lstStyle/>
                    <a:p>
                      <a:pPr marL="0" marR="0" algn="ctr">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Matthew 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03797941"/>
                  </a:ext>
                </a:extLst>
              </a:tr>
              <a:tr h="245211">
                <a:tc>
                  <a:txBody>
                    <a:bodyPr/>
                    <a:lstStyle/>
                    <a:p>
                      <a:pPr marL="0" marR="0" algn="ctr">
                        <a:lnSpc>
                          <a:spcPct val="107000"/>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Chris 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Protection against Reconnaissance and Scan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00758313"/>
                  </a:ext>
                </a:extLst>
              </a:tr>
              <a:tr h="122605">
                <a:tc>
                  <a:txBody>
                    <a:bodyPr/>
                    <a:lstStyle/>
                    <a:p>
                      <a:pPr marL="0" marR="0" algn="ctr">
                        <a:lnSpc>
                          <a:spcPct val="107000"/>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Jack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Policy-based Forwarding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515415369"/>
                  </a:ext>
                </a:extLst>
              </a:tr>
              <a:tr h="233585">
                <a:tc>
                  <a:txBody>
                    <a:bodyPr/>
                    <a:lstStyle/>
                    <a:p>
                      <a:pPr marL="0" marR="0" algn="ctr">
                        <a:lnSpc>
                          <a:spcPct val="107000"/>
                        </a:lnSpc>
                        <a:spcBef>
                          <a:spcPts val="0"/>
                        </a:spcBef>
                        <a:spcAft>
                          <a:spcPts val="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Matthew 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Policy-based Forwarding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131273083"/>
                  </a:ext>
                </a:extLst>
              </a:tr>
              <a:tr h="245211">
                <a:tc>
                  <a:txBody>
                    <a:bodyPr/>
                    <a:lstStyle/>
                    <a:p>
                      <a:pPr marL="0" marR="0" algn="ctr">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Keegan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An open-source library for computer networks and cybersecurity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4119448509"/>
                  </a:ext>
                </a:extLst>
              </a:tr>
              <a:tr h="367816">
                <a:tc>
                  <a:txBody>
                    <a:bodyPr/>
                    <a:lstStyle/>
                    <a:p>
                      <a:pPr marL="0" marR="0" algn="ctr">
                        <a:lnSpc>
                          <a:spcPct val="107000"/>
                        </a:lnSpc>
                        <a:spcBef>
                          <a:spcPts val="0"/>
                        </a:spcBef>
                        <a:spcAft>
                          <a:spcPts val="0"/>
                        </a:spcAft>
                      </a:pPr>
                      <a:r>
                        <a:rPr lang="en-US" sz="1600">
                          <a:effectLst/>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Dakota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Distributed Denial of Service (DDoS) Protection with Next Generation Firewalls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93651422"/>
                  </a:ext>
                </a:extLst>
              </a:tr>
              <a:tr h="245211">
                <a:tc>
                  <a:txBody>
                    <a:bodyPr/>
                    <a:lstStyle/>
                    <a:p>
                      <a:pPr marL="0" marR="0" algn="ctr">
                        <a:lnSpc>
                          <a:spcPct val="107000"/>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Lauren 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682482967"/>
                  </a:ext>
                </a:extLst>
              </a:tr>
              <a:tr h="122605">
                <a:tc>
                  <a:txBody>
                    <a:bodyPr/>
                    <a:lstStyle/>
                    <a:p>
                      <a:pPr marL="0" marR="0" algn="ctr">
                        <a:lnSpc>
                          <a:spcPct val="107000"/>
                        </a:lnSpc>
                        <a:spcBef>
                          <a:spcPts val="0"/>
                        </a:spcBef>
                        <a:spcAft>
                          <a:spcPts val="0"/>
                        </a:spcAft>
                      </a:pPr>
                      <a:r>
                        <a:rPr lang="en-US" sz="1600">
                          <a:effectLst/>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Josue 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Site to site VPN with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828220062"/>
                  </a:ext>
                </a:extLst>
              </a:tr>
              <a:tr h="367816">
                <a:tc>
                  <a:txBody>
                    <a:bodyPr/>
                    <a:lstStyle/>
                    <a:p>
                      <a:pPr marL="0" marR="0" algn="ctr">
                        <a:lnSpc>
                          <a:spcPct val="107000"/>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Brian 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Distributed Denial of Service (DDoS) Protection with Next Generation Firewalls (NGFWs)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489976558"/>
                  </a:ext>
                </a:extLst>
              </a:tr>
            </a:tbl>
          </a:graphicData>
        </a:graphic>
      </p:graphicFrame>
    </p:spTree>
    <p:extLst>
      <p:ext uri="{BB962C8B-B14F-4D97-AF65-F5344CB8AC3E}">
        <p14:creationId xmlns:p14="http://schemas.microsoft.com/office/powerpoint/2010/main" val="147151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and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9</a:t>
            </a:fld>
            <a:endParaRPr lang="en-US" dirty="0"/>
          </a:p>
        </p:txBody>
      </p:sp>
      <p:graphicFrame>
        <p:nvGraphicFramePr>
          <p:cNvPr id="5" name="Table 4">
            <a:extLst>
              <a:ext uri="{FF2B5EF4-FFF2-40B4-BE49-F238E27FC236}">
                <a16:creationId xmlns:a16="http://schemas.microsoft.com/office/drawing/2014/main" id="{8C4DC625-1301-4BC4-B895-6E58497BDE18}"/>
              </a:ext>
            </a:extLst>
          </p:cNvPr>
          <p:cNvGraphicFramePr>
            <a:graphicFrameLocks noGrp="1"/>
          </p:cNvGraphicFramePr>
          <p:nvPr>
            <p:extLst>
              <p:ext uri="{D42A27DB-BD31-4B8C-83A1-F6EECF244321}">
                <p14:modId xmlns:p14="http://schemas.microsoft.com/office/powerpoint/2010/main" val="3609754342"/>
              </p:ext>
            </p:extLst>
          </p:nvPr>
        </p:nvGraphicFramePr>
        <p:xfrm>
          <a:off x="979597" y="2313706"/>
          <a:ext cx="10220756" cy="2493010"/>
        </p:xfrm>
        <a:graphic>
          <a:graphicData uri="http://schemas.openxmlformats.org/drawingml/2006/table">
            <a:tbl>
              <a:tblPr firstRow="1" firstCol="1" bandRow="1">
                <a:tableStyleId>{5C22544A-7EE6-4342-B048-85BDC9FD1C3A}</a:tableStyleId>
              </a:tblPr>
              <a:tblGrid>
                <a:gridCol w="626724">
                  <a:extLst>
                    <a:ext uri="{9D8B030D-6E8A-4147-A177-3AD203B41FA5}">
                      <a16:colId xmlns:a16="http://schemas.microsoft.com/office/drawing/2014/main" val="2711597835"/>
                    </a:ext>
                  </a:extLst>
                </a:gridCol>
                <a:gridCol w="802572">
                  <a:extLst>
                    <a:ext uri="{9D8B030D-6E8A-4147-A177-3AD203B41FA5}">
                      <a16:colId xmlns:a16="http://schemas.microsoft.com/office/drawing/2014/main" val="4065877042"/>
                    </a:ext>
                  </a:extLst>
                </a:gridCol>
                <a:gridCol w="1154491">
                  <a:extLst>
                    <a:ext uri="{9D8B030D-6E8A-4147-A177-3AD203B41FA5}">
                      <a16:colId xmlns:a16="http://schemas.microsoft.com/office/drawing/2014/main" val="1437292959"/>
                    </a:ext>
                  </a:extLst>
                </a:gridCol>
                <a:gridCol w="1086990">
                  <a:extLst>
                    <a:ext uri="{9D8B030D-6E8A-4147-A177-3AD203B41FA5}">
                      <a16:colId xmlns:a16="http://schemas.microsoft.com/office/drawing/2014/main" val="3637107023"/>
                    </a:ext>
                  </a:extLst>
                </a:gridCol>
                <a:gridCol w="6549979">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a:effectLst/>
                        </a:rPr>
                        <a:t>Cadet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Branch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Semester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942217530"/>
                  </a:ext>
                </a:extLst>
              </a:tr>
              <a:tr h="245211">
                <a:tc>
                  <a:txBody>
                    <a:bodyPr/>
                    <a:lstStyle/>
                    <a:p>
                      <a:pPr marL="0" marR="0" algn="ctr">
                        <a:lnSpc>
                          <a:spcPct val="107000"/>
                        </a:lnSpc>
                        <a:spcBef>
                          <a:spcPts val="0"/>
                        </a:spcBef>
                        <a:spcAft>
                          <a:spcPts val="0"/>
                        </a:spcAft>
                      </a:pPr>
                      <a:r>
                        <a:rPr lang="en-US" sz="1600">
                          <a:effectLst/>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Kyle 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Protection against Reconnaissance and Scan Attacks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419005036"/>
                  </a:ext>
                </a:extLst>
              </a:tr>
              <a:tr h="122605">
                <a:tc>
                  <a:txBody>
                    <a:bodyPr/>
                    <a:lstStyle/>
                    <a:p>
                      <a:pPr marL="0" marR="0" algn="ctr">
                        <a:lnSpc>
                          <a:spcPct val="107000"/>
                        </a:lnSpc>
                        <a:spcBef>
                          <a:spcPts val="0"/>
                        </a:spcBef>
                        <a:spcAft>
                          <a:spcPts val="0"/>
                        </a:spcAft>
                      </a:pPr>
                      <a:r>
                        <a:rPr lang="en-US" sz="1600">
                          <a:effectLst/>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Ryan 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IPsec VPN with Routers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353363666"/>
                  </a:ext>
                </a:extLst>
              </a:tr>
              <a:tr h="122605">
                <a:tc>
                  <a:txBody>
                    <a:bodyPr/>
                    <a:lstStyle/>
                    <a:p>
                      <a:pPr marL="0" marR="0" algn="ctr">
                        <a:lnSpc>
                          <a:spcPct val="107000"/>
                        </a:lnSpc>
                        <a:spcBef>
                          <a:spcPts val="0"/>
                        </a:spcBef>
                        <a:spcAft>
                          <a:spcPts val="0"/>
                        </a:spcAft>
                      </a:pPr>
                      <a:r>
                        <a:rPr lang="en-US" sz="1600">
                          <a:effectLst/>
                        </a:rPr>
                        <a:t>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Nathan 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Site to site VPN with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398633190"/>
                  </a:ext>
                </a:extLst>
              </a:tr>
              <a:tr h="122605">
                <a:tc>
                  <a:txBody>
                    <a:bodyPr/>
                    <a:lstStyle/>
                    <a:p>
                      <a:pPr marL="0" marR="0" algn="ctr">
                        <a:lnSpc>
                          <a:spcPct val="107000"/>
                        </a:lnSpc>
                        <a:spcBef>
                          <a:spcPts val="0"/>
                        </a:spcBef>
                        <a:spcAft>
                          <a:spcPts val="0"/>
                        </a:spcAft>
                      </a:pPr>
                      <a:r>
                        <a:rPr lang="en-US" sz="1600">
                          <a:effectLst/>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Bryson 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External Dynamic List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13432778"/>
                  </a:ext>
                </a:extLst>
              </a:tr>
              <a:tr h="122605">
                <a:tc>
                  <a:txBody>
                    <a:bodyPr/>
                    <a:lstStyle/>
                    <a:p>
                      <a:pPr marL="0" marR="0" algn="ctr">
                        <a:lnSpc>
                          <a:spcPct val="107000"/>
                        </a:lnSpc>
                        <a:spcBef>
                          <a:spcPts val="0"/>
                        </a:spcBef>
                        <a:spcAft>
                          <a:spcPts val="0"/>
                        </a:spcAft>
                      </a:pPr>
                      <a:r>
                        <a:rPr lang="en-US" sz="1600">
                          <a:effectLst/>
                        </a:rPr>
                        <a:t>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Ryan 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IPsec VPN with Next Generation Firewalls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4183296110"/>
                  </a:ext>
                </a:extLst>
              </a:tr>
              <a:tr h="122605">
                <a:tc>
                  <a:txBody>
                    <a:bodyPr/>
                    <a:lstStyle/>
                    <a:p>
                      <a:pPr marL="0" marR="0" algn="ctr">
                        <a:lnSpc>
                          <a:spcPct val="107000"/>
                        </a:lnSpc>
                        <a:spcBef>
                          <a:spcPts val="0"/>
                        </a:spcBef>
                        <a:spcAft>
                          <a:spcPts val="0"/>
                        </a:spcAft>
                      </a:pPr>
                      <a:r>
                        <a:rPr lang="en-US" sz="1600">
                          <a:effectLst/>
                        </a:rPr>
                        <a:t>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Brad 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Application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388130765"/>
                  </a:ext>
                </a:extLst>
              </a:tr>
              <a:tr h="122605">
                <a:tc>
                  <a:txBody>
                    <a:bodyPr/>
                    <a:lstStyle/>
                    <a:p>
                      <a:pPr marL="0" marR="0" algn="ctr">
                        <a:lnSpc>
                          <a:spcPct val="107000"/>
                        </a:lnSpc>
                        <a:spcBef>
                          <a:spcPts val="0"/>
                        </a:spcBef>
                        <a:spcAft>
                          <a:spcPts val="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Zach 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External Dynamic List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085159568"/>
                  </a:ext>
                </a:extLst>
              </a:tr>
              <a:tr h="122605">
                <a:tc>
                  <a:txBody>
                    <a:bodyPr/>
                    <a:lstStyle/>
                    <a:p>
                      <a:pPr marL="0" marR="0" algn="ctr">
                        <a:lnSpc>
                          <a:spcPct val="107000"/>
                        </a:lnSpc>
                        <a:spcBef>
                          <a:spcPts val="0"/>
                        </a:spcBef>
                        <a:spcAft>
                          <a:spcPts val="0"/>
                        </a:spcAft>
                      </a:pPr>
                      <a:r>
                        <a:rPr lang="en-US" sz="1600">
                          <a:effectLst/>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Nathan 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Geoblocking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191404206"/>
                  </a:ext>
                </a:extLst>
              </a:tr>
              <a:tr h="122605">
                <a:tc>
                  <a:txBody>
                    <a:bodyPr/>
                    <a:lstStyle/>
                    <a:p>
                      <a:pPr marL="0" marR="0" algn="ctr">
                        <a:lnSpc>
                          <a:spcPct val="107000"/>
                        </a:lnSpc>
                        <a:spcBef>
                          <a:spcPts val="0"/>
                        </a:spcBef>
                        <a:spcAft>
                          <a:spcPts val="0"/>
                        </a:spcAft>
                      </a:pPr>
                      <a:r>
                        <a:rPr lang="en-US" sz="1600">
                          <a:effectLst/>
                        </a:rPr>
                        <a:t>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Ty 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Geoblocking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140596263"/>
                  </a:ext>
                </a:extLst>
              </a:tr>
            </a:tbl>
          </a:graphicData>
        </a:graphic>
      </p:graphicFrame>
    </p:spTree>
    <p:extLst>
      <p:ext uri="{BB962C8B-B14F-4D97-AF65-F5344CB8AC3E}">
        <p14:creationId xmlns:p14="http://schemas.microsoft.com/office/powerpoint/2010/main" val="4038784662"/>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9884</TotalTime>
  <Words>3068</Words>
  <Application>Microsoft Office PowerPoint</Application>
  <PresentationFormat>Widescreen</PresentationFormat>
  <Paragraphs>801</Paragraphs>
  <Slides>33</Slides>
  <Notes>19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-apple-system</vt:lpstr>
      <vt:lpstr>Arial</vt:lpstr>
      <vt:lpstr>Berlingske Sans</vt:lpstr>
      <vt:lpstr>Calibri</vt:lpstr>
      <vt:lpstr>Calibri Light</vt:lpstr>
      <vt:lpstr>Roboto</vt:lpstr>
      <vt:lpstr>Times New Roman</vt:lpstr>
      <vt:lpstr>Wingdings</vt:lpstr>
      <vt:lpstr>Wingdings 2</vt:lpstr>
      <vt:lpstr>Retrospect</vt:lpstr>
      <vt:lpstr>Visio</vt:lpstr>
      <vt:lpstr>PowerPoint Presentation</vt:lpstr>
      <vt:lpstr>USC Team</vt:lpstr>
      <vt:lpstr>USC Team</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 – Future Plans</vt:lpstr>
      <vt:lpstr>Project Overview – Future Plans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Crichigno Benitez, Jorge</cp:lastModifiedBy>
  <cp:revision>68</cp:revision>
  <dcterms:created xsi:type="dcterms:W3CDTF">2020-04-03T21:33:21Z</dcterms:created>
  <dcterms:modified xsi:type="dcterms:W3CDTF">2021-09-11T17:53:50Z</dcterms:modified>
</cp:coreProperties>
</file>