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64" r:id="rId2"/>
    <p:sldId id="274" r:id="rId3"/>
    <p:sldId id="277" r:id="rId4"/>
    <p:sldId id="287" r:id="rId5"/>
    <p:sldId id="289" r:id="rId6"/>
    <p:sldId id="294" r:id="rId7"/>
    <p:sldId id="299" r:id="rId8"/>
    <p:sldId id="300" r:id="rId9"/>
    <p:sldId id="293" r:id="rId10"/>
    <p:sldId id="301" r:id="rId11"/>
    <p:sldId id="295" r:id="rId12"/>
    <p:sldId id="302" r:id="rId13"/>
    <p:sldId id="303" r:id="rId14"/>
    <p:sldId id="304" r:id="rId15"/>
    <p:sldId id="305" r:id="rId16"/>
    <p:sldId id="306" r:id="rId17"/>
    <p:sldId id="290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39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Driver" initials="MD" lastIdx="1" clrIdx="0">
    <p:extLst>
      <p:ext uri="{19B8F6BF-5375-455C-9EA6-DF929625EA0E}">
        <p15:presenceInfo xmlns:p15="http://schemas.microsoft.com/office/powerpoint/2012/main" userId="9977556b4cee92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95C82-CAFC-41B0-B8C4-D74B29A3D08B}" v="321" dt="2023-12-06T20:31:26.154"/>
    <p1510:client id="{15443085-9963-4A2C-AEA8-6A594552796E}" v="1240" dt="2023-12-04T15:20:50.128"/>
    <p1510:client id="{770079BF-A4A5-405F-8204-F1487766637F}" v="3" dt="2023-12-07T18:28:03.356"/>
    <p1510:client id="{782A55E6-4F03-4A15-BD94-79453FA46448}" v="982" dt="2023-12-04T02:56:13.496"/>
    <p1510:client id="{9F0F03B4-975F-4BD0-A05C-D059377A2A23}" v="460" dt="2023-12-07T00:18:53.385"/>
    <p1510:client id="{A421689E-49ED-4D5A-8E05-FE4784D3F83D}" v="78" dt="2023-12-07T17:14:45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pos="3840"/>
        <p:guide pos="3940"/>
        <p:guide orient="horz" pos="216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Sabeh, Ali" userId="S::aalsabeh@email.sc.edu::c96f00b3-cb0c-4169-8665-7d14d7dcd866" providerId="AD" clId="Web-{A421689E-49ED-4D5A-8E05-FE4784D3F83D}"/>
    <pc:docChg chg="modSld">
      <pc:chgData name="AlSabeh, Ali" userId="S::aalsabeh@email.sc.edu::c96f00b3-cb0c-4169-8665-7d14d7dcd866" providerId="AD" clId="Web-{A421689E-49ED-4D5A-8E05-FE4784D3F83D}" dt="2023-12-07T17:14:45.010" v="68" actId="1076"/>
      <pc:docMkLst>
        <pc:docMk/>
      </pc:docMkLst>
      <pc:sldChg chg="addSp delSp modSp">
        <pc:chgData name="AlSabeh, Ali" userId="S::aalsabeh@email.sc.edu::c96f00b3-cb0c-4169-8665-7d14d7dcd866" providerId="AD" clId="Web-{A421689E-49ED-4D5A-8E05-FE4784D3F83D}" dt="2023-12-07T17:14:45.010" v="68" actId="1076"/>
        <pc:sldMkLst>
          <pc:docMk/>
          <pc:sldMk cId="3874251974" sldId="305"/>
        </pc:sldMkLst>
        <pc:spChg chg="del mod">
          <ac:chgData name="AlSabeh, Ali" userId="S::aalsabeh@email.sc.edu::c96f00b3-cb0c-4169-8665-7d14d7dcd866" providerId="AD" clId="Web-{A421689E-49ED-4D5A-8E05-FE4784D3F83D}" dt="2023-12-07T17:09:32.341" v="22"/>
          <ac:spMkLst>
            <pc:docMk/>
            <pc:sldMk cId="3874251974" sldId="305"/>
            <ac:spMk id="3" creationId="{5B4EAD0B-4908-6D14-38FE-A8D0DA3C8685}"/>
          </ac:spMkLst>
        </pc:spChg>
        <pc:spChg chg="mod">
          <ac:chgData name="AlSabeh, Ali" userId="S::aalsabeh@email.sc.edu::c96f00b3-cb0c-4169-8665-7d14d7dcd866" providerId="AD" clId="Web-{A421689E-49ED-4D5A-8E05-FE4784D3F83D}" dt="2023-12-07T17:14:27.900" v="64" actId="20577"/>
          <ac:spMkLst>
            <pc:docMk/>
            <pc:sldMk cId="3874251974" sldId="305"/>
            <ac:spMk id="8" creationId="{158777D0-C1FD-95A3-1AFD-D2F1B9CFA812}"/>
          </ac:spMkLst>
        </pc:spChg>
        <pc:spChg chg="mod">
          <ac:chgData name="AlSabeh, Ali" userId="S::aalsabeh@email.sc.edu::c96f00b3-cb0c-4169-8665-7d14d7dcd866" providerId="AD" clId="Web-{A421689E-49ED-4D5A-8E05-FE4784D3F83D}" dt="2023-12-07T17:14:45.010" v="68" actId="1076"/>
          <ac:spMkLst>
            <pc:docMk/>
            <pc:sldMk cId="3874251974" sldId="305"/>
            <ac:spMk id="9" creationId="{9F785C70-57A6-CDF3-C547-5C05D135DC43}"/>
          </ac:spMkLst>
        </pc:spChg>
        <pc:spChg chg="add del mod">
          <ac:chgData name="AlSabeh, Ali" userId="S::aalsabeh@email.sc.edu::c96f00b3-cb0c-4169-8665-7d14d7dcd866" providerId="AD" clId="Web-{A421689E-49ED-4D5A-8E05-FE4784D3F83D}" dt="2023-12-07T17:08:05.072" v="3"/>
          <ac:spMkLst>
            <pc:docMk/>
            <pc:sldMk cId="3874251974" sldId="305"/>
            <ac:spMk id="11" creationId="{581AED89-8504-AD12-0DC4-F7FF8E88DBE5}"/>
          </ac:spMkLst>
        </pc:spChg>
        <pc:spChg chg="add mod">
          <ac:chgData name="AlSabeh, Ali" userId="S::aalsabeh@email.sc.edu::c96f00b3-cb0c-4169-8665-7d14d7dcd866" providerId="AD" clId="Web-{A421689E-49ED-4D5A-8E05-FE4784D3F83D}" dt="2023-12-07T17:13:57.289" v="60" actId="20577"/>
          <ac:spMkLst>
            <pc:docMk/>
            <pc:sldMk cId="3874251974" sldId="305"/>
            <ac:spMk id="13" creationId="{69E7CE0C-54C2-09EB-C17B-B5C4CB9B113A}"/>
          </ac:spMkLst>
        </pc:spChg>
        <pc:spChg chg="add del mod">
          <ac:chgData name="AlSabeh, Ali" userId="S::aalsabeh@email.sc.edu::c96f00b3-cb0c-4169-8665-7d14d7dcd866" providerId="AD" clId="Web-{A421689E-49ED-4D5A-8E05-FE4784D3F83D}" dt="2023-12-07T17:09:35.591" v="23"/>
          <ac:spMkLst>
            <pc:docMk/>
            <pc:sldMk cId="3874251974" sldId="305"/>
            <ac:spMk id="15" creationId="{C55424C9-B8CF-A6C1-E5C3-E6BA6A7088FE}"/>
          </ac:spMkLst>
        </pc:spChg>
        <pc:cxnChg chg="add mod">
          <ac:chgData name="AlSabeh, Ali" userId="S::aalsabeh@email.sc.edu::c96f00b3-cb0c-4169-8665-7d14d7dcd866" providerId="AD" clId="Web-{A421689E-49ED-4D5A-8E05-FE4784D3F83D}" dt="2023-12-07T17:10:34.828" v="35" actId="14100"/>
          <ac:cxnSpMkLst>
            <pc:docMk/>
            <pc:sldMk cId="3874251974" sldId="305"/>
            <ac:cxnSpMk id="17" creationId="{31D9A928-F2DA-DA49-8A64-C4468CF27A82}"/>
          </ac:cxnSpMkLst>
        </pc:cxnChg>
      </pc:sldChg>
      <pc:sldChg chg="addSp delSp modSp">
        <pc:chgData name="AlSabeh, Ali" userId="S::aalsabeh@email.sc.edu::c96f00b3-cb0c-4169-8665-7d14d7dcd866" providerId="AD" clId="Web-{A421689E-49ED-4D5A-8E05-FE4784D3F83D}" dt="2023-12-07T17:13:17.834" v="46" actId="20577"/>
        <pc:sldMkLst>
          <pc:docMk/>
          <pc:sldMk cId="3868339074" sldId="306"/>
        </pc:sldMkLst>
        <pc:spChg chg="mod">
          <ac:chgData name="AlSabeh, Ali" userId="S::aalsabeh@email.sc.edu::c96f00b3-cb0c-4169-8665-7d14d7dcd866" providerId="AD" clId="Web-{A421689E-49ED-4D5A-8E05-FE4784D3F83D}" dt="2023-12-07T17:10:42.031" v="41" actId="1076"/>
          <ac:spMkLst>
            <pc:docMk/>
            <pc:sldMk cId="3868339074" sldId="306"/>
            <ac:spMk id="2" creationId="{B6BDA019-2BE8-459A-B649-ACE833414DAF}"/>
          </ac:spMkLst>
        </pc:spChg>
        <pc:spChg chg="del mod">
          <ac:chgData name="AlSabeh, Ali" userId="S::aalsabeh@email.sc.edu::c96f00b3-cb0c-4169-8665-7d14d7dcd866" providerId="AD" clId="Web-{A421689E-49ED-4D5A-8E05-FE4784D3F83D}" dt="2023-12-07T17:10:20.624" v="32"/>
          <ac:spMkLst>
            <pc:docMk/>
            <pc:sldMk cId="3868339074" sldId="306"/>
            <ac:spMk id="3" creationId="{6CFC21F0-BCD9-7314-8E54-9C2B3EC33C1C}"/>
          </ac:spMkLst>
        </pc:spChg>
        <pc:spChg chg="add mod">
          <ac:chgData name="AlSabeh, Ali" userId="S::aalsabeh@email.sc.edu::c96f00b3-cb0c-4169-8665-7d14d7dcd866" providerId="AD" clId="Web-{A421689E-49ED-4D5A-8E05-FE4784D3F83D}" dt="2023-12-07T17:13:17.834" v="46" actId="20577"/>
          <ac:spMkLst>
            <pc:docMk/>
            <pc:sldMk cId="3868339074" sldId="306"/>
            <ac:spMk id="13" creationId="{7A611A00-BCD7-5821-ECD7-D745119A92B1}"/>
          </ac:spMkLst>
        </pc:spChg>
        <pc:spChg chg="add del mod">
          <ac:chgData name="AlSabeh, Ali" userId="S::aalsabeh@email.sc.edu::c96f00b3-cb0c-4169-8665-7d14d7dcd866" providerId="AD" clId="Web-{A421689E-49ED-4D5A-8E05-FE4784D3F83D}" dt="2023-12-07T17:10:23.374" v="33"/>
          <ac:spMkLst>
            <pc:docMk/>
            <pc:sldMk cId="3868339074" sldId="306"/>
            <ac:spMk id="15" creationId="{241C1420-63E9-6E77-9AD7-658ABAEE398F}"/>
          </ac:spMkLst>
        </pc:spChg>
        <pc:cxnChg chg="add del mod">
          <ac:chgData name="AlSabeh, Ali" userId="S::aalsabeh@email.sc.edu::c96f00b3-cb0c-4169-8665-7d14d7dcd866" providerId="AD" clId="Web-{A421689E-49ED-4D5A-8E05-FE4784D3F83D}" dt="2023-12-07T17:10:40.187" v="39"/>
          <ac:cxnSpMkLst>
            <pc:docMk/>
            <pc:sldMk cId="3868339074" sldId="306"/>
            <ac:cxnSpMk id="17" creationId="{EF962139-6782-C8FD-2810-99A73A267A51}"/>
          </ac:cxnSpMkLst>
        </pc:cxnChg>
        <pc:cxnChg chg="add mod">
          <ac:chgData name="AlSabeh, Ali" userId="S::aalsabeh@email.sc.edu::c96f00b3-cb0c-4169-8665-7d14d7dcd866" providerId="AD" clId="Web-{A421689E-49ED-4D5A-8E05-FE4784D3F83D}" dt="2023-12-07T17:10:48.563" v="43" actId="14100"/>
          <ac:cxnSpMkLst>
            <pc:docMk/>
            <pc:sldMk cId="3868339074" sldId="306"/>
            <ac:cxnSpMk id="19" creationId="{78B594D8-42C1-A10D-DC4A-3E56290A6FDA}"/>
          </ac:cxnSpMkLst>
        </pc:cxnChg>
      </pc:sldChg>
    </pc:docChg>
  </pc:docChgLst>
  <pc:docChgLst>
    <pc:chgData name="Pelino, Nolan" userId="S::npelino@email.sc.edu::85179a16-b9a3-48ab-9016-c1ed93b7b6a6" providerId="AD" clId="Web-{9F0F03B4-975F-4BD0-A05C-D059377A2A23}"/>
    <pc:docChg chg="addSld modSld">
      <pc:chgData name="Pelino, Nolan" userId="S::npelino@email.sc.edu::85179a16-b9a3-48ab-9016-c1ed93b7b6a6" providerId="AD" clId="Web-{9F0F03B4-975F-4BD0-A05C-D059377A2A23}" dt="2023-12-07T00:18:53.010" v="411" actId="20577"/>
      <pc:docMkLst>
        <pc:docMk/>
      </pc:docMkLst>
      <pc:sldChg chg="addSp modSp new">
        <pc:chgData name="Pelino, Nolan" userId="S::npelino@email.sc.edu::85179a16-b9a3-48ab-9016-c1ed93b7b6a6" providerId="AD" clId="Web-{9F0F03B4-975F-4BD0-A05C-D059377A2A23}" dt="2023-12-07T00:18:53.010" v="411" actId="20577"/>
        <pc:sldMkLst>
          <pc:docMk/>
          <pc:sldMk cId="3874251974" sldId="305"/>
        </pc:sldMkLst>
        <pc:spChg chg="mod">
          <ac:chgData name="Pelino, Nolan" userId="S::npelino@email.sc.edu::85179a16-b9a3-48ab-9016-c1ed93b7b6a6" providerId="AD" clId="Web-{9F0F03B4-975F-4BD0-A05C-D059377A2A23}" dt="2023-12-07T00:09:10.971" v="209" actId="20577"/>
          <ac:spMkLst>
            <pc:docMk/>
            <pc:sldMk cId="3874251974" sldId="305"/>
            <ac:spMk id="2" creationId="{D9BEB524-2C16-0C3B-890E-FC1F459388FA}"/>
          </ac:spMkLst>
        </pc:spChg>
        <pc:spChg chg="mod">
          <ac:chgData name="Pelino, Nolan" userId="S::npelino@email.sc.edu::85179a16-b9a3-48ab-9016-c1ed93b7b6a6" providerId="AD" clId="Web-{9F0F03B4-975F-4BD0-A05C-D059377A2A23}" dt="2023-12-07T00:18:53.010" v="411" actId="20577"/>
          <ac:spMkLst>
            <pc:docMk/>
            <pc:sldMk cId="3874251974" sldId="305"/>
            <ac:spMk id="3" creationId="{5B4EAD0B-4908-6D14-38FE-A8D0DA3C8685}"/>
          </ac:spMkLst>
        </pc:spChg>
        <pc:spChg chg="add mod">
          <ac:chgData name="Pelino, Nolan" userId="S::npelino@email.sc.edu::85179a16-b9a3-48ab-9016-c1ed93b7b6a6" providerId="AD" clId="Web-{9F0F03B4-975F-4BD0-A05C-D059377A2A23}" dt="2023-12-07T00:09:01.830" v="206" actId="1076"/>
          <ac:spMkLst>
            <pc:docMk/>
            <pc:sldMk cId="3874251974" sldId="305"/>
            <ac:spMk id="8" creationId="{158777D0-C1FD-95A3-1AFD-D2F1B9CFA812}"/>
          </ac:spMkLst>
        </pc:spChg>
        <pc:spChg chg="add mod">
          <ac:chgData name="Pelino, Nolan" userId="S::npelino@email.sc.edu::85179a16-b9a3-48ab-9016-c1ed93b7b6a6" providerId="AD" clId="Web-{9F0F03B4-975F-4BD0-A05C-D059377A2A23}" dt="2023-12-07T00:09:01.830" v="207" actId="1076"/>
          <ac:spMkLst>
            <pc:docMk/>
            <pc:sldMk cId="3874251974" sldId="305"/>
            <ac:spMk id="9" creationId="{9F785C70-57A6-CDF3-C547-5C05D135DC43}"/>
          </ac:spMkLst>
        </pc:spChg>
        <pc:picChg chg="add mod">
          <ac:chgData name="Pelino, Nolan" userId="S::npelino@email.sc.edu::85179a16-b9a3-48ab-9016-c1ed93b7b6a6" providerId="AD" clId="Web-{9F0F03B4-975F-4BD0-A05C-D059377A2A23}" dt="2023-12-07T00:09:01.783" v="204" actId="1076"/>
          <ac:picMkLst>
            <pc:docMk/>
            <pc:sldMk cId="3874251974" sldId="305"/>
            <ac:picMk id="6" creationId="{E83F6B1E-EB03-4EDC-B29A-66A28C4DEB5D}"/>
          </ac:picMkLst>
        </pc:picChg>
        <pc:picChg chg="add mod">
          <ac:chgData name="Pelino, Nolan" userId="S::npelino@email.sc.edu::85179a16-b9a3-48ab-9016-c1ed93b7b6a6" providerId="AD" clId="Web-{9F0F03B4-975F-4BD0-A05C-D059377A2A23}" dt="2023-12-07T00:09:01.814" v="205" actId="1076"/>
          <ac:picMkLst>
            <pc:docMk/>
            <pc:sldMk cId="3874251974" sldId="305"/>
            <ac:picMk id="7" creationId="{69BD95DB-C492-74BA-0395-B1F770430267}"/>
          </ac:picMkLst>
        </pc:picChg>
      </pc:sldChg>
      <pc:sldChg chg="addSp modSp new">
        <pc:chgData name="Pelino, Nolan" userId="S::npelino@email.sc.edu::85179a16-b9a3-48ab-9016-c1ed93b7b6a6" providerId="AD" clId="Web-{9F0F03B4-975F-4BD0-A05C-D059377A2A23}" dt="2023-12-07T00:18:24.946" v="399" actId="20577"/>
        <pc:sldMkLst>
          <pc:docMk/>
          <pc:sldMk cId="3868339074" sldId="306"/>
        </pc:sldMkLst>
        <pc:spChg chg="mod">
          <ac:chgData name="Pelino, Nolan" userId="S::npelino@email.sc.edu::85179a16-b9a3-48ab-9016-c1ed93b7b6a6" providerId="AD" clId="Web-{9F0F03B4-975F-4BD0-A05C-D059377A2A23}" dt="2023-12-07T00:09:29.378" v="212" actId="20577"/>
          <ac:spMkLst>
            <pc:docMk/>
            <pc:sldMk cId="3868339074" sldId="306"/>
            <ac:spMk id="2" creationId="{B6BDA019-2BE8-459A-B649-ACE833414DAF}"/>
          </ac:spMkLst>
        </pc:spChg>
        <pc:spChg chg="mod">
          <ac:chgData name="Pelino, Nolan" userId="S::npelino@email.sc.edu::85179a16-b9a3-48ab-9016-c1ed93b7b6a6" providerId="AD" clId="Web-{9F0F03B4-975F-4BD0-A05C-D059377A2A23}" dt="2023-12-07T00:18:24.946" v="399" actId="20577"/>
          <ac:spMkLst>
            <pc:docMk/>
            <pc:sldMk cId="3868339074" sldId="306"/>
            <ac:spMk id="3" creationId="{6CFC21F0-BCD9-7314-8E54-9C2B3EC33C1C}"/>
          </ac:spMkLst>
        </pc:spChg>
        <pc:spChg chg="add mod">
          <ac:chgData name="Pelino, Nolan" userId="S::npelino@email.sc.edu::85179a16-b9a3-48ab-9016-c1ed93b7b6a6" providerId="AD" clId="Web-{9F0F03B4-975F-4BD0-A05C-D059377A2A23}" dt="2023-12-07T00:15:33.267" v="368" actId="1076"/>
          <ac:spMkLst>
            <pc:docMk/>
            <pc:sldMk cId="3868339074" sldId="306"/>
            <ac:spMk id="8" creationId="{1AB79A66-FE25-0DFF-F607-C662B5E27AA3}"/>
          </ac:spMkLst>
        </pc:spChg>
        <pc:spChg chg="add mod">
          <ac:chgData name="Pelino, Nolan" userId="S::npelino@email.sc.edu::85179a16-b9a3-48ab-9016-c1ed93b7b6a6" providerId="AD" clId="Web-{9F0F03B4-975F-4BD0-A05C-D059377A2A23}" dt="2023-12-07T00:18:04.602" v="396" actId="1076"/>
          <ac:spMkLst>
            <pc:docMk/>
            <pc:sldMk cId="3868339074" sldId="306"/>
            <ac:spMk id="11" creationId="{386FA1FF-EE79-ABE8-23FE-C60F884B4C01}"/>
          </ac:spMkLst>
        </pc:spChg>
        <pc:picChg chg="add mod">
          <ac:chgData name="Pelino, Nolan" userId="S::npelino@email.sc.edu::85179a16-b9a3-48ab-9016-c1ed93b7b6a6" providerId="AD" clId="Web-{9F0F03B4-975F-4BD0-A05C-D059377A2A23}" dt="2023-12-07T00:14:21.764" v="337" actId="1076"/>
          <ac:picMkLst>
            <pc:docMk/>
            <pc:sldMk cId="3868339074" sldId="306"/>
            <ac:picMk id="6" creationId="{3C17C00D-C500-930C-7CB6-E64B18332476}"/>
          </ac:picMkLst>
        </pc:picChg>
        <pc:picChg chg="add mod">
          <ac:chgData name="Pelino, Nolan" userId="S::npelino@email.sc.edu::85179a16-b9a3-48ab-9016-c1ed93b7b6a6" providerId="AD" clId="Web-{9F0F03B4-975F-4BD0-A05C-D059377A2A23}" dt="2023-12-07T00:14:39.718" v="340" actId="14100"/>
          <ac:picMkLst>
            <pc:docMk/>
            <pc:sldMk cId="3868339074" sldId="306"/>
            <ac:picMk id="7" creationId="{9ED1FA3E-B243-AC5D-7616-C4330D22F31A}"/>
          </ac:picMkLst>
        </pc:picChg>
        <pc:picChg chg="add mod">
          <ac:chgData name="Pelino, Nolan" userId="S::npelino@email.sc.edu::85179a16-b9a3-48ab-9016-c1ed93b7b6a6" providerId="AD" clId="Web-{9F0F03B4-975F-4BD0-A05C-D059377A2A23}" dt="2023-12-07T00:18:04.586" v="394" actId="1076"/>
          <ac:picMkLst>
            <pc:docMk/>
            <pc:sldMk cId="3868339074" sldId="306"/>
            <ac:picMk id="9" creationId="{9A7F1E53-D40A-B085-1969-1A1D7D78F7E7}"/>
          </ac:picMkLst>
        </pc:picChg>
        <pc:picChg chg="add mod">
          <ac:chgData name="Pelino, Nolan" userId="S::npelino@email.sc.edu::85179a16-b9a3-48ab-9016-c1ed93b7b6a6" providerId="AD" clId="Web-{9F0F03B4-975F-4BD0-A05C-D059377A2A23}" dt="2023-12-07T00:18:04.586" v="395" actId="1076"/>
          <ac:picMkLst>
            <pc:docMk/>
            <pc:sldMk cId="3868339074" sldId="306"/>
            <ac:picMk id="10" creationId="{BFC1B160-DD37-6E64-52FD-24A7862DCA9B}"/>
          </ac:picMkLst>
        </pc:picChg>
      </pc:sldChg>
    </pc:docChg>
  </pc:docChgLst>
  <pc:docChgLst>
    <pc:chgData name="Pelino, Nolan" userId="S::npelino@email.sc.edu::85179a16-b9a3-48ab-9016-c1ed93b7b6a6" providerId="AD" clId="Web-{770079BF-A4A5-405F-8204-F1487766637F}"/>
    <pc:docChg chg="modSld">
      <pc:chgData name="Pelino, Nolan" userId="S::npelino@email.sc.edu::85179a16-b9a3-48ab-9016-c1ed93b7b6a6" providerId="AD" clId="Web-{770079BF-A4A5-405F-8204-F1487766637F}" dt="2023-12-07T18:28:02.903" v="1" actId="20577"/>
      <pc:docMkLst>
        <pc:docMk/>
      </pc:docMkLst>
      <pc:sldChg chg="modSp">
        <pc:chgData name="Pelino, Nolan" userId="S::npelino@email.sc.edu::85179a16-b9a3-48ab-9016-c1ed93b7b6a6" providerId="AD" clId="Web-{770079BF-A4A5-405F-8204-F1487766637F}" dt="2023-12-07T18:28:02.903" v="1" actId="20577"/>
        <pc:sldMkLst>
          <pc:docMk/>
          <pc:sldMk cId="1154683211" sldId="290"/>
        </pc:sldMkLst>
        <pc:spChg chg="mod">
          <ac:chgData name="Pelino, Nolan" userId="S::npelino@email.sc.edu::85179a16-b9a3-48ab-9016-c1ed93b7b6a6" providerId="AD" clId="Web-{770079BF-A4A5-405F-8204-F1487766637F}" dt="2023-12-07T18:28:02.903" v="1" actId="20577"/>
          <ac:spMkLst>
            <pc:docMk/>
            <pc:sldMk cId="1154683211" sldId="290"/>
            <ac:spMk id="3" creationId="{4BC348B2-A502-4478-977C-9683494609F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93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Stateful firewall. Stateful Firewall - an overview | ScienceDirect Topics. (n.d.). https://www.sciencedirect.com/topics/computer-science/stateful-firewall 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22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>
                <a:latin typeface="Arial" panose="020B0604020202020204" pitchFamily="34" charset="0"/>
                <a:cs typeface="Arial" panose="020B0604020202020204" pitchFamily="34" charset="0"/>
              </a:rPr>
              <a:t>Implementing a Stateful Packet Filter Using a P4 Programmable Switch</a:t>
            </a:r>
          </a:p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Andrew Smith &amp; Nolan </a:t>
            </a:r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Pelino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Advisor: Ali AlSabeh</a:t>
            </a:r>
          </a:p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Department of Integrated Information Technology (IIT) </a:t>
            </a:r>
          </a:p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December 07, 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84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94453-5AC9-82B2-8DC9-2D384F1BB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Implemented Solution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A8DC0-9B3E-E690-94A9-FDC1472BF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Match-action Tables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There are no actions in the policy tables (</a:t>
            </a:r>
            <a:r>
              <a:rPr lang="en-US" sz="2200" err="1">
                <a:latin typeface="Arial"/>
                <a:cs typeface="Arial"/>
              </a:rPr>
              <a:t>NoAction</a:t>
            </a:r>
            <a:r>
              <a:rPr lang="en-US" sz="2200">
                <a:latin typeface="Arial"/>
                <a:cs typeface="Arial"/>
              </a:rPr>
              <a:t>), since no logic needs to be applied from the control plane</a:t>
            </a:r>
            <a:endParaRPr lang="en-US" sz="2600">
              <a:latin typeface="Arial"/>
              <a:cs typeface="Arial"/>
            </a:endParaRP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When a match occurs, we can interpret this as “true – the packet matches the policy, forward the packet” and on no match, as “false – the packet does not match the policy, drop the packet”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The size of the table is 1024, which is the number of entries in the table (i.e., number of policies we can implement)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DD777A-AAE0-6D4F-8EF7-609C96716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9B229-989C-7766-3C69-C273D120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9E9F19-AF0C-6E07-514E-0BEF289B8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638A0F1-5E73-F81B-5E42-7A2C02D54EB5}"/>
              </a:ext>
            </a:extLst>
          </p:cNvPr>
          <p:cNvCxnSpPr>
            <a:cxnSpLocks/>
          </p:cNvCxnSpPr>
          <p:nvPr/>
        </p:nvCxnSpPr>
        <p:spPr>
          <a:xfrm>
            <a:off x="597550" y="889000"/>
            <a:ext cx="4715114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10" name="Picture 9" descr="A computer code with text&#10;&#10;Description automatically generated">
            <a:extLst>
              <a:ext uri="{FF2B5EF4-FFF2-40B4-BE49-F238E27FC236}">
                <a16:creationId xmlns:a16="http://schemas.microsoft.com/office/drawing/2014/main" id="{9E7473CC-923C-A2D9-C66E-FFB3184A64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5745" y="3903481"/>
            <a:ext cx="3498239" cy="22410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1102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12615"/>
            <a:ext cx="10984850" cy="4590517"/>
          </a:xfrm>
        </p:spPr>
        <p:txBody>
          <a:bodyPr vert="horz" lIns="0" tIns="45720" rIns="0" bIns="45720" rtlCol="0" anchor="t">
            <a:normAutofit/>
          </a:bodyPr>
          <a:lstStyle/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Apply Logic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First check which of the ICMP or TCP headers are valid before processing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200">
              <a:latin typeface="Arial"/>
              <a:cs typeface="Arial"/>
            </a:endParaRP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200">
              <a:latin typeface="Arial"/>
              <a:cs typeface="Arial"/>
            </a:endParaRPr>
          </a:p>
          <a:p>
            <a:pPr marL="292100" lvl="1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2200">
              <a:latin typeface="Arial"/>
              <a:cs typeface="Arial"/>
            </a:endParaRPr>
          </a:p>
          <a:p>
            <a:pPr marL="292100" lvl="1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2200">
              <a:latin typeface="Arial"/>
              <a:cs typeface="Arial"/>
            </a:endParaRP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If the ICMP packet is an echo request, store the ICMP ID in a register at the hashed index then forward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89000"/>
            <a:ext cx="4715114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AB461-87C6-4F69-BDF3-A21A6C16E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9" name="Picture 8" descr="A close-up of a computer screen&#10;&#10;Description automatically generated">
            <a:extLst>
              <a:ext uri="{FF2B5EF4-FFF2-40B4-BE49-F238E27FC236}">
                <a16:creationId xmlns:a16="http://schemas.microsoft.com/office/drawing/2014/main" id="{DCE93ED7-11CA-8755-CB65-CBA1DF74D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261" y="2144641"/>
            <a:ext cx="3795386" cy="875444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 descr="A close-up of a computer screen&#10;&#10;Description automatically generated">
            <a:extLst>
              <a:ext uri="{FF2B5EF4-FFF2-40B4-BE49-F238E27FC236}">
                <a16:creationId xmlns:a16="http://schemas.microsoft.com/office/drawing/2014/main" id="{DB348FCA-9A45-845B-D8D3-27F09D7D0B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2411" y="2236874"/>
            <a:ext cx="3740610" cy="690977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E29740D-A1B5-D390-657B-CB6B8EA83C16}"/>
              </a:ext>
            </a:extLst>
          </p:cNvPr>
          <p:cNvSpPr txBox="1"/>
          <p:nvPr/>
        </p:nvSpPr>
        <p:spPr>
          <a:xfrm>
            <a:off x="5548102" y="2150119"/>
            <a:ext cx="85396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b="1">
                <a:cs typeface="Calibri"/>
              </a:rPr>
              <a:t>...</a:t>
            </a:r>
          </a:p>
        </p:txBody>
      </p:sp>
      <p:pic>
        <p:nvPicPr>
          <p:cNvPr id="12" name="Picture 11" descr="A screenshot of a computer&#10;&#10;Description automatically generated">
            <a:extLst>
              <a:ext uri="{FF2B5EF4-FFF2-40B4-BE49-F238E27FC236}">
                <a16:creationId xmlns:a16="http://schemas.microsoft.com/office/drawing/2014/main" id="{1F3A5561-1139-C5D9-CB6D-E0C4C654F9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261" y="4244344"/>
            <a:ext cx="10337235" cy="1851305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84068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12615"/>
            <a:ext cx="10984850" cy="4590517"/>
          </a:xfrm>
        </p:spPr>
        <p:txBody>
          <a:bodyPr vert="horz" lIns="0" tIns="45720" rIns="0" bIns="45720" rtlCol="0" anchor="t">
            <a:normAutofit/>
          </a:bodyPr>
          <a:lstStyle/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Apply Logic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If the ICMP packet is an echo reply, read the value at the hashed index and forward if the current ICMP ID matches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The hashed index is the source and destination IP addresses reverse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This results in the same hash value of the ICMP request, where the flow ID was stored</a:t>
            </a:r>
          </a:p>
          <a:p>
            <a:pPr marL="292100" lvl="1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2200">
              <a:latin typeface="Arial"/>
              <a:cs typeface="Arial"/>
            </a:endParaRPr>
          </a:p>
          <a:p>
            <a:pPr marL="292100" lvl="1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2200">
              <a:latin typeface="Arial"/>
              <a:cs typeface="Arial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89000"/>
            <a:ext cx="4715114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AB461-87C6-4F69-BDF3-A21A6C16E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13" name="Picture 12" descr="A computer screen shot of a program&#10;&#10;Description automatically generated">
            <a:extLst>
              <a:ext uri="{FF2B5EF4-FFF2-40B4-BE49-F238E27FC236}">
                <a16:creationId xmlns:a16="http://schemas.microsoft.com/office/drawing/2014/main" id="{0D395D62-08E3-A091-3DAC-E095B6D05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0645" y="3415904"/>
            <a:ext cx="7838659" cy="1743702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33837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12615"/>
            <a:ext cx="10984850" cy="4590517"/>
          </a:xfrm>
        </p:spPr>
        <p:txBody>
          <a:bodyPr vert="horz" lIns="0" tIns="45720" rIns="0" bIns="45720" rtlCol="0" anchor="t">
            <a:normAutofit/>
          </a:bodyPr>
          <a:lstStyle/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Apply Logic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If the TCP packet is valid and hits on </a:t>
            </a:r>
            <a:r>
              <a:rPr lang="en-US" sz="2200" err="1">
                <a:latin typeface="Arial"/>
                <a:cs typeface="Arial"/>
              </a:rPr>
              <a:t>tcp_policy</a:t>
            </a:r>
            <a:r>
              <a:rPr lang="en-US" sz="2200">
                <a:latin typeface="Arial"/>
                <a:cs typeface="Arial"/>
              </a:rPr>
              <a:t>, store the source and destination port at the hashed index of the register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If the TCP packet does not hit on </a:t>
            </a:r>
            <a:r>
              <a:rPr lang="en-US" sz="2200" err="1">
                <a:latin typeface="Arial"/>
                <a:cs typeface="Arial"/>
              </a:rPr>
              <a:t>tcp_policy</a:t>
            </a:r>
            <a:r>
              <a:rPr lang="en-US" sz="2200">
                <a:latin typeface="Arial"/>
                <a:cs typeface="Arial"/>
              </a:rPr>
              <a:t>, read the value at the hashed index. If the stored source and destination ports match the current packet, proceed in forwarding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Otherwise, drop all packets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The hashed index consists of the source and destination IP addresses and port numbers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200">
              <a:latin typeface="Arial"/>
              <a:cs typeface="Arial"/>
            </a:endParaRPr>
          </a:p>
          <a:p>
            <a:pPr marL="292100" lvl="1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2200">
              <a:latin typeface="Arial"/>
              <a:cs typeface="Arial"/>
            </a:endParaRPr>
          </a:p>
          <a:p>
            <a:pPr marL="292100" lvl="1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2200">
              <a:latin typeface="Arial"/>
              <a:cs typeface="Arial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89000"/>
            <a:ext cx="4715114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AB461-87C6-4F69-BDF3-A21A6C16E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142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5191" y="1278711"/>
            <a:ext cx="3531141" cy="426237"/>
          </a:xfrm>
        </p:spPr>
        <p:txBody>
          <a:bodyPr vert="horz" lIns="0" tIns="45720" rIns="0" bIns="45720" rtlCol="0" anchor="t"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en-US" sz="2400">
                <a:latin typeface="Arial"/>
                <a:cs typeface="Arial"/>
              </a:rPr>
              <a:t>TCP apply block</a:t>
            </a:r>
          </a:p>
          <a:p>
            <a:pPr marL="292100" lvl="1" indent="0">
              <a:spcBef>
                <a:spcPts val="600"/>
              </a:spcBef>
              <a:buClr>
                <a:schemeClr val="accent2"/>
              </a:buClr>
              <a:buNone/>
            </a:pPr>
            <a:endParaRPr lang="en-US" sz="2200">
              <a:latin typeface="Arial"/>
              <a:cs typeface="Arial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89000"/>
            <a:ext cx="4715114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AB461-87C6-4F69-BDF3-A21A6C16E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8" name="Picture 7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C15271FF-E526-F1F9-0614-8C98220C67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640" y="1689053"/>
            <a:ext cx="9795585" cy="3967104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67215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EB524-2C16-0C3B-890E-FC1F45938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ICMP Evaluation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A785B-F2D8-DBD3-16BA-D8D7B7A6C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EA395-B562-A612-4EEF-7A9860B5D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E83F6B1E-EB03-4EDC-B29A-66A28C4DE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128" y="2524981"/>
            <a:ext cx="7234380" cy="1738765"/>
          </a:xfrm>
          <a:prstGeom prst="rect">
            <a:avLst/>
          </a:prstGeom>
        </p:spPr>
      </p:pic>
      <p:pic>
        <p:nvPicPr>
          <p:cNvPr id="7" name="Picture 6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69BD95DB-C492-74BA-0395-B1F770430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127" y="4465346"/>
            <a:ext cx="7315200" cy="12754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8777D0-C1FD-95A3-1AFD-D2F1B9CFA812}"/>
              </a:ext>
            </a:extLst>
          </p:cNvPr>
          <p:cNvSpPr txBox="1"/>
          <p:nvPr/>
        </p:nvSpPr>
        <p:spPr>
          <a:xfrm>
            <a:off x="546309" y="3165815"/>
            <a:ext cx="213590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Calibri"/>
                <a:cs typeface="Calibri"/>
              </a:rPr>
              <a:t>PC1 -&gt; PC2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785C70-57A6-CDF3-C547-5C05D135DC43}"/>
              </a:ext>
            </a:extLst>
          </p:cNvPr>
          <p:cNvSpPr txBox="1"/>
          <p:nvPr/>
        </p:nvSpPr>
        <p:spPr>
          <a:xfrm>
            <a:off x="546309" y="4811567"/>
            <a:ext cx="213590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Calibri"/>
                <a:cs typeface="Calibri"/>
              </a:rPr>
              <a:t>PC2 -&gt; PC1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9E7CE0C-54C2-09EB-C17B-B5C4CB9B113A}"/>
              </a:ext>
            </a:extLst>
          </p:cNvPr>
          <p:cNvSpPr txBox="1">
            <a:spLocks/>
          </p:cNvSpPr>
          <p:nvPr/>
        </p:nvSpPr>
        <p:spPr>
          <a:xfrm>
            <a:off x="597550" y="1012615"/>
            <a:ext cx="10984850" cy="4590517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When attempting to initiate a ping from PC1 to PC2, the action is successful</a:t>
            </a:r>
          </a:p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However, attempting to ping PC1 from PC2 fails due to the implemented policy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1D9A928-F2DA-DA49-8A64-C4468CF27A82}"/>
              </a:ext>
            </a:extLst>
          </p:cNvPr>
          <p:cNvCxnSpPr>
            <a:cxnSpLocks/>
          </p:cNvCxnSpPr>
          <p:nvPr/>
        </p:nvCxnSpPr>
        <p:spPr>
          <a:xfrm flipV="1">
            <a:off x="597550" y="857513"/>
            <a:ext cx="3657131" cy="31487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874251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DA019-2BE8-459A-B649-ACE833414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TCP Evaluation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A4AA0-06A0-7457-2DDC-6D53E306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78DCB-3C5B-15E1-E9DD-AF6B49F46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3C17C00D-C500-930C-7CB6-E64B18332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1" y="3188046"/>
            <a:ext cx="5641110" cy="1382453"/>
          </a:xfrm>
          <a:prstGeom prst="rect">
            <a:avLst/>
          </a:prstGeom>
        </p:spPr>
      </p:pic>
      <p:pic>
        <p:nvPicPr>
          <p:cNvPr id="7" name="Picture 6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9ED1FA3E-B243-AC5D-7616-C4330D22F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946" y="3192454"/>
            <a:ext cx="5756563" cy="13830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AB79A66-FE25-0DFF-F607-C662B5E27AA3}"/>
              </a:ext>
            </a:extLst>
          </p:cNvPr>
          <p:cNvSpPr txBox="1"/>
          <p:nvPr/>
        </p:nvSpPr>
        <p:spPr>
          <a:xfrm>
            <a:off x="4353484" y="2591360"/>
            <a:ext cx="348502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u="sng">
                <a:ea typeface="Calibri"/>
                <a:cs typeface="Calibri"/>
              </a:rPr>
              <a:t>Successful connection</a:t>
            </a:r>
            <a:endParaRPr lang="en-US" sz="2800">
              <a:ea typeface="Calibri"/>
              <a:cs typeface="Calibri"/>
            </a:endParaRPr>
          </a:p>
        </p:txBody>
      </p:sp>
      <p:pic>
        <p:nvPicPr>
          <p:cNvPr id="9" name="Picture 8" descr="A black and white text&#10;&#10;Description automatically generated">
            <a:extLst>
              <a:ext uri="{FF2B5EF4-FFF2-40B4-BE49-F238E27FC236}">
                <a16:creationId xmlns:a16="http://schemas.microsoft.com/office/drawing/2014/main" id="{9A7F1E53-D40A-B085-1969-1A1D7D78F7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9604" y="5274751"/>
            <a:ext cx="4368053" cy="454673"/>
          </a:xfrm>
          <a:prstGeom prst="rect">
            <a:avLst/>
          </a:prstGeom>
        </p:spPr>
      </p:pic>
      <p:pic>
        <p:nvPicPr>
          <p:cNvPr id="10" name="Picture 9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FC1B160-DD37-6E64-52FD-24A7862DCA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6046" y="5279598"/>
            <a:ext cx="4155141" cy="98286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86FA1FF-EE79-ABE8-23FE-C60F884B4C01}"/>
              </a:ext>
            </a:extLst>
          </p:cNvPr>
          <p:cNvSpPr txBox="1"/>
          <p:nvPr/>
        </p:nvSpPr>
        <p:spPr>
          <a:xfrm>
            <a:off x="4724400" y="4758018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u="sng"/>
              <a:t>Failed connection</a:t>
            </a:r>
            <a:r>
              <a:rPr lang="en-US" sz="2800">
                <a:ea typeface="Calibri"/>
                <a:cs typeface="Calibri"/>
              </a:rPr>
              <a:t>​</a:t>
            </a:r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A611A00-BCD7-5821-ECD7-D745119A92B1}"/>
              </a:ext>
            </a:extLst>
          </p:cNvPr>
          <p:cNvSpPr txBox="1">
            <a:spLocks/>
          </p:cNvSpPr>
          <p:nvPr/>
        </p:nvSpPr>
        <p:spPr>
          <a:xfrm>
            <a:off x="597550" y="1012615"/>
            <a:ext cx="10984850" cy="4590517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Setting up an </a:t>
            </a:r>
            <a:r>
              <a:rPr lang="en-US" sz="2400" err="1">
                <a:latin typeface="Arial"/>
                <a:cs typeface="Arial"/>
              </a:rPr>
              <a:t>iPerf</a:t>
            </a:r>
            <a:r>
              <a:rPr lang="en-US" sz="2400">
                <a:latin typeface="Arial"/>
                <a:cs typeface="Arial"/>
              </a:rPr>
              <a:t> server on PC2 and configuring PC1 as the client results in a successful client-server connection</a:t>
            </a:r>
          </a:p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Attempting to initiate PC1 as the server and PC2 as the client leads to connection refusal, again, due to TCP forwarding rules and apply logic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8B594D8-42C1-A10D-DC4A-3E56290A6FDA}"/>
              </a:ext>
            </a:extLst>
          </p:cNvPr>
          <p:cNvCxnSpPr>
            <a:cxnSpLocks/>
          </p:cNvCxnSpPr>
          <p:nvPr/>
        </p:nvCxnSpPr>
        <p:spPr>
          <a:xfrm flipV="1">
            <a:off x="597550" y="870108"/>
            <a:ext cx="3405230" cy="31487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868339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347345" indent="-347345">
              <a:buClr>
                <a:schemeClr val="accent2"/>
              </a:buClr>
              <a:buFont typeface="Arial" panose="020F050202020403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We implemented a stateful packet filter on a BMv2 software switch and on Tofino hardware switch</a:t>
            </a:r>
            <a:endParaRPr lang="en-US" sz="2400" dirty="0"/>
          </a:p>
          <a:p>
            <a:pPr marL="347345" indent="-347345">
              <a:buClr>
                <a:schemeClr val="accent2"/>
              </a:buClr>
              <a:buFont typeface="Arial" panose="020F050202020403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Our P4 code successfully demonstrates the packet filter in accordance with environment configuration and forwarding tables</a:t>
            </a:r>
          </a:p>
          <a:p>
            <a:pPr marL="347345" indent="-347345">
              <a:buClr>
                <a:schemeClr val="accent2"/>
              </a:buClr>
              <a:buFont typeface="Arial" panose="020F050202020403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We tested our code to allow connections originating from the internal network only</a:t>
            </a:r>
            <a:endParaRPr lang="en-US" sz="2400" dirty="0"/>
          </a:p>
          <a:p>
            <a:pPr marL="347345" indent="-347345">
              <a:buClr>
                <a:schemeClr val="accent2"/>
              </a:buClr>
              <a:buFont typeface="Arial" panose="020F050202020403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For future work, we plan on implementing timeout on stale entries and collision resolving on flows that produce the same hash value</a:t>
            </a:r>
            <a:endParaRPr lang="en-US" dirty="0"/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/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/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/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/>
          </a:p>
          <a:p>
            <a:pPr marL="347345" indent="-347345">
              <a:spcBef>
                <a:spcPts val="600"/>
              </a:spcBef>
              <a:buClr>
                <a:srgbClr val="9B2D1F"/>
              </a:buClr>
              <a:buFont typeface="Arial" panose="020B0604020202020204" pitchFamily="34" charset="0"/>
              <a:buChar char="•"/>
            </a:pPr>
            <a:endParaRPr lang="en-US" sz="2800"/>
          </a:p>
          <a:p>
            <a:pPr marL="347345" indent="-347345">
              <a:spcBef>
                <a:spcPts val="600"/>
              </a:spcBef>
              <a:buClr>
                <a:srgbClr val="9B2D1F"/>
              </a:buClr>
              <a:buFont typeface="Arial" panose="020B0604020202020204" pitchFamily="34" charset="0"/>
              <a:buChar char="•"/>
            </a:pPr>
            <a:endParaRPr lang="en-US"/>
          </a:p>
          <a:p>
            <a:pPr marL="584200" lvl="1" indent="-2921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56475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AB461-87C6-4F69-BDF3-A21A6C16E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68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1"/>
            <a:ext cx="11571033" cy="888999"/>
          </a:xfrm>
        </p:spPr>
        <p:txBody>
          <a:bodyPr>
            <a:normAutofit/>
          </a:bodyPr>
          <a:lstStyle/>
          <a:p>
            <a:r>
              <a:rPr kumimoji="0" lang="en-US" sz="3800" b="0" i="0" u="none" strike="noStrike" kern="1200" cap="none" spc="-5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Agenda</a:t>
            </a:r>
            <a:endParaRPr lang="en-US" sz="25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A8AABC9-AAB1-4838-B784-DCB12499D8C1}"/>
              </a:ext>
            </a:extLst>
          </p:cNvPr>
          <p:cNvCxnSpPr>
            <a:cxnSpLocks/>
          </p:cNvCxnSpPr>
          <p:nvPr/>
        </p:nvCxnSpPr>
        <p:spPr>
          <a:xfrm>
            <a:off x="445476" y="922021"/>
            <a:ext cx="1776516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6D4E8A94-DA8B-4858-A98C-E91CD6C08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C531578-1629-C580-79A5-2121F87C3F00}"/>
              </a:ext>
            </a:extLst>
          </p:cNvPr>
          <p:cNvSpPr/>
          <p:nvPr/>
        </p:nvSpPr>
        <p:spPr>
          <a:xfrm>
            <a:off x="768696" y="1736295"/>
            <a:ext cx="10591800" cy="762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/>
              <a:t>Introduction/Background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6C58175-9D02-CD49-B959-3BF4DCF2C710}"/>
              </a:ext>
            </a:extLst>
          </p:cNvPr>
          <p:cNvSpPr/>
          <p:nvPr/>
        </p:nvSpPr>
        <p:spPr>
          <a:xfrm>
            <a:off x="768696" y="2624901"/>
            <a:ext cx="10591800" cy="762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/>
              <a:t>Project Objective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4022CFB-EF04-4428-58A0-D7E01BDCB052}"/>
              </a:ext>
            </a:extLst>
          </p:cNvPr>
          <p:cNvSpPr/>
          <p:nvPr/>
        </p:nvSpPr>
        <p:spPr>
          <a:xfrm>
            <a:off x="768696" y="3508099"/>
            <a:ext cx="10591800" cy="762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/>
              <a:t>Implemented Solution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6B6A477-AE7A-BFBF-2589-FBA674D7ADF7}"/>
              </a:ext>
            </a:extLst>
          </p:cNvPr>
          <p:cNvSpPr/>
          <p:nvPr/>
        </p:nvSpPr>
        <p:spPr>
          <a:xfrm>
            <a:off x="768696" y="4391297"/>
            <a:ext cx="10591800" cy="762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63364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28701"/>
            <a:ext cx="10984850" cy="2192060"/>
          </a:xfrm>
        </p:spPr>
        <p:txBody>
          <a:bodyPr vert="horz" lIns="0" tIns="45720" rIns="0" bIns="45720" rtlCol="0" anchor="t">
            <a:normAutofit/>
          </a:bodyPr>
          <a:lstStyle/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The data plane is the structured pipeline that processes a stream of bits as they move through a switch</a:t>
            </a:r>
          </a:p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P4 is a programming language that describes the behavior of the data plane, providing the programmer an unprecedented amount of control</a:t>
            </a:r>
          </a:p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62113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AB461-87C6-4F69-BDF3-A21A6C16E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8" name="Picture 7" descr="Stateful Firewall - an overview | ScienceDirect Topics">
            <a:extLst>
              <a:ext uri="{FF2B5EF4-FFF2-40B4-BE49-F238E27FC236}">
                <a16:creationId xmlns:a16="http://schemas.microsoft.com/office/drawing/2014/main" id="{0F9F8B4E-F481-D8B2-52F6-10267829BF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5967" y="2981885"/>
            <a:ext cx="4453761" cy="2528058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1336B4-3740-963E-25D7-D17FB9F97C87}"/>
              </a:ext>
            </a:extLst>
          </p:cNvPr>
          <p:cNvSpPr txBox="1">
            <a:spLocks/>
          </p:cNvSpPr>
          <p:nvPr/>
        </p:nvSpPr>
        <p:spPr>
          <a:xfrm>
            <a:off x="597550" y="2754824"/>
            <a:ext cx="5861616" cy="219206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404040"/>
                </a:solidFill>
                <a:latin typeface="Arial"/>
                <a:ea typeface="+mn-lt"/>
                <a:cs typeface="+mn-lt"/>
              </a:rPr>
              <a:t>Stateful packet filters examine every packet passing through a switch, maintaining a log of various connections</a:t>
            </a:r>
          </a:p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404040"/>
                </a:solidFill>
                <a:latin typeface="Arial"/>
                <a:ea typeface="+mn-lt"/>
                <a:cs typeface="+mn-lt"/>
              </a:rPr>
              <a:t>This data is then leveraged to enhance the precision of filtering decisions</a:t>
            </a:r>
            <a:endParaRPr lang="en-US" sz="2400">
              <a:solidFill>
                <a:srgbClr val="404040"/>
              </a:solidFill>
              <a:latin typeface="Arial"/>
              <a:cs typeface="Calibri"/>
            </a:endParaRPr>
          </a:p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6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404040"/>
                </a:solidFill>
                <a:latin typeface="Arial"/>
                <a:cs typeface="Arial"/>
              </a:rPr>
              <a:t>The objective of this project is to implement a stateful packet filter on the Tofino P4-Programmable ethernet switches</a:t>
            </a:r>
          </a:p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404040"/>
                </a:solidFill>
                <a:latin typeface="Arial"/>
                <a:cs typeface="Arial"/>
              </a:rPr>
              <a:t>The packet filter is developed to interact with both TCP and ICMP</a:t>
            </a:r>
          </a:p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404040"/>
                </a:solidFill>
                <a:latin typeface="Arial"/>
                <a:cs typeface="Arial"/>
              </a:rPr>
              <a:t>The code is initially written on a BMv2 software switch and then migrated to be compatible with Tofino hardware switches</a:t>
            </a:r>
          </a:p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404040"/>
                </a:solidFill>
                <a:latin typeface="Arial"/>
                <a:cs typeface="Arial"/>
              </a:rPr>
              <a:t>The purpose of this project is to demonstrate P4's suitability in high-speed, stateful traffic filtering applications</a:t>
            </a:r>
            <a:endParaRPr lang="en-US" sz="2400">
              <a:solidFill>
                <a:srgbClr val="40404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376413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AB461-87C6-4F69-BDF3-A21A6C16E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44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028700"/>
            <a:ext cx="5545071" cy="5317779"/>
          </a:xfrm>
        </p:spPr>
        <p:txBody>
          <a:bodyPr vert="horz" lIns="0" tIns="45720" rIns="0" bIns="45720" rtlCol="0" anchor="t">
            <a:normAutofit/>
          </a:bodyPr>
          <a:lstStyle/>
          <a:p>
            <a:pPr marL="347345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Topology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PC1 and PC2 are hosts on the 10.0.0.0/24 network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PC1 is used as the management interface for the Tofino switch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The goal is to allow connections initiated from PC1 to PC2 only, at the level of TCP and ICMP protocols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>
              <a:latin typeface="Arial"/>
              <a:cs typeface="Arial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89000"/>
            <a:ext cx="4715114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7AB461-87C6-4F69-BDF3-A21A6C16E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8" name="Picture 7" descr="A diagram of a block with a network&#10;&#10;Description automatically generated">
            <a:extLst>
              <a:ext uri="{FF2B5EF4-FFF2-40B4-BE49-F238E27FC236}">
                <a16:creationId xmlns:a16="http://schemas.microsoft.com/office/drawing/2014/main" id="{7375D3D3-790E-1B0C-2B07-D273F09EEE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03"/>
          <a:stretch/>
        </p:blipFill>
        <p:spPr>
          <a:xfrm>
            <a:off x="6468796" y="1058983"/>
            <a:ext cx="5723204" cy="213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919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D41D2-81A0-5457-9CF9-D3657A9A9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Implemented Solution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80E98-018F-24B2-D45E-101F905B6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28700"/>
            <a:ext cx="11269100" cy="4800599"/>
          </a:xfrm>
        </p:spPr>
        <p:txBody>
          <a:bodyPr vert="horz" lIns="0" tIns="45720" rIns="0" bIns="45720" rtlCol="0" anchor="t">
            <a:normAutofit/>
          </a:bodyPr>
          <a:lstStyle/>
          <a:p>
            <a:pPr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Registers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Registers are used within P4 to save arbitrary data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Multiple packets can access or modify register data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We use them here to store and access the ICMP identifier field of packets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>
              <a:latin typeface="Arial"/>
              <a:cs typeface="Arial"/>
            </a:endParaRP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>
              <a:latin typeface="Arial"/>
              <a:cs typeface="Arial"/>
            </a:endParaRPr>
          </a:p>
          <a:p>
            <a:pPr marL="639445" lvl="1" indent="-347345">
              <a:spcBef>
                <a:spcPts val="600"/>
              </a:spcBef>
              <a:buFont typeface="Arial,Sans-Serif" panose="020F0502020204030204" pitchFamily="34" charset="0"/>
              <a:buChar char="•"/>
            </a:pPr>
            <a:endParaRPr lang="en-US" sz="2400"/>
          </a:p>
          <a:p>
            <a:pPr marL="292100" lvl="1" indent="0">
              <a:spcBef>
                <a:spcPts val="600"/>
              </a:spcBef>
              <a:buNone/>
            </a:pPr>
            <a:endParaRPr lang="en-US" sz="2400"/>
          </a:p>
          <a:p>
            <a:pPr marL="639445" lvl="1" indent="-347345">
              <a:spcBef>
                <a:spcPts val="600"/>
              </a:spcBef>
              <a:buFont typeface="Arial,Sans-Serif" panose="020F0502020204030204" pitchFamily="34" charset="0"/>
              <a:buChar char="•"/>
            </a:pPr>
            <a:endParaRPr 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859A2-2D95-E950-51EE-34A4B2B0A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682FD-E40F-662A-A731-5F12B4C3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6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26D913B-3F25-BA8E-66F4-31C84EEF4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228123-7C2F-59FA-9497-EC99FD016BBE}"/>
              </a:ext>
            </a:extLst>
          </p:cNvPr>
          <p:cNvCxnSpPr>
            <a:cxnSpLocks/>
          </p:cNvCxnSpPr>
          <p:nvPr/>
        </p:nvCxnSpPr>
        <p:spPr>
          <a:xfrm>
            <a:off x="597550" y="889000"/>
            <a:ext cx="4715114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A73E492-878B-FCCF-CEB2-F5C7F7D1C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796316"/>
              </p:ext>
            </p:extLst>
          </p:nvPr>
        </p:nvGraphicFramePr>
        <p:xfrm>
          <a:off x="767974" y="3511253"/>
          <a:ext cx="5112018" cy="22179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56009">
                  <a:extLst>
                    <a:ext uri="{9D8B030D-6E8A-4147-A177-3AD203B41FA5}">
                      <a16:colId xmlns:a16="http://schemas.microsoft.com/office/drawing/2014/main" val="475935360"/>
                    </a:ext>
                  </a:extLst>
                </a:gridCol>
                <a:gridCol w="2556009">
                  <a:extLst>
                    <a:ext uri="{9D8B030D-6E8A-4147-A177-3AD203B41FA5}">
                      <a16:colId xmlns:a16="http://schemas.microsoft.com/office/drawing/2014/main" val="928849729"/>
                    </a:ext>
                  </a:extLst>
                </a:gridCol>
              </a:tblGrid>
              <a:tr h="36815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703027"/>
                  </a:ext>
                </a:extLst>
              </a:tr>
              <a:tr h="46245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register_index1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ICMP Flow Identifier1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39963"/>
                  </a:ext>
                </a:extLst>
              </a:tr>
              <a:tr h="46245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register_index2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u="none" strike="noStrike" noProof="0">
                          <a:solidFill>
                            <a:srgbClr val="000000"/>
                          </a:solidFill>
                        </a:rPr>
                        <a:t>ICMP </a:t>
                      </a:r>
                      <a:r>
                        <a:rPr lang="en-US"/>
                        <a:t>Flow </a:t>
                      </a:r>
                      <a:r>
                        <a:rPr lang="en-US" sz="1800" b="0" u="none" strike="noStrike" noProof="0">
                          <a:solidFill>
                            <a:srgbClr val="000000"/>
                          </a:solidFill>
                        </a:rPr>
                        <a:t>Identifier2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400662"/>
                  </a:ext>
                </a:extLst>
              </a:tr>
              <a:tr h="46245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902422"/>
                  </a:ext>
                </a:extLst>
              </a:tr>
              <a:tr h="462456">
                <a:tc>
                  <a:txBody>
                    <a:bodyPr/>
                    <a:lstStyle/>
                    <a:p>
                      <a:pPr algn="ctr"/>
                      <a:r>
                        <a:rPr lang="en-US" err="1"/>
                        <a:t>register_indexN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u="none" strike="noStrike" noProof="0">
                          <a:solidFill>
                            <a:srgbClr val="000000"/>
                          </a:solidFill>
                        </a:rPr>
                        <a:t>ICMP </a:t>
                      </a:r>
                      <a:r>
                        <a:rPr lang="en-US"/>
                        <a:t>Flow </a:t>
                      </a:r>
                      <a:r>
                        <a:rPr lang="en-US" sz="1800" b="0" u="none" strike="noStrike" noProof="0" err="1">
                          <a:solidFill>
                            <a:srgbClr val="000000"/>
                          </a:solidFill>
                        </a:rPr>
                        <a:t>IdentifierN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6616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BA57B75-DCED-8C22-293E-A6AC4B98A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664165"/>
              </p:ext>
            </p:extLst>
          </p:nvPr>
        </p:nvGraphicFramePr>
        <p:xfrm>
          <a:off x="6089975" y="3511253"/>
          <a:ext cx="5112018" cy="22179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56009">
                  <a:extLst>
                    <a:ext uri="{9D8B030D-6E8A-4147-A177-3AD203B41FA5}">
                      <a16:colId xmlns:a16="http://schemas.microsoft.com/office/drawing/2014/main" val="475935360"/>
                    </a:ext>
                  </a:extLst>
                </a:gridCol>
                <a:gridCol w="2556009">
                  <a:extLst>
                    <a:ext uri="{9D8B030D-6E8A-4147-A177-3AD203B41FA5}">
                      <a16:colId xmlns:a16="http://schemas.microsoft.com/office/drawing/2014/main" val="928849729"/>
                    </a:ext>
                  </a:extLst>
                </a:gridCol>
              </a:tblGrid>
              <a:tr h="36815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703027"/>
                  </a:ext>
                </a:extLst>
              </a:tr>
              <a:tr h="46245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register_index1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TCP Flow Identifier1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39963"/>
                  </a:ext>
                </a:extLst>
              </a:tr>
              <a:tr h="46245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register_index2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TCP Flow</a:t>
                      </a:r>
                      <a:r>
                        <a:rPr lang="en-US" sz="1800" b="0" u="none" strike="noStrike" noProof="0">
                          <a:solidFill>
                            <a:srgbClr val="000000"/>
                          </a:solidFill>
                        </a:rPr>
                        <a:t> Identifier2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400662"/>
                  </a:ext>
                </a:extLst>
              </a:tr>
              <a:tr h="46245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66160"/>
                  </a:ext>
                </a:extLst>
              </a:tr>
              <a:tr h="4624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err="1"/>
                        <a:t>register_indexM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TCP Flow</a:t>
                      </a:r>
                      <a:r>
                        <a:rPr lang="en-US" sz="1800" b="0" u="none" strike="noStrike" noProof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0" u="none" strike="noStrike" noProof="0" err="1">
                          <a:solidFill>
                            <a:srgbClr val="000000"/>
                          </a:solidFill>
                        </a:rPr>
                        <a:t>IdentifierM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45625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910CDE0A-8918-9798-28E7-EFBD8F6B4860}"/>
              </a:ext>
            </a:extLst>
          </p:cNvPr>
          <p:cNvSpPr txBox="1"/>
          <p:nvPr/>
        </p:nvSpPr>
        <p:spPr>
          <a:xfrm>
            <a:off x="2684834" y="3072071"/>
            <a:ext cx="1446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ICMP register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56AB84-1DEC-9D77-7207-6AD0CB1139A2}"/>
              </a:ext>
            </a:extLst>
          </p:cNvPr>
          <p:cNvSpPr txBox="1"/>
          <p:nvPr/>
        </p:nvSpPr>
        <p:spPr>
          <a:xfrm>
            <a:off x="7922901" y="3072071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TCP register</a:t>
            </a:r>
          </a:p>
        </p:txBody>
      </p:sp>
    </p:spTree>
    <p:extLst>
      <p:ext uri="{BB962C8B-B14F-4D97-AF65-F5344CB8AC3E}">
        <p14:creationId xmlns:p14="http://schemas.microsoft.com/office/powerpoint/2010/main" val="243156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D41D2-81A0-5457-9CF9-D3657A9A9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Implemented Solution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80E98-018F-24B2-D45E-101F905B6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28700"/>
            <a:ext cx="11269100" cy="4800599"/>
          </a:xfrm>
        </p:spPr>
        <p:txBody>
          <a:bodyPr vert="horz" lIns="0" tIns="45720" rIns="0" bIns="45720" rtlCol="0" anchor="t">
            <a:normAutofit/>
          </a:bodyPr>
          <a:lstStyle/>
          <a:p>
            <a:pPr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Hashes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A hash function maps any given input values to an output of fixed length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In P4, we specify the hashing algorithm (CRC16) then initialize the variable that the hash will be stored in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Subsequently, the hash will be used to access the register entry corresponding to flow we are monitoring</a:t>
            </a:r>
          </a:p>
          <a:p>
            <a:pPr marL="639445" lvl="1" indent="-347345">
              <a:spcBef>
                <a:spcPts val="600"/>
              </a:spcBef>
              <a:buFont typeface="Arial,Sans-Serif" panose="020F0502020204030204" pitchFamily="34" charset="0"/>
              <a:buChar char="•"/>
            </a:pPr>
            <a:endParaRPr lang="en-US" sz="2200">
              <a:latin typeface="Arial"/>
              <a:cs typeface="Arial"/>
            </a:endParaRPr>
          </a:p>
          <a:p>
            <a:pPr marL="639445" lvl="1" indent="-347345">
              <a:spcBef>
                <a:spcPts val="600"/>
              </a:spcBef>
              <a:buFont typeface="Arial,Sans-Serif" panose="020F0502020204030204" pitchFamily="34" charset="0"/>
              <a:buChar char="•"/>
            </a:pPr>
            <a:endParaRPr lang="en-US" sz="2200">
              <a:latin typeface="Arial"/>
              <a:cs typeface="Arial"/>
            </a:endParaRPr>
          </a:p>
          <a:p>
            <a:pPr marL="639445" lvl="1" indent="-347345">
              <a:spcBef>
                <a:spcPts val="600"/>
              </a:spcBef>
              <a:buFont typeface="Arial,Sans-Serif" panose="020F0502020204030204" pitchFamily="34" charset="0"/>
              <a:buChar char="•"/>
            </a:pPr>
            <a:endParaRPr lang="en-US" sz="2000"/>
          </a:p>
          <a:p>
            <a:pPr marL="639445" lvl="1" indent="-347345">
              <a:spcBef>
                <a:spcPts val="600"/>
              </a:spcBef>
              <a:buFont typeface="Arial,Sans-Serif" panose="020F0502020204030204" pitchFamily="34" charset="0"/>
              <a:buChar char="•"/>
            </a:pPr>
            <a:endParaRPr lang="en-US" sz="2400"/>
          </a:p>
          <a:p>
            <a:pPr marL="292100" lvl="1" indent="0">
              <a:spcBef>
                <a:spcPts val="600"/>
              </a:spcBef>
              <a:buNone/>
            </a:pPr>
            <a:endParaRPr lang="en-US" sz="2400"/>
          </a:p>
          <a:p>
            <a:pPr marL="639445" lvl="1" indent="-347345">
              <a:spcBef>
                <a:spcPts val="600"/>
              </a:spcBef>
              <a:buFont typeface="Arial,Sans-Serif" panose="020F0502020204030204" pitchFamily="34" charset="0"/>
              <a:buChar char="•"/>
            </a:pPr>
            <a:endParaRPr 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859A2-2D95-E950-51EE-34A4B2B0A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682FD-E40F-662A-A731-5F12B4C3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7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26D913B-3F25-BA8E-66F4-31C84EEF4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228123-7C2F-59FA-9497-EC99FD016BBE}"/>
              </a:ext>
            </a:extLst>
          </p:cNvPr>
          <p:cNvCxnSpPr>
            <a:cxnSpLocks/>
          </p:cNvCxnSpPr>
          <p:nvPr/>
        </p:nvCxnSpPr>
        <p:spPr>
          <a:xfrm>
            <a:off x="597550" y="889000"/>
            <a:ext cx="4715114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0" name="Picture 19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6A4C30F9-3368-31A9-BB48-D6C7D4918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917" y="3678048"/>
            <a:ext cx="4412107" cy="580917"/>
          </a:xfrm>
          <a:prstGeom prst="rect">
            <a:avLst/>
          </a:prstGeom>
          <a:ln w="190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908C6E5-CDB2-DE1C-4FCB-28FEFA969449}"/>
              </a:ext>
            </a:extLst>
          </p:cNvPr>
          <p:cNvSpPr txBox="1"/>
          <p:nvPr/>
        </p:nvSpPr>
        <p:spPr>
          <a:xfrm>
            <a:off x="7054721" y="3678048"/>
            <a:ext cx="4683302" cy="52322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Line 1 specifies the algorithm we will use for the hash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Line 2 initializes the variable that the hash will be stored in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49CEF01-3D5B-9211-1F5F-B85C3BC10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550" y="4897184"/>
            <a:ext cx="5592566" cy="236198"/>
          </a:xfrm>
          <a:prstGeom prst="rect">
            <a:avLst/>
          </a:prstGeom>
          <a:ln w="190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CD261F2-C109-856A-5D97-86E1B82838D4}"/>
              </a:ext>
            </a:extLst>
          </p:cNvPr>
          <p:cNvSpPr txBox="1"/>
          <p:nvPr/>
        </p:nvSpPr>
        <p:spPr>
          <a:xfrm>
            <a:off x="7035064" y="4645951"/>
            <a:ext cx="4683302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The input of the hash function is the source and destination IP addresses of the packet. The output is a 16-bit hash value and will be stored in the variable </a:t>
            </a:r>
            <a:r>
              <a:rPr lang="en-US" sz="1400" b="1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sel_hash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This will later be used as the register index for the flow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E9D0473-CD8A-2EE4-A9F5-49CC938FBE7E}"/>
              </a:ext>
            </a:extLst>
          </p:cNvPr>
          <p:cNvCxnSpPr/>
          <p:nvPr/>
        </p:nvCxnSpPr>
        <p:spPr>
          <a:xfrm>
            <a:off x="5804686" y="3939658"/>
            <a:ext cx="104025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B1EF8CD-849B-4D5F-9AD2-C2BE917FE9B2}"/>
              </a:ext>
            </a:extLst>
          </p:cNvPr>
          <p:cNvCxnSpPr>
            <a:cxnSpLocks/>
          </p:cNvCxnSpPr>
          <p:nvPr/>
        </p:nvCxnSpPr>
        <p:spPr>
          <a:xfrm>
            <a:off x="6241828" y="5015283"/>
            <a:ext cx="70372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100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D41D2-81A0-5457-9CF9-D3657A9A9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Implemented Solution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859A2-2D95-E950-51EE-34A4B2B0A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682FD-E40F-662A-A731-5F12B4C3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6C5BF44-E899-A2CA-E483-C217E698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786803"/>
              </p:ext>
            </p:extLst>
          </p:nvPr>
        </p:nvGraphicFramePr>
        <p:xfrm>
          <a:off x="6147370" y="2355458"/>
          <a:ext cx="5112018" cy="17555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56009">
                  <a:extLst>
                    <a:ext uri="{9D8B030D-6E8A-4147-A177-3AD203B41FA5}">
                      <a16:colId xmlns:a16="http://schemas.microsoft.com/office/drawing/2014/main" val="475935360"/>
                    </a:ext>
                  </a:extLst>
                </a:gridCol>
                <a:gridCol w="2556009">
                  <a:extLst>
                    <a:ext uri="{9D8B030D-6E8A-4147-A177-3AD203B41FA5}">
                      <a16:colId xmlns:a16="http://schemas.microsoft.com/office/drawing/2014/main" val="928849729"/>
                    </a:ext>
                  </a:extLst>
                </a:gridCol>
              </a:tblGrid>
              <a:tr h="36815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703027"/>
                  </a:ext>
                </a:extLst>
              </a:tr>
              <a:tr h="46245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sel_hash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ICMP Flow Identifier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39963"/>
                  </a:ext>
                </a:extLst>
              </a:tr>
              <a:tr h="46245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u="none" strike="noStrike" noProof="0">
                          <a:solidFill>
                            <a:srgbClr val="000000"/>
                          </a:solidFill>
                        </a:rPr>
                        <a:t>sel_hash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u="none" strike="noStrike" noProof="0">
                          <a:solidFill>
                            <a:srgbClr val="000000"/>
                          </a:solidFill>
                        </a:rPr>
                        <a:t>ICMP </a:t>
                      </a:r>
                      <a:r>
                        <a:rPr lang="en-US"/>
                        <a:t>Flow</a:t>
                      </a:r>
                      <a:r>
                        <a:rPr lang="en-US" sz="1800" b="0" u="none" strike="noStrike" noProof="0">
                          <a:solidFill>
                            <a:srgbClr val="000000"/>
                          </a:solidFill>
                        </a:rPr>
                        <a:t> Identifier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400662"/>
                  </a:ext>
                </a:extLst>
              </a:tr>
              <a:tr h="46245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u="none" strike="noStrike" noProof="0">
                          <a:solidFill>
                            <a:srgbClr val="000000"/>
                          </a:solidFill>
                        </a:rPr>
                        <a:t>sel_hash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u="none" strike="noStrike" noProof="0">
                          <a:solidFill>
                            <a:srgbClr val="000000"/>
                          </a:solidFill>
                        </a:rPr>
                        <a:t>ICMP </a:t>
                      </a:r>
                      <a:r>
                        <a:rPr lang="en-US"/>
                        <a:t>Flow </a:t>
                      </a:r>
                      <a:r>
                        <a:rPr lang="en-US" sz="1800" b="0" u="none" strike="noStrike" noProof="0">
                          <a:solidFill>
                            <a:srgbClr val="000000"/>
                          </a:solidFill>
                        </a:rPr>
                        <a:t>Identifier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66160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6C48FEA-E984-CF81-27DA-93CF90B69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74" y="3277617"/>
            <a:ext cx="4753510" cy="201951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12816-A596-F58E-2142-C858E423A8C7}"/>
              </a:ext>
            </a:extLst>
          </p:cNvPr>
          <p:cNvCxnSpPr/>
          <p:nvPr/>
        </p:nvCxnSpPr>
        <p:spPr>
          <a:xfrm>
            <a:off x="5056598" y="3323797"/>
            <a:ext cx="991455" cy="684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DC4BBDB-BAC2-6402-8BC3-FED109EC3E52}"/>
              </a:ext>
            </a:extLst>
          </p:cNvPr>
          <p:cNvCxnSpPr>
            <a:cxnSpLocks/>
          </p:cNvCxnSpPr>
          <p:nvPr/>
        </p:nvCxnSpPr>
        <p:spPr>
          <a:xfrm flipH="1">
            <a:off x="5654210" y="2792965"/>
            <a:ext cx="10275" cy="1042826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B062D68-9CFD-272A-E010-3C6C7D461026}"/>
              </a:ext>
            </a:extLst>
          </p:cNvPr>
          <p:cNvCxnSpPr>
            <a:cxnSpLocks/>
          </p:cNvCxnSpPr>
          <p:nvPr/>
        </p:nvCxnSpPr>
        <p:spPr>
          <a:xfrm>
            <a:off x="5655923" y="3828941"/>
            <a:ext cx="357882" cy="685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9F33953-88BC-C134-CCEE-F722B5195C21}"/>
              </a:ext>
            </a:extLst>
          </p:cNvPr>
          <p:cNvCxnSpPr>
            <a:cxnSpLocks/>
          </p:cNvCxnSpPr>
          <p:nvPr/>
        </p:nvCxnSpPr>
        <p:spPr>
          <a:xfrm>
            <a:off x="5655922" y="2792963"/>
            <a:ext cx="357882" cy="685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B26D913B-3F25-BA8E-66F4-31C84EEF40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F86D476-DF74-AD0E-0BEA-E4787881CF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8286" y="4365742"/>
            <a:ext cx="2505075" cy="2286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238122B-5ED5-9B50-DCA4-38CE96ED2C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3646" y="1956478"/>
            <a:ext cx="2533650" cy="22860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375760-4FE7-FD28-85CE-F0B162014721}"/>
              </a:ext>
            </a:extLst>
          </p:cNvPr>
          <p:cNvCxnSpPr>
            <a:cxnSpLocks/>
          </p:cNvCxnSpPr>
          <p:nvPr/>
        </p:nvCxnSpPr>
        <p:spPr>
          <a:xfrm flipH="1" flipV="1">
            <a:off x="11214846" y="4477803"/>
            <a:ext cx="367554" cy="2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33D3C8D-F924-8087-B6EE-D00D8EB41BD9}"/>
              </a:ext>
            </a:extLst>
          </p:cNvPr>
          <p:cNvCxnSpPr>
            <a:cxnSpLocks/>
          </p:cNvCxnSpPr>
          <p:nvPr/>
        </p:nvCxnSpPr>
        <p:spPr>
          <a:xfrm>
            <a:off x="11582400" y="2070778"/>
            <a:ext cx="0" cy="1180031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5EE7FF2-9E36-DEA7-C97E-B12D6EFB3810}"/>
              </a:ext>
            </a:extLst>
          </p:cNvPr>
          <p:cNvCxnSpPr>
            <a:cxnSpLocks/>
          </p:cNvCxnSpPr>
          <p:nvPr/>
        </p:nvCxnSpPr>
        <p:spPr>
          <a:xfrm flipH="1">
            <a:off x="11379147" y="3330645"/>
            <a:ext cx="203253" cy="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CDE7199-2A4B-32A6-953B-24C84B5BC9F3}"/>
              </a:ext>
            </a:extLst>
          </p:cNvPr>
          <p:cNvCxnSpPr>
            <a:cxnSpLocks/>
          </p:cNvCxnSpPr>
          <p:nvPr/>
        </p:nvCxnSpPr>
        <p:spPr>
          <a:xfrm flipH="1">
            <a:off x="11379236" y="3250809"/>
            <a:ext cx="2031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E0B2BB0-995C-A105-8448-E0C962DA5DB1}"/>
              </a:ext>
            </a:extLst>
          </p:cNvPr>
          <p:cNvCxnSpPr>
            <a:cxnSpLocks/>
          </p:cNvCxnSpPr>
          <p:nvPr/>
        </p:nvCxnSpPr>
        <p:spPr>
          <a:xfrm>
            <a:off x="11582400" y="3330645"/>
            <a:ext cx="0" cy="1154206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576F1BC-B966-180E-39FF-B29BF5C3C32E}"/>
              </a:ext>
            </a:extLst>
          </p:cNvPr>
          <p:cNvCxnSpPr>
            <a:cxnSpLocks/>
          </p:cNvCxnSpPr>
          <p:nvPr/>
        </p:nvCxnSpPr>
        <p:spPr>
          <a:xfrm flipH="1">
            <a:off x="11304692" y="2074254"/>
            <a:ext cx="277708" cy="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228123-7C2F-59FA-9497-EC99FD016BBE}"/>
              </a:ext>
            </a:extLst>
          </p:cNvPr>
          <p:cNvCxnSpPr>
            <a:cxnSpLocks/>
          </p:cNvCxnSpPr>
          <p:nvPr/>
        </p:nvCxnSpPr>
        <p:spPr>
          <a:xfrm>
            <a:off x="597550" y="889000"/>
            <a:ext cx="4715114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230026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94453-5AC9-82B2-8DC9-2D384F1BB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Implemented Solution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A8DC0-9B3E-E690-94A9-FDC1472BF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Arial"/>
                <a:cs typeface="Arial"/>
              </a:rPr>
              <a:t>Match-action Tables</a:t>
            </a:r>
          </a:p>
          <a:p>
            <a:pPr marL="639953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Match-action tables allow the programmer to define actions to be executed on a certain match (key), specified in the control plane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The </a:t>
            </a:r>
            <a:r>
              <a:rPr lang="en-US" sz="2200" i="1" err="1">
                <a:latin typeface="Arial"/>
                <a:cs typeface="Arial"/>
              </a:rPr>
              <a:t>icmp_policy</a:t>
            </a:r>
            <a:r>
              <a:rPr lang="en-US" sz="2200">
                <a:latin typeface="Arial"/>
                <a:cs typeface="Arial"/>
              </a:rPr>
              <a:t> and </a:t>
            </a:r>
            <a:r>
              <a:rPr lang="en-US" sz="2200" i="1" err="1">
                <a:latin typeface="Arial"/>
                <a:cs typeface="Arial"/>
              </a:rPr>
              <a:t>tcp_policy</a:t>
            </a:r>
            <a:r>
              <a:rPr lang="en-US" sz="2200">
                <a:latin typeface="Arial"/>
                <a:cs typeface="Arial"/>
              </a:rPr>
              <a:t> tables were designed to implement policies for the ICMP and TCP protocols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The key for the tables identify the flow ID</a:t>
            </a:r>
          </a:p>
          <a:p>
            <a:pPr marL="822325" lvl="2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200">
                <a:latin typeface="Arial"/>
                <a:cs typeface="Arial"/>
              </a:rPr>
              <a:t>For example, in ICMP the flow ID is the source and destination IP addresses</a:t>
            </a:r>
          </a:p>
          <a:p>
            <a:pPr marL="639445" lvl="1" indent="-347345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DD777A-AAE0-6D4F-8EF7-609C96716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9B229-989C-7766-3C69-C273D120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9E9F19-AF0C-6E07-514E-0BEF289B8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8" name="Picture 7" descr="A computer code with text&#10;&#10;Description automatically generated">
            <a:extLst>
              <a:ext uri="{FF2B5EF4-FFF2-40B4-BE49-F238E27FC236}">
                <a16:creationId xmlns:a16="http://schemas.microsoft.com/office/drawing/2014/main" id="{8023D6D1-D273-92EA-53B7-0FE1A874D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5745" y="3903481"/>
            <a:ext cx="3498239" cy="224106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638A0F1-5E73-F81B-5E42-7A2C02D54EB5}"/>
              </a:ext>
            </a:extLst>
          </p:cNvPr>
          <p:cNvCxnSpPr>
            <a:cxnSpLocks/>
          </p:cNvCxnSpPr>
          <p:nvPr/>
        </p:nvCxnSpPr>
        <p:spPr>
          <a:xfrm>
            <a:off x="597550" y="889000"/>
            <a:ext cx="4715114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2613732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Application>Microsoft Office PowerPoint</Application>
  <PresentationFormat>Widescreen</PresentationFormat>
  <Slides>17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Retrospect</vt:lpstr>
      <vt:lpstr>PowerPoint Presentation</vt:lpstr>
      <vt:lpstr>Agenda</vt:lpstr>
      <vt:lpstr>Introduction</vt:lpstr>
      <vt:lpstr>Project Objective</vt:lpstr>
      <vt:lpstr>Implemented Solution</vt:lpstr>
      <vt:lpstr>Implemented Solution</vt:lpstr>
      <vt:lpstr>Implemented Solution</vt:lpstr>
      <vt:lpstr>Implemented Solution</vt:lpstr>
      <vt:lpstr>Implemented Solution</vt:lpstr>
      <vt:lpstr>Implemented Solution</vt:lpstr>
      <vt:lpstr>Implemented Solution</vt:lpstr>
      <vt:lpstr>Implemented Solution</vt:lpstr>
      <vt:lpstr>Implemented Solution</vt:lpstr>
      <vt:lpstr>Implemented Solution</vt:lpstr>
      <vt:lpstr>ICMP Evaluation</vt:lpstr>
      <vt:lpstr>TCP Evaluation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revision>6</cp:revision>
  <cp:lastPrinted>2020-12-01T20:16:07Z</cp:lastPrinted>
  <dcterms:created xsi:type="dcterms:W3CDTF">2020-04-03T21:33:21Z</dcterms:created>
  <dcterms:modified xsi:type="dcterms:W3CDTF">2023-12-07T19:17:22Z</dcterms:modified>
</cp:coreProperties>
</file>