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modernComment_162_2BB3C4B3.xml" ContentType="application/vnd.ms-powerpoint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64" r:id="rId2"/>
    <p:sldId id="353" r:id="rId3"/>
    <p:sldId id="368" r:id="rId4"/>
    <p:sldId id="354" r:id="rId5"/>
    <p:sldId id="364" r:id="rId6"/>
    <p:sldId id="366" r:id="rId7"/>
    <p:sldId id="373" r:id="rId8"/>
    <p:sldId id="365" r:id="rId9"/>
    <p:sldId id="369" r:id="rId10"/>
    <p:sldId id="3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28A71BF-4A58-27A4-38D5-43492971B0B9}" name="ali sabeh" initials="as" userId="3d17d19242695e12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lson, Brian D" initials="NBD" lastIdx="2" clrIdx="0">
    <p:extLst>
      <p:ext uri="{19B8F6BF-5375-455C-9EA6-DF929625EA0E}">
        <p15:presenceInfo xmlns:p15="http://schemas.microsoft.com/office/powerpoint/2012/main" userId="S::brian.nelson@capgemini.com::6adb2146-3ff4-4829-8fd4-8ad83728989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4A"/>
    <a:srgbClr val="4473C5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1960" autoAdjust="0"/>
  </p:normalViewPr>
  <p:slideViewPr>
    <p:cSldViewPr snapToGrid="0" snapToObjects="1">
      <p:cViewPr varScale="1">
        <p:scale>
          <a:sx n="73" d="100"/>
          <a:sy n="73" d="100"/>
        </p:scale>
        <p:origin x="989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2299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d Wilson" userId="2648bcf2f31a00ba" providerId="LiveId" clId="{44D6D43A-C502-49FC-B804-DDD8C3799FCC}"/>
    <pc:docChg chg="undo custSel modSld">
      <pc:chgData name="Brad Wilson" userId="2648bcf2f31a00ba" providerId="LiveId" clId="{44D6D43A-C502-49FC-B804-DDD8C3799FCC}" dt="2021-11-23T00:03:54.918" v="12" actId="207"/>
      <pc:docMkLst>
        <pc:docMk/>
      </pc:docMkLst>
      <pc:sldChg chg="modSp mod">
        <pc:chgData name="Brad Wilson" userId="2648bcf2f31a00ba" providerId="LiveId" clId="{44D6D43A-C502-49FC-B804-DDD8C3799FCC}" dt="2021-11-23T00:01:27.048" v="0" actId="207"/>
        <pc:sldMkLst>
          <pc:docMk/>
          <pc:sldMk cId="354627778" sldId="353"/>
        </pc:sldMkLst>
        <pc:spChg chg="mod">
          <ac:chgData name="Brad Wilson" userId="2648bcf2f31a00ba" providerId="LiveId" clId="{44D6D43A-C502-49FC-B804-DDD8C3799FCC}" dt="2021-11-23T00:01:27.048" v="0" actId="207"/>
          <ac:spMkLst>
            <pc:docMk/>
            <pc:sldMk cId="354627778" sldId="353"/>
            <ac:spMk id="3" creationId="{4BC348B2-A502-4478-977C-9683494609FC}"/>
          </ac:spMkLst>
        </pc:spChg>
      </pc:sldChg>
      <pc:sldChg chg="addCm delCm">
        <pc:chgData name="Brad Wilson" userId="2648bcf2f31a00ba" providerId="LiveId" clId="{44D6D43A-C502-49FC-B804-DDD8C3799FCC}" dt="2021-11-23T00:02:08.785" v="3"/>
        <pc:sldMkLst>
          <pc:docMk/>
          <pc:sldMk cId="733201587" sldId="354"/>
        </pc:sldMkLst>
      </pc:sldChg>
      <pc:sldChg chg="modSp mod">
        <pc:chgData name="Brad Wilson" userId="2648bcf2f31a00ba" providerId="LiveId" clId="{44D6D43A-C502-49FC-B804-DDD8C3799FCC}" dt="2021-11-23T00:02:21.160" v="4" actId="207"/>
        <pc:sldMkLst>
          <pc:docMk/>
          <pc:sldMk cId="3053079447" sldId="364"/>
        </pc:sldMkLst>
        <pc:spChg chg="mod">
          <ac:chgData name="Brad Wilson" userId="2648bcf2f31a00ba" providerId="LiveId" clId="{44D6D43A-C502-49FC-B804-DDD8C3799FCC}" dt="2021-11-23T00:02:21.160" v="4" actId="207"/>
          <ac:spMkLst>
            <pc:docMk/>
            <pc:sldMk cId="3053079447" sldId="364"/>
            <ac:spMk id="3" creationId="{4BC348B2-A502-4478-977C-9683494609FC}"/>
          </ac:spMkLst>
        </pc:spChg>
      </pc:sldChg>
      <pc:sldChg chg="modSp mod">
        <pc:chgData name="Brad Wilson" userId="2648bcf2f31a00ba" providerId="LiveId" clId="{44D6D43A-C502-49FC-B804-DDD8C3799FCC}" dt="2021-11-23T00:03:54.918" v="12" actId="207"/>
        <pc:sldMkLst>
          <pc:docMk/>
          <pc:sldMk cId="3093219239" sldId="365"/>
        </pc:sldMkLst>
        <pc:spChg chg="mod">
          <ac:chgData name="Brad Wilson" userId="2648bcf2f31a00ba" providerId="LiveId" clId="{44D6D43A-C502-49FC-B804-DDD8C3799FCC}" dt="2021-11-23T00:03:54.918" v="12" actId="207"/>
          <ac:spMkLst>
            <pc:docMk/>
            <pc:sldMk cId="3093219239" sldId="365"/>
            <ac:spMk id="3" creationId="{4BC348B2-A502-4478-977C-9683494609FC}"/>
          </ac:spMkLst>
        </pc:spChg>
      </pc:sldChg>
      <pc:sldChg chg="modSp mod">
        <pc:chgData name="Brad Wilson" userId="2648bcf2f31a00ba" providerId="LiveId" clId="{44D6D43A-C502-49FC-B804-DDD8C3799FCC}" dt="2021-11-23T00:03:17.110" v="10" actId="20577"/>
        <pc:sldMkLst>
          <pc:docMk/>
          <pc:sldMk cId="498679760" sldId="366"/>
        </pc:sldMkLst>
        <pc:spChg chg="mod">
          <ac:chgData name="Brad Wilson" userId="2648bcf2f31a00ba" providerId="LiveId" clId="{44D6D43A-C502-49FC-B804-DDD8C3799FCC}" dt="2021-11-23T00:03:17.110" v="10" actId="20577"/>
          <ac:spMkLst>
            <pc:docMk/>
            <pc:sldMk cId="498679760" sldId="366"/>
            <ac:spMk id="11" creationId="{00504172-3B22-459F-8A8C-B4868D67C019}"/>
          </ac:spMkLst>
        </pc:spChg>
      </pc:sldChg>
      <pc:sldChg chg="modSp mod">
        <pc:chgData name="Brad Wilson" userId="2648bcf2f31a00ba" providerId="LiveId" clId="{44D6D43A-C502-49FC-B804-DDD8C3799FCC}" dt="2021-11-23T00:03:42.984" v="11" actId="207"/>
        <pc:sldMkLst>
          <pc:docMk/>
          <pc:sldMk cId="3015800215" sldId="367"/>
        </pc:sldMkLst>
        <pc:spChg chg="mod">
          <ac:chgData name="Brad Wilson" userId="2648bcf2f31a00ba" providerId="LiveId" clId="{44D6D43A-C502-49FC-B804-DDD8C3799FCC}" dt="2021-11-23T00:03:42.984" v="11" actId="207"/>
          <ac:spMkLst>
            <pc:docMk/>
            <pc:sldMk cId="3015800215" sldId="367"/>
            <ac:spMk id="3" creationId="{4BC348B2-A502-4478-977C-9683494609FC}"/>
          </ac:spMkLst>
        </pc:spChg>
      </pc:sldChg>
      <pc:sldChg chg="modSp mod">
        <pc:chgData name="Brad Wilson" userId="2648bcf2f31a00ba" providerId="LiveId" clId="{44D6D43A-C502-49FC-B804-DDD8C3799FCC}" dt="2021-11-23T00:01:47.549" v="1" actId="207"/>
        <pc:sldMkLst>
          <pc:docMk/>
          <pc:sldMk cId="1364550437" sldId="368"/>
        </pc:sldMkLst>
        <pc:spChg chg="mod">
          <ac:chgData name="Brad Wilson" userId="2648bcf2f31a00ba" providerId="LiveId" clId="{44D6D43A-C502-49FC-B804-DDD8C3799FCC}" dt="2021-11-23T00:01:47.549" v="1" actId="207"/>
          <ac:spMkLst>
            <pc:docMk/>
            <pc:sldMk cId="1364550437" sldId="368"/>
            <ac:spMk id="3" creationId="{4BC348B2-A502-4478-977C-9683494609FC}"/>
          </ac:spMkLst>
        </pc:spChg>
      </pc:sldChg>
    </pc:docChg>
  </pc:docChgLst>
</pc:chgInfo>
</file>

<file path=ppt/comments/modernComment_162_2BB3C4B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A45D78D-797C-4D8E-8A8F-04F67B1B48CB}" authorId="{A28A71BF-4A58-27A4-38D5-43492971B0B9}" created="2021-11-19T15:01:02.215">
    <pc:sldMkLst xmlns:pc="http://schemas.microsoft.com/office/powerpoint/2013/main/command">
      <pc:docMk/>
      <pc:sldMk cId="733201587" sldId="354"/>
    </pc:sldMkLst>
    <p188:txBody>
      <a:bodyPr/>
      <a:lstStyle/>
      <a:p>
        <a:r>
          <a:rPr lang="en-US"/>
          <a:t>Here, you can also mention that if you have the infected server behind a DNS resolver then you can identify it when it queries the DNS sinkhole. Or in the next slide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583E93-7F06-4FD5-ADA4-45262C6273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25901-863E-43FB-9F23-CCCDED5D2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67944-E7CD-4CBF-B52C-CFDA3DC45EC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A2B97-BDDF-466E-9AE1-031669AAB6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AFE7E-F29A-4A0A-827D-3961508E42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6D75D-FDCD-4C30-A01B-6DBB2744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0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0682D-FD54-284A-B7C8-2FCD4798133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9C84-074E-E141-A3FD-46DE87E4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19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57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47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8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92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39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16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21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25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>
            <a:normAutofit/>
          </a:bodyPr>
          <a:lstStyle>
            <a:lvl1pPr algn="l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39972" y="1435395"/>
            <a:ext cx="10558130" cy="329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7550" y="1028700"/>
            <a:ext cx="10984850" cy="4800599"/>
          </a:xfrm>
        </p:spPr>
        <p:txBody>
          <a:bodyPr/>
          <a:lstStyle>
            <a:lvl1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spcAft>
                <a:spcPts val="2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spcAft>
                <a:spcPts val="200"/>
              </a:spcAft>
              <a:defRPr/>
            </a:lvl3pPr>
            <a:lvl4pPr algn="just">
              <a:spcAft>
                <a:spcPts val="20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spcAft>
                <a:spcPts val="200"/>
              </a:spcAf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A268889-C088-4D9F-A378-39E724A36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64972F-81E4-47C1-8110-0800DB01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484" y="6459783"/>
            <a:ext cx="1312025" cy="365125"/>
          </a:xfrm>
        </p:spPr>
        <p:txBody>
          <a:bodyPr/>
          <a:lstStyle/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1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36" y="6459785"/>
            <a:ext cx="2927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7539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737845"/>
            <a:ext cx="1006321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62_2BB3C4B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1F3A99-91F5-44A2-9A29-778E2BCA2F9C}"/>
              </a:ext>
            </a:extLst>
          </p:cNvPr>
          <p:cNvSpPr/>
          <p:nvPr/>
        </p:nvSpPr>
        <p:spPr>
          <a:xfrm>
            <a:off x="1524000" y="703385"/>
            <a:ext cx="9180484" cy="472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Implementation of DNS Sinkholes in Next-Generation Firewalls</a:t>
            </a: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Christian Tsirlis, Brad Wilson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Advisor: Jorge Crichigno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Department of Integrated Information Technology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University of South Carolina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December 2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2021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034174-A486-4AB5-8086-B6BB0A694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86E242-0A55-4CF0-9129-818B9B594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084" y="2308893"/>
            <a:ext cx="1730874" cy="151338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1A963B1-5420-4B8F-95C3-A0AC1D91BB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0044" y="2308893"/>
            <a:ext cx="1817850" cy="151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84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33363" indent="-233363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Why is this work important?</a:t>
            </a:r>
          </a:p>
          <a:p>
            <a:pPr marL="457200" lvl="1" indent="-223838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Our test highlights, that there are some weaknesses in DNS sinkholes and how web browsers can encrypt data, which makes the domain request impossible to see.</a:t>
            </a:r>
          </a:p>
          <a:p>
            <a:pPr marL="233363" indent="-233363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Future work includes deeper packet analysis</a:t>
            </a:r>
          </a:p>
          <a:p>
            <a:pPr marL="233363" indent="-233363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of URL filtering with DNS sinkhole is effective</a:t>
            </a:r>
          </a:p>
          <a:p>
            <a:pPr marL="233363" indent="-233363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Questions?</a:t>
            </a:r>
          </a:p>
          <a:p>
            <a:pPr marL="233363" indent="-233363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Thank you for listening and watching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2464627" cy="1269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10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800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33363" indent="-233363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Purpose</a:t>
            </a:r>
          </a:p>
          <a:p>
            <a:pPr marL="233363" indent="-233363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Introduction</a:t>
            </a:r>
          </a:p>
          <a:p>
            <a:pPr marL="233363" indent="-233363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Problem description</a:t>
            </a:r>
          </a:p>
          <a:p>
            <a:pPr marL="233363" indent="-233363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Proposed solution and implementation</a:t>
            </a:r>
          </a:p>
          <a:p>
            <a:pPr marL="525971" lvl="1" indent="-233363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Anti-spyware profile</a:t>
            </a:r>
          </a:p>
          <a:p>
            <a:pPr marL="525971" lvl="1" indent="-233363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External dynamic list</a:t>
            </a:r>
          </a:p>
          <a:p>
            <a:pPr marL="233363" indent="-233363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DNS Sinkhole Validation</a:t>
            </a:r>
          </a:p>
          <a:p>
            <a:pPr marL="525971" lvl="1" indent="-233363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of </a:t>
            </a:r>
            <a:r>
              <a:rPr lang="en-US" dirty="0" err="1">
                <a:solidFill>
                  <a:schemeClr val="tx1"/>
                </a:solidFill>
              </a:rPr>
              <a:t>nslookup</a:t>
            </a:r>
            <a:r>
              <a:rPr lang="en-US" dirty="0">
                <a:solidFill>
                  <a:schemeClr val="tx1"/>
                </a:solidFill>
              </a:rPr>
              <a:t> command</a:t>
            </a:r>
          </a:p>
          <a:p>
            <a:pPr marL="233363" indent="-233363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Analyzing traffic logs</a:t>
            </a:r>
          </a:p>
          <a:p>
            <a:pPr marL="233363" indent="-233363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Conclusion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168845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27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3363" indent="-233363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Understand DNS Sinkholes</a:t>
            </a:r>
          </a:p>
          <a:p>
            <a:pPr marL="233363" indent="-233363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Implement DNS Sinkholes in Security Policies</a:t>
            </a:r>
          </a:p>
          <a:p>
            <a:pPr marL="233363" indent="-233363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Protect network from malicious attackers inside and outside of the network </a:t>
            </a:r>
          </a:p>
          <a:p>
            <a:pPr marL="233363" indent="-233363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Analyze DNS and web browser traffic traversing the network </a:t>
            </a:r>
          </a:p>
          <a:p>
            <a:pPr marL="233363" indent="-233363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Build stronger policies to minimize attacks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1826673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55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028699"/>
            <a:ext cx="10984850" cy="736601"/>
          </a:xfrm>
        </p:spPr>
        <p:txBody>
          <a:bodyPr>
            <a:normAutofit/>
          </a:bodyPr>
          <a:lstStyle/>
          <a:p>
            <a:pPr marL="233363" indent="-233363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A DNS sinkhole is a technique used to protect hosts from malicious domains.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dirty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2528422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66777D5-F384-47F3-B7B3-E9F4E7F783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2982" y="1765300"/>
            <a:ext cx="5410463" cy="446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20158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Problem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028700"/>
            <a:ext cx="10984850" cy="4635725"/>
          </a:xfrm>
        </p:spPr>
        <p:txBody>
          <a:bodyPr>
            <a:normAutofit/>
          </a:bodyPr>
          <a:lstStyle/>
          <a:p>
            <a:pPr marL="233363" indent="-233363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Suspected malicious activity from internal network attempting to access malicious domains.</a:t>
            </a:r>
          </a:p>
          <a:p>
            <a:pPr marL="233363" indent="-233363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Effectiveness of security policies using DNS sinkholes to protect internal network.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434659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5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16F993-7430-4E01-A905-D63ACFEF39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4820" y="3134916"/>
            <a:ext cx="4502360" cy="308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079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Proposed Solution and Implementation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820101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0504172-3B22-459F-8A8C-B4868D67C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067113"/>
            <a:ext cx="5692633" cy="5141937"/>
          </a:xfrm>
        </p:spPr>
        <p:txBody>
          <a:bodyPr>
            <a:normAutofit/>
          </a:bodyPr>
          <a:lstStyle/>
          <a:p>
            <a:pPr marL="233363" indent="-233363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Sinkhole anti-spyware profile created.</a:t>
            </a:r>
          </a:p>
          <a:p>
            <a:pPr marL="457200" lvl="1" indent="-223838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Alerts network administrations and logs traffic.</a:t>
            </a:r>
          </a:p>
          <a:p>
            <a:pPr marL="457200" lvl="1" indent="-223838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Used in security policy to perform sinkhole action.</a:t>
            </a:r>
          </a:p>
          <a:p>
            <a:pPr marL="457200" lvl="1" indent="-223838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-223838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33363" indent="-233363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Sinkhole external dynamic list created.</a:t>
            </a:r>
          </a:p>
          <a:p>
            <a:pPr marL="457200" lvl="1" indent="-223838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 list to test sinkhole effectiveness.</a:t>
            </a:r>
          </a:p>
          <a:p>
            <a:pPr marL="457200" lvl="1" indent="-223838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in anti-spyware profile to filter DNS request.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6569822-6FFC-4D80-B7FB-F0F5719194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3876" y="1032998"/>
            <a:ext cx="5692633" cy="304826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0F5EDEA-BD8C-4F41-8D90-3947805D73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0920" y="4189575"/>
            <a:ext cx="2118544" cy="20194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C249499-83F4-44B1-BE38-849F001DAC45}"/>
              </a:ext>
            </a:extLst>
          </p:cNvPr>
          <p:cNvSpPr/>
          <p:nvPr/>
        </p:nvSpPr>
        <p:spPr>
          <a:xfrm>
            <a:off x="7519013" y="3700130"/>
            <a:ext cx="4497495" cy="3811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67CE99-5B03-4AFE-B9AB-D6D8562FBD4A}"/>
              </a:ext>
            </a:extLst>
          </p:cNvPr>
          <p:cNvSpPr/>
          <p:nvPr/>
        </p:nvSpPr>
        <p:spPr>
          <a:xfrm>
            <a:off x="8452884" y="2392326"/>
            <a:ext cx="1776580" cy="7655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79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Proposed Solution and Implementation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820101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7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0504172-3B22-459F-8A8C-B4868D67C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889001"/>
            <a:ext cx="6403673" cy="5398686"/>
          </a:xfrm>
        </p:spPr>
        <p:txBody>
          <a:bodyPr>
            <a:normAutofit/>
          </a:bodyPr>
          <a:lstStyle/>
          <a:p>
            <a:pPr marL="233363" indent="-233363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Security policy with anti-spyware profile attached.</a:t>
            </a:r>
          </a:p>
          <a:p>
            <a:pPr marL="233363" indent="-233363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33363" indent="-233363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33363" indent="-233363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33363" indent="-233363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Closer look at the security policy rule.</a:t>
            </a:r>
          </a:p>
          <a:p>
            <a:pPr marL="525971" lvl="1" indent="-233363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Focusing on the Actions tab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25971" lvl="1" indent="-233363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Anti-spyware was added as a profile setting.</a:t>
            </a:r>
          </a:p>
          <a:p>
            <a:pPr marL="233363" indent="-233363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lvl="1">
              <a:lnSpc>
                <a:spcPct val="200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en-US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28A878-00A6-4CFD-990C-7EC91F5C50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551" y="1627338"/>
            <a:ext cx="8506978" cy="15443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5314E3E-2BCD-466B-A8D4-889914E082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9446" y="3343776"/>
            <a:ext cx="4593227" cy="299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362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DNS Sinkhole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49" y="1028700"/>
            <a:ext cx="6388042" cy="5197454"/>
          </a:xfrm>
        </p:spPr>
        <p:txBody>
          <a:bodyPr>
            <a:noAutofit/>
          </a:bodyPr>
          <a:lstStyle/>
          <a:p>
            <a:pPr marL="233363" indent="-233363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How to verify?</a:t>
            </a:r>
          </a:p>
          <a:p>
            <a:pPr marL="457200" lvl="1" indent="-223838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nslookup</a:t>
            </a:r>
            <a:r>
              <a:rPr lang="en-US" dirty="0">
                <a:solidFill>
                  <a:schemeClr val="tx1"/>
                </a:solidFill>
              </a:rPr>
              <a:t> returns the </a:t>
            </a:r>
            <a:r>
              <a:rPr lang="en-US" dirty="0" err="1">
                <a:solidFill>
                  <a:schemeClr val="tx1"/>
                </a:solidFill>
              </a:rPr>
              <a:t>ip</a:t>
            </a:r>
            <a:r>
              <a:rPr lang="en-US" dirty="0">
                <a:solidFill>
                  <a:schemeClr val="tx1"/>
                </a:solidFill>
              </a:rPr>
              <a:t> address of the requested domain.</a:t>
            </a:r>
          </a:p>
          <a:p>
            <a:pPr marL="457200" lvl="1" indent="-223838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used the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nslookup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command to confirm if the sinkhole was working.</a:t>
            </a:r>
          </a:p>
          <a:p>
            <a:pPr marL="233363" indent="-233363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457200" lvl="1" indent="-223838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DNS Sinkhole works with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nslookup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457200" lvl="1" indent="-223838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 browser can evade DNS sinkhole using encrypted web browser traffic.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516317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8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F965615-7665-465A-970C-48504B7114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9328" y="3208374"/>
            <a:ext cx="3955123" cy="30177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3154487-5A41-45A9-8A93-C507F8F058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7144" y="962246"/>
            <a:ext cx="4580017" cy="127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19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77CE7-9AFA-4477-8390-49C194E84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Analyzing Traffic Logs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197A4-46AC-4042-8831-A12EB96D6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Clr>
                <a:schemeClr val="accent2"/>
              </a:buClr>
              <a:buNone/>
            </a:pPr>
            <a:endParaRPr lang="en-US" dirty="0"/>
          </a:p>
          <a:p>
            <a:pPr marL="0" indent="0">
              <a:buClr>
                <a:schemeClr val="accent2"/>
              </a:buClr>
              <a:buNone/>
            </a:pPr>
            <a:endParaRPr lang="en-US" dirty="0"/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36BE13-874C-4F26-950E-796A3791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9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068C0F3-5BA0-493F-B03C-D76D13C3A457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4665566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C81AB895-2DF6-4931-986D-4FF86999A3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7D9FBC-9FA3-463E-BF8A-54DC6FEE74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66" y="3996055"/>
            <a:ext cx="11997468" cy="133813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BD55CD8-7D0E-45E3-A87B-D7706142D6B4}"/>
              </a:ext>
            </a:extLst>
          </p:cNvPr>
          <p:cNvSpPr txBox="1"/>
          <p:nvPr/>
        </p:nvSpPr>
        <p:spPr>
          <a:xfrm>
            <a:off x="609600" y="1229152"/>
            <a:ext cx="10750896" cy="2018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3363" indent="-233363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Search traffic logs by “sinkhole” action.</a:t>
            </a:r>
          </a:p>
          <a:p>
            <a:pPr lvl="1" indent="-223838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Ability to know the source address of DNS request.</a:t>
            </a:r>
          </a:p>
          <a:p>
            <a:pPr lvl="1" indent="-223838">
              <a:lnSpc>
                <a:spcPct val="2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Provides the URL requested by client.</a:t>
            </a:r>
          </a:p>
        </p:txBody>
      </p:sp>
    </p:spTree>
    <p:extLst>
      <p:ext uri="{BB962C8B-B14F-4D97-AF65-F5344CB8AC3E}">
        <p14:creationId xmlns:p14="http://schemas.microsoft.com/office/powerpoint/2010/main" val="151677796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15482</TotalTime>
  <Words>368</Words>
  <Application>Microsoft Office PowerPoint</Application>
  <PresentationFormat>Widescreen</PresentationFormat>
  <Paragraphs>88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Retrospect</vt:lpstr>
      <vt:lpstr>PowerPoint Presentation</vt:lpstr>
      <vt:lpstr>Agenda</vt:lpstr>
      <vt:lpstr>Purpose</vt:lpstr>
      <vt:lpstr>Introduction</vt:lpstr>
      <vt:lpstr>Problem Description</vt:lpstr>
      <vt:lpstr>Proposed Solution and Implementation </vt:lpstr>
      <vt:lpstr>Proposed Solution and Implementation </vt:lpstr>
      <vt:lpstr>DNS Sinkhole Validation</vt:lpstr>
      <vt:lpstr>Analyzing Traffic Logs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Kfoury, Elie</cp:lastModifiedBy>
  <cp:revision>182</cp:revision>
  <dcterms:created xsi:type="dcterms:W3CDTF">2020-04-03T21:33:21Z</dcterms:created>
  <dcterms:modified xsi:type="dcterms:W3CDTF">2022-01-10T17:06:33Z</dcterms:modified>
</cp:coreProperties>
</file>