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embeddedFontLst>
    <p:embeddedFont>
      <p:font typeface="Tinos" panose="02020603050405020304" pitchFamily="18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6aKYnCrrI0d9boBwzIY/9SptoX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SABEH, ALI" initials="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font" Target="fonts/font4.fntdata" /><Relationship Id="rId18" Type="http://schemas.openxmlformats.org/officeDocument/2006/relationships/commentAuthors" Target="commentAuthors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font" Target="fonts/font3.fntdata" /><Relationship Id="rId17" Type="http://customschemas.google.com/relationships/presentationmetadata" Target="metadata" /><Relationship Id="rId2" Type="http://schemas.openxmlformats.org/officeDocument/2006/relationships/slide" Target="slides/slide1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font" Target="fonts/font2.fntdata" /><Relationship Id="rId5" Type="http://schemas.openxmlformats.org/officeDocument/2006/relationships/slide" Target="slides/slide4.xml" /><Relationship Id="rId10" Type="http://schemas.openxmlformats.org/officeDocument/2006/relationships/font" Target="fonts/font1.fntdata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notesMaster" Target="notesMasters/notesMaster1.xml" /><Relationship Id="rId22" Type="http://schemas.openxmlformats.org/officeDocument/2006/relationships/tableStyles" Target="tableStyles.xml" 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4-12T22:10:57.219" idx="5">
    <p:pos x="2035" y="552"/>
    <p:text>Extend the line over the text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MCN4dX8"/>
      </p:ext>
    </p:extLst>
  </p:cm>
  <p:cm authorId="0" dt="2021-04-12T22:11:14.020" idx="4">
    <p:pos x="1173" y="674"/>
    <p:text>Explore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MCN4dYQ"/>
      </p:ext>
    </p:extLst>
  </p:cm>
  <p:cm authorId="0" dt="2021-04-12T22:11:27.110" idx="3">
    <p:pos x="1328" y="1250"/>
    <p:text>Build (remove must)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MCN4dX0"/>
      </p:ext>
    </p:extLst>
  </p:cm>
  <p:cm authorId="0" dt="2021-04-12T22:11:42.870" idx="2">
    <p:pos x="1173" y="2494"/>
    <p:text>Restrict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MCN4dXw"/>
      </p:ext>
    </p:extLst>
  </p:cm>
  <p:cm authorId="0" dt="2021-04-12T22:13:53.273" idx="1">
    <p:pos x="4151" y="3119"/>
    <p:text>Determine the location of a user using geolocation methods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MCN4dYE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4-12T22:12:28.111" idx="8">
    <p:pos x="1868" y="674"/>
    <p:text>a technology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MCN4dYM"/>
      </p:ext>
    </p:extLst>
  </p:cm>
  <p:cm authorId="0" dt="2021-04-12T22:12:36.714" idx="9">
    <p:pos x="2035" y="552"/>
    <p:text>extend line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MCN4dYI"/>
      </p:ext>
    </p:extLst>
  </p:cm>
  <p:cm authorId="0" dt="2021-04-12T22:13:00.752" idx="7">
    <p:pos x="5296" y="674"/>
    <p:text>Internet (capital I)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MCN4dYU"/>
      </p:ext>
    </p:extLst>
  </p:cm>
  <p:cm authorId="0" dt="2021-04-12T22:15:00.634" idx="6">
    <p:pos x="1457" y="500"/>
    <p:text>Extend lin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MCN4dX4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4-12T22:18:58.859" idx="10">
    <p:pos x="3629" y="552"/>
    <p:text>extend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MCN4dYA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" name="Google Shape;3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" name="Google Shape;4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" name="Google Shape;5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9"/>
          <p:cNvSpPr txBox="1"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800"/>
              <a:buFont typeface="Arial"/>
              <a:buNone/>
              <a:defRPr sz="3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9"/>
          <p:cNvSpPr/>
          <p:nvPr/>
        </p:nvSpPr>
        <p:spPr>
          <a:xfrm>
            <a:off x="839972" y="1435395"/>
            <a:ext cx="10558130" cy="32961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9"/>
          <p:cNvSpPr txBox="1">
            <a:spLocks noGrp="1"/>
          </p:cNvSpPr>
          <p:nvPr>
            <p:ph type="body" idx="1"/>
          </p:nvPr>
        </p:nvSpPr>
        <p:spPr>
          <a:xfrm>
            <a:off x="597550" y="1028700"/>
            <a:ext cx="10984850" cy="480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6830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200"/>
              <a:buChar char=" "/>
              <a:defRPr sz="22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just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17500" algn="just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◦"/>
              <a:defRPr/>
            </a:lvl3pPr>
            <a:lvl4pPr marL="1828800" lvl="3" indent="-304800" algn="just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◦"/>
              <a:defRPr sz="120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2100" algn="just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000"/>
              <a:buChar char="◦"/>
              <a:defRPr sz="1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ftr" idx="11"/>
          </p:nvPr>
        </p:nvSpPr>
        <p:spPr>
          <a:xfrm>
            <a:off x="175491" y="6459784"/>
            <a:ext cx="288174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sldNum" idx="12"/>
          </p:nvPr>
        </p:nvSpPr>
        <p:spPr>
          <a:xfrm>
            <a:off x="10704484" y="6459783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 /><Relationship Id="rId1" Type="http://schemas.openxmlformats.org/officeDocument/2006/relationships/slideLayout" Target="../slideLayouts/slideLayout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74211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8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212436" y="6459785"/>
            <a:ext cx="292792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sldNum" idx="12"/>
          </p:nvPr>
        </p:nvSpPr>
        <p:spPr>
          <a:xfrm>
            <a:off x="10667539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5" name="Google Shape;15;p8"/>
          <p:cNvCxnSpPr/>
          <p:nvPr/>
        </p:nvCxnSpPr>
        <p:spPr>
          <a:xfrm>
            <a:off x="1097280" y="1737845"/>
            <a:ext cx="10063212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.xml" /><Relationship Id="rId5" Type="http://schemas.openxmlformats.org/officeDocument/2006/relationships/comments" Target="../comments/comment1.xml" /><Relationship Id="rId4" Type="http://schemas.openxmlformats.org/officeDocument/2006/relationships/image" Target="../media/image2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.xml" /><Relationship Id="rId5" Type="http://schemas.openxmlformats.org/officeDocument/2006/relationships/comments" Target="../comments/comment2.xml" /><Relationship Id="rId4" Type="http://schemas.openxmlformats.org/officeDocument/2006/relationships/image" Target="../media/image2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2.png" /><Relationship Id="rId4" Type="http://schemas.openxmlformats.org/officeDocument/2006/relationships/image" Target="../media/image3.pn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.xml" /><Relationship Id="rId5" Type="http://schemas.openxmlformats.org/officeDocument/2006/relationships/comments" Target="../comments/comment3.xml" /><Relationship Id="rId4" Type="http://schemas.openxmlformats.org/officeDocument/2006/relationships/image" Target="../media/image2.pn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"/>
          <p:cNvSpPr txBox="1">
            <a:spLocks noGrp="1"/>
          </p:cNvSpPr>
          <p:nvPr>
            <p:ph type="ftr" idx="11"/>
          </p:nvPr>
        </p:nvSpPr>
        <p:spPr>
          <a:xfrm>
            <a:off x="175491" y="6459784"/>
            <a:ext cx="288174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1"/>
          <p:cNvSpPr txBox="1">
            <a:spLocks noGrp="1"/>
          </p:cNvSpPr>
          <p:nvPr>
            <p:ph type="sldNum" idx="12"/>
          </p:nvPr>
        </p:nvSpPr>
        <p:spPr>
          <a:xfrm>
            <a:off x="10704484" y="6459783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28" name="Google Shape;28;p1"/>
          <p:cNvSpPr/>
          <p:nvPr/>
        </p:nvSpPr>
        <p:spPr>
          <a:xfrm>
            <a:off x="1524000" y="703385"/>
            <a:ext cx="9180484" cy="4724400"/>
          </a:xfrm>
          <a:prstGeom prst="rect">
            <a:avLst/>
          </a:prstGeom>
          <a:solidFill>
            <a:schemeClr val="accent2"/>
          </a:solidFill>
          <a:ln w="15875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Geo-blocking Using NGFWs</a:t>
            </a:r>
            <a:endParaRPr sz="3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Ty Love-Baker, Nathan Long 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Department of Integrated Information Technology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University of South Carolina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April 12</a:t>
            </a:r>
            <a:r>
              <a:rPr lang="en-US" sz="1800" baseline="30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Spring 2021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" name="Google Shape;2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5491" y="6459782"/>
            <a:ext cx="1720298" cy="36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91057" y="4865914"/>
            <a:ext cx="228600" cy="22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"/>
          <p:cNvSpPr txBox="1"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800"/>
              <a:buFont typeface="Arial"/>
              <a:buNone/>
            </a:pPr>
            <a:r>
              <a:rPr lang="en-US"/>
              <a:t>Agenda</a:t>
            </a:r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body" idx="1"/>
          </p:nvPr>
        </p:nvSpPr>
        <p:spPr>
          <a:xfrm>
            <a:off x="597550" y="1028700"/>
            <a:ext cx="10984850" cy="480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 fontScale="92500" lnSpcReduction="20000"/>
          </a:bodyPr>
          <a:lstStyle/>
          <a:p>
            <a:pPr marL="280988" lvl="0" indent="-280988" algn="just" rt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/>
              <a:t>Introduction</a:t>
            </a:r>
            <a:endParaRPr/>
          </a:p>
          <a:p>
            <a:pPr marL="280988" lvl="0" indent="-280988" algn="just" rtl="0">
              <a:lnSpc>
                <a:spcPct val="3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/>
              <a:t>Project description</a:t>
            </a:r>
            <a:endParaRPr/>
          </a:p>
          <a:p>
            <a:pPr marL="280988" lvl="0" indent="-280988" algn="just" rtl="0">
              <a:lnSpc>
                <a:spcPct val="3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/>
              <a:t>Background information</a:t>
            </a:r>
            <a:endParaRPr/>
          </a:p>
          <a:p>
            <a:pPr marL="280988" lvl="0" indent="-280988" algn="just" rtl="0">
              <a:lnSpc>
                <a:spcPct val="3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/>
              <a:t>Proposed solution and implementation</a:t>
            </a:r>
            <a:endParaRPr/>
          </a:p>
          <a:p>
            <a:pPr marL="280988" lvl="0" indent="-280988" algn="just" rtl="0">
              <a:lnSpc>
                <a:spcPct val="3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/>
              <a:t>Conclusion </a:t>
            </a:r>
            <a:endParaRPr/>
          </a:p>
          <a:p>
            <a:pPr marL="280988" lvl="0" indent="-151765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endParaRPr/>
          </a:p>
          <a:p>
            <a:pPr marL="280988" lvl="0" indent="-151765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endParaRPr/>
          </a:p>
          <a:p>
            <a:pPr marL="280988" lvl="0" indent="-151765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endParaRPr/>
          </a:p>
        </p:txBody>
      </p:sp>
      <p:cxnSp>
        <p:nvCxnSpPr>
          <p:cNvPr id="38" name="Google Shape;38;p2"/>
          <p:cNvCxnSpPr/>
          <p:nvPr/>
        </p:nvCxnSpPr>
        <p:spPr>
          <a:xfrm>
            <a:off x="597550" y="876301"/>
            <a:ext cx="1779890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39" name="Google Shape;39;p2"/>
          <p:cNvSpPr txBox="1">
            <a:spLocks noGrp="1"/>
          </p:cNvSpPr>
          <p:nvPr>
            <p:ph type="ftr" idx="11"/>
          </p:nvPr>
        </p:nvSpPr>
        <p:spPr>
          <a:xfrm>
            <a:off x="175491" y="6459784"/>
            <a:ext cx="288174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 txBox="1">
            <a:spLocks noGrp="1"/>
          </p:cNvSpPr>
          <p:nvPr>
            <p:ph type="sldNum" idx="12"/>
          </p:nvPr>
        </p:nvSpPr>
        <p:spPr>
          <a:xfrm>
            <a:off x="10704484" y="6459783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pic>
        <p:nvPicPr>
          <p:cNvPr id="41" name="Google Shape;4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5491" y="6459782"/>
            <a:ext cx="1720298" cy="36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582400" y="5578928"/>
            <a:ext cx="250371" cy="2503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"/>
          <p:cNvSpPr txBox="1"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800"/>
              <a:buFont typeface="Arial"/>
              <a:buNone/>
            </a:pPr>
            <a:r>
              <a:rPr lang="en-US"/>
              <a:t>Project Description</a:t>
            </a:r>
            <a:endParaRPr/>
          </a:p>
        </p:txBody>
      </p:sp>
      <p:sp>
        <p:nvSpPr>
          <p:cNvPr id="49" name="Google Shape;49;p3"/>
          <p:cNvSpPr txBox="1">
            <a:spLocks noGrp="1"/>
          </p:cNvSpPr>
          <p:nvPr>
            <p:ph type="body" idx="1"/>
          </p:nvPr>
        </p:nvSpPr>
        <p:spPr>
          <a:xfrm>
            <a:off x="597550" y="1028700"/>
            <a:ext cx="10984850" cy="480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280988" lvl="0" indent="-291465" algn="just" rt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/>
              <a:t>Explore the use of Geo-blocking and its effectiveness</a:t>
            </a:r>
            <a:endParaRPr/>
          </a:p>
          <a:p>
            <a:pPr marL="280988" lvl="0" indent="-291465" algn="just" rtl="0">
              <a:lnSpc>
                <a:spcPct val="3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/>
              <a:t>Build a security policy using diverse geolocations and regions</a:t>
            </a:r>
            <a:endParaRPr/>
          </a:p>
          <a:p>
            <a:pPr marL="280988" lvl="0" indent="-291465" algn="just" rtl="0">
              <a:lnSpc>
                <a:spcPct val="3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/>
              <a:t>Protect the internal network using NGFWs</a:t>
            </a:r>
            <a:endParaRPr/>
          </a:p>
          <a:p>
            <a:pPr marL="280988" lvl="0" indent="-291465" algn="just" rtl="0">
              <a:lnSpc>
                <a:spcPct val="3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/>
              <a:t>Restrict internet access based on location</a:t>
            </a:r>
            <a:endParaRPr/>
          </a:p>
          <a:p>
            <a:pPr marL="280988" lvl="0" indent="-291465" algn="just" rtl="0">
              <a:lnSpc>
                <a:spcPct val="3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/>
              <a:t>Determine the location of a user using geolocation methods </a:t>
            </a:r>
            <a:endParaRPr/>
          </a:p>
        </p:txBody>
      </p:sp>
      <p:cxnSp>
        <p:nvCxnSpPr>
          <p:cNvPr id="50" name="Google Shape;50;p3"/>
          <p:cNvCxnSpPr/>
          <p:nvPr/>
        </p:nvCxnSpPr>
        <p:spPr>
          <a:xfrm>
            <a:off x="597550" y="876301"/>
            <a:ext cx="4289100" cy="1680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51" name="Google Shape;51;p3"/>
          <p:cNvSpPr txBox="1">
            <a:spLocks noGrp="1"/>
          </p:cNvSpPr>
          <p:nvPr>
            <p:ph type="ftr" idx="11"/>
          </p:nvPr>
        </p:nvSpPr>
        <p:spPr>
          <a:xfrm>
            <a:off x="175491" y="6459784"/>
            <a:ext cx="288174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3"/>
          <p:cNvSpPr txBox="1">
            <a:spLocks noGrp="1"/>
          </p:cNvSpPr>
          <p:nvPr>
            <p:ph type="sldNum" idx="12"/>
          </p:nvPr>
        </p:nvSpPr>
        <p:spPr>
          <a:xfrm>
            <a:off x="10704484" y="6459783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pic>
        <p:nvPicPr>
          <p:cNvPr id="53" name="Google Shape;53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5491" y="6459782"/>
            <a:ext cx="1720298" cy="36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582400" y="5714999"/>
            <a:ext cx="228600" cy="22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4"/>
          <p:cNvSpPr txBox="1"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800"/>
              <a:buFont typeface="Arial"/>
              <a:buNone/>
            </a:pPr>
            <a:r>
              <a:rPr lang="en-US"/>
              <a:t>Background Information</a:t>
            </a:r>
            <a:endParaRPr/>
          </a:p>
        </p:txBody>
      </p:sp>
      <p:sp>
        <p:nvSpPr>
          <p:cNvPr id="61" name="Google Shape;61;p4"/>
          <p:cNvSpPr txBox="1">
            <a:spLocks noGrp="1"/>
          </p:cNvSpPr>
          <p:nvPr>
            <p:ph type="body" idx="1"/>
          </p:nvPr>
        </p:nvSpPr>
        <p:spPr>
          <a:xfrm>
            <a:off x="597550" y="1028700"/>
            <a:ext cx="10984800" cy="46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280988" lvl="0" indent="-280988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/>
              <a:t>Geo-blocking is a technology that restricts access to Internet content based upon the user’s geographical location</a:t>
            </a:r>
            <a:endParaRPr/>
          </a:p>
          <a:p>
            <a:pPr marL="280988" lvl="0" indent="-280988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/>
              <a:t>The user location is determined using Internet geolocation techniques</a:t>
            </a:r>
            <a:endParaRPr/>
          </a:p>
          <a:p>
            <a:pPr marL="756476" lvl="2" indent="-280988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</a:pPr>
            <a:r>
              <a:rPr lang="en-US" sz="2000"/>
              <a:t>User IP address against a blacklist or whitelist </a:t>
            </a:r>
            <a:endParaRPr/>
          </a:p>
          <a:p>
            <a:pPr marL="756476" lvl="2" indent="-280988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</a:pPr>
            <a:r>
              <a:rPr lang="en-US" sz="2000"/>
              <a:t>Accounts</a:t>
            </a:r>
            <a:endParaRPr/>
          </a:p>
          <a:p>
            <a:pPr marL="756476" lvl="2" indent="-280988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</a:pPr>
            <a:r>
              <a:rPr lang="en-US" sz="2000"/>
              <a:t>Measuring the end-to-end delay of a network connection to estimate the physical location of the users</a:t>
            </a:r>
            <a:endParaRPr/>
          </a:p>
          <a:p>
            <a:pPr marL="280988" lvl="0" indent="-141288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None/>
            </a:pPr>
            <a:endParaRPr/>
          </a:p>
        </p:txBody>
      </p:sp>
      <p:cxnSp>
        <p:nvCxnSpPr>
          <p:cNvPr id="62" name="Google Shape;62;p4"/>
          <p:cNvCxnSpPr/>
          <p:nvPr/>
        </p:nvCxnSpPr>
        <p:spPr>
          <a:xfrm>
            <a:off x="597550" y="876301"/>
            <a:ext cx="5182200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63" name="Google Shape;63;p4"/>
          <p:cNvSpPr txBox="1">
            <a:spLocks noGrp="1"/>
          </p:cNvSpPr>
          <p:nvPr>
            <p:ph type="ftr" idx="11"/>
          </p:nvPr>
        </p:nvSpPr>
        <p:spPr>
          <a:xfrm>
            <a:off x="175491" y="6459784"/>
            <a:ext cx="288174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4"/>
          <p:cNvSpPr txBox="1">
            <a:spLocks noGrp="1"/>
          </p:cNvSpPr>
          <p:nvPr>
            <p:ph type="sldNum" idx="12"/>
          </p:nvPr>
        </p:nvSpPr>
        <p:spPr>
          <a:xfrm>
            <a:off x="10704484" y="6459783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pic>
        <p:nvPicPr>
          <p:cNvPr id="65" name="Google Shape;65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5491" y="6459782"/>
            <a:ext cx="1720298" cy="36512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4"/>
          <p:cNvSpPr txBox="1"/>
          <p:nvPr/>
        </p:nvSpPr>
        <p:spPr>
          <a:xfrm>
            <a:off x="597550" y="2128205"/>
            <a:ext cx="10984850" cy="4207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Calibri"/>
              <a:buNone/>
            </a:pPr>
            <a:endParaRPr sz="220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" name="Google Shape;67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582400" y="5829300"/>
            <a:ext cx="228600" cy="22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"/>
          <p:cNvSpPr txBox="1">
            <a:spLocks noGrp="1"/>
          </p:cNvSpPr>
          <p:nvPr>
            <p:ph type="ftr" idx="11"/>
          </p:nvPr>
        </p:nvSpPr>
        <p:spPr>
          <a:xfrm>
            <a:off x="175491" y="6459784"/>
            <a:ext cx="288174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5"/>
          <p:cNvSpPr txBox="1">
            <a:spLocks noGrp="1"/>
          </p:cNvSpPr>
          <p:nvPr>
            <p:ph type="sldNum" idx="12"/>
          </p:nvPr>
        </p:nvSpPr>
        <p:spPr>
          <a:xfrm>
            <a:off x="10704484" y="6459783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pic>
        <p:nvPicPr>
          <p:cNvPr id="75" name="Google Shape;75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5491" y="6459782"/>
            <a:ext cx="1720298" cy="36512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5"/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>
                <a:solidFill>
                  <a:srgbClr val="000000"/>
                </a:solidFill>
                <a:latin typeface="Tinos"/>
                <a:ea typeface="Tinos"/>
                <a:cs typeface="Tinos"/>
                <a:sym typeface="Tinos"/>
              </a:rPr>
              <a:t> 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5"/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>
                <a:solidFill>
                  <a:srgbClr val="000000"/>
                </a:solidFill>
                <a:latin typeface="Tinos"/>
                <a:ea typeface="Tinos"/>
                <a:cs typeface="Tinos"/>
                <a:sym typeface="Tinos"/>
              </a:rPr>
              <a:t> 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5"/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>
                <a:solidFill>
                  <a:srgbClr val="000000"/>
                </a:solidFill>
                <a:latin typeface="Tinos"/>
                <a:ea typeface="Tinos"/>
                <a:cs typeface="Tinos"/>
                <a:sym typeface="Tinos"/>
              </a:rPr>
              <a:t>  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5"/>
          <p:cNvSpPr txBox="1"/>
          <p:nvPr/>
        </p:nvSpPr>
        <p:spPr>
          <a:xfrm>
            <a:off x="3044599" y="3244334"/>
            <a:ext cx="610280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>
                <a:solidFill>
                  <a:srgbClr val="000000"/>
                </a:solidFill>
                <a:latin typeface="Tinos"/>
                <a:ea typeface="Tinos"/>
                <a:cs typeface="Tinos"/>
                <a:sym typeface="Tinos"/>
              </a:rPr>
              <a:t> 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0" name="Google Shape;80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4285" y="135244"/>
            <a:ext cx="10900817" cy="6218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533415" y="5777592"/>
            <a:ext cx="228600" cy="22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6"/>
          <p:cNvSpPr txBox="1"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800"/>
              <a:buFont typeface="Arial"/>
              <a:buNone/>
            </a:pPr>
            <a:r>
              <a:rPr lang="en-US"/>
              <a:t>Proposed Solution and Implementation</a:t>
            </a:r>
            <a:endParaRPr/>
          </a:p>
        </p:txBody>
      </p:sp>
      <p:sp>
        <p:nvSpPr>
          <p:cNvPr id="88" name="Google Shape;88;p6"/>
          <p:cNvSpPr txBox="1">
            <a:spLocks noGrp="1"/>
          </p:cNvSpPr>
          <p:nvPr>
            <p:ph type="body" idx="1"/>
          </p:nvPr>
        </p:nvSpPr>
        <p:spPr>
          <a:xfrm>
            <a:off x="597550" y="1028700"/>
            <a:ext cx="9947986" cy="480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280988" lvl="0" indent="-280988" algn="just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/>
              <a:t>Block all incoming and outgoing traffic besides the U.S.</a:t>
            </a:r>
            <a:endParaRPr/>
          </a:p>
          <a:p>
            <a:pPr marL="280988" lvl="0" indent="-280988" algn="just" rtl="0">
              <a:lnSpc>
                <a:spcPct val="2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/>
              <a:t>This solution allows for maximum security by allowing for U.S. IP access only and blocking any IP from the outside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None/>
            </a:pPr>
            <a:endParaRPr/>
          </a:p>
          <a:p>
            <a:pPr marL="280988" lvl="0" indent="-141288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None/>
            </a:pPr>
            <a:endParaRPr/>
          </a:p>
          <a:p>
            <a:pPr marL="280988" lvl="0" indent="-141288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None/>
            </a:pPr>
            <a:endParaRPr/>
          </a:p>
          <a:p>
            <a:pPr marL="280988" lvl="0" indent="-141288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None/>
            </a:pPr>
            <a:endParaRPr/>
          </a:p>
          <a:p>
            <a:pPr marL="280988" lvl="0" indent="-141288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None/>
            </a:pPr>
            <a:endParaRPr/>
          </a:p>
        </p:txBody>
      </p:sp>
      <p:cxnSp>
        <p:nvCxnSpPr>
          <p:cNvPr id="89" name="Google Shape;89;p6"/>
          <p:cNvCxnSpPr/>
          <p:nvPr/>
        </p:nvCxnSpPr>
        <p:spPr>
          <a:xfrm>
            <a:off x="597550" y="876301"/>
            <a:ext cx="8366700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90" name="Google Shape;90;p6"/>
          <p:cNvSpPr txBox="1">
            <a:spLocks noGrp="1"/>
          </p:cNvSpPr>
          <p:nvPr>
            <p:ph type="ftr" idx="11"/>
          </p:nvPr>
        </p:nvSpPr>
        <p:spPr>
          <a:xfrm>
            <a:off x="175491" y="6459784"/>
            <a:ext cx="288174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6"/>
          <p:cNvSpPr txBox="1">
            <a:spLocks noGrp="1"/>
          </p:cNvSpPr>
          <p:nvPr>
            <p:ph type="sldNum" idx="12"/>
          </p:nvPr>
        </p:nvSpPr>
        <p:spPr>
          <a:xfrm>
            <a:off x="10704484" y="6459783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pic>
        <p:nvPicPr>
          <p:cNvPr id="92" name="Google Shape;92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5491" y="6459782"/>
            <a:ext cx="1720298" cy="36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602032" y="5600699"/>
            <a:ext cx="228600" cy="22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"/>
          <p:cNvSpPr txBox="1"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800"/>
              <a:buFont typeface="Arial"/>
              <a:buNone/>
            </a:pPr>
            <a:r>
              <a:rPr lang="en-US"/>
              <a:t>Conclusion</a:t>
            </a:r>
            <a:endParaRPr/>
          </a:p>
        </p:txBody>
      </p:sp>
      <p:sp>
        <p:nvSpPr>
          <p:cNvPr id="100" name="Google Shape;100;p7"/>
          <p:cNvSpPr txBox="1">
            <a:spLocks noGrp="1"/>
          </p:cNvSpPr>
          <p:nvPr>
            <p:ph type="body" idx="1"/>
          </p:nvPr>
        </p:nvSpPr>
        <p:spPr>
          <a:xfrm>
            <a:off x="597550" y="1028700"/>
            <a:ext cx="10984850" cy="480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280988" lvl="0" indent="-280988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/>
              <a:t>Other concepts and uses for geolocation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None/>
            </a:pPr>
            <a:endParaRPr/>
          </a:p>
          <a:p>
            <a:pPr marL="280988" lvl="0" indent="-280988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/>
              <a:t>Nearby services</a:t>
            </a:r>
            <a:endParaRPr/>
          </a:p>
          <a:p>
            <a:pPr marL="280988" lvl="0" indent="-141288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None/>
            </a:pPr>
            <a:endParaRPr/>
          </a:p>
          <a:p>
            <a:pPr marL="280988" lvl="0" indent="-280988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/>
              <a:t>Financial services and usage tracking</a:t>
            </a:r>
            <a:endParaRPr/>
          </a:p>
          <a:p>
            <a:pPr marL="280988" lvl="0" indent="-141288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None/>
            </a:pPr>
            <a:endParaRPr/>
          </a:p>
          <a:p>
            <a:pPr marL="280988" lvl="0" indent="-280988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/>
              <a:t>Advertising and monitoring consumer behavior</a:t>
            </a:r>
            <a:endParaRPr/>
          </a:p>
          <a:p>
            <a:pPr marL="280988" lvl="0" indent="-141288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None/>
            </a:pPr>
            <a:endParaRPr/>
          </a:p>
          <a:p>
            <a:pPr marL="280988" lvl="0" indent="-280988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/>
              <a:t>Questions? </a:t>
            </a:r>
            <a:endParaRPr/>
          </a:p>
          <a:p>
            <a:pPr marL="280988" lvl="0" indent="-141288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None/>
            </a:pPr>
            <a:endParaRPr/>
          </a:p>
          <a:p>
            <a:pPr marL="280988" lvl="0" indent="-141288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None/>
            </a:pPr>
            <a:endParaRPr/>
          </a:p>
          <a:p>
            <a:pPr marL="280988" lvl="0" indent="-141288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None/>
            </a:pPr>
            <a:endParaRPr/>
          </a:p>
          <a:p>
            <a:pPr marL="280988" lvl="0" indent="-141288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None/>
            </a:pPr>
            <a:endParaRPr/>
          </a:p>
        </p:txBody>
      </p:sp>
      <p:cxnSp>
        <p:nvCxnSpPr>
          <p:cNvPr id="101" name="Google Shape;101;p7"/>
          <p:cNvCxnSpPr/>
          <p:nvPr/>
        </p:nvCxnSpPr>
        <p:spPr>
          <a:xfrm>
            <a:off x="597550" y="876301"/>
            <a:ext cx="2633330" cy="12699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02" name="Google Shape;102;p7"/>
          <p:cNvSpPr txBox="1">
            <a:spLocks noGrp="1"/>
          </p:cNvSpPr>
          <p:nvPr>
            <p:ph type="ftr" idx="11"/>
          </p:nvPr>
        </p:nvSpPr>
        <p:spPr>
          <a:xfrm>
            <a:off x="175491" y="6459784"/>
            <a:ext cx="288174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7"/>
          <p:cNvSpPr txBox="1">
            <a:spLocks noGrp="1"/>
          </p:cNvSpPr>
          <p:nvPr>
            <p:ph type="sldNum" idx="12"/>
          </p:nvPr>
        </p:nvSpPr>
        <p:spPr>
          <a:xfrm>
            <a:off x="10704484" y="6459783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pic>
        <p:nvPicPr>
          <p:cNvPr id="104" name="Google Shape;104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5491" y="6459782"/>
            <a:ext cx="1720298" cy="36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582400" y="5801640"/>
            <a:ext cx="228600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582400" y="5801640"/>
            <a:ext cx="228600" cy="22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Orange Red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Retrospect</vt:lpstr>
      <vt:lpstr>PowerPoint Presentation</vt:lpstr>
      <vt:lpstr>Agenda</vt:lpstr>
      <vt:lpstr>Project Description</vt:lpstr>
      <vt:lpstr>Background Information</vt:lpstr>
      <vt:lpstr>PowerPoint Presentation</vt:lpstr>
      <vt:lpstr>Proposed Solution and Implementation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LOVE-BAKER, TY W</cp:lastModifiedBy>
  <cp:revision>1</cp:revision>
  <dcterms:created xsi:type="dcterms:W3CDTF">2020-04-03T21:33:21Z</dcterms:created>
  <dcterms:modified xsi:type="dcterms:W3CDTF">2021-04-13T20:09:41Z</dcterms:modified>
</cp:coreProperties>
</file>