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handoutMasterIdLst>
    <p:handoutMasterId r:id="rId12"/>
  </p:handoutMasterIdLst>
  <p:sldIdLst>
    <p:sldId id="264" r:id="rId2"/>
    <p:sldId id="369" r:id="rId3"/>
    <p:sldId id="354" r:id="rId4"/>
    <p:sldId id="364" r:id="rId5"/>
    <p:sldId id="370" r:id="rId6"/>
    <p:sldId id="371" r:id="rId7"/>
    <p:sldId id="366" r:id="rId8"/>
    <p:sldId id="368" r:id="rId9"/>
    <p:sldId id="3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4473C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8937B-76C7-4645-B75F-B2E681E86F9D}" v="22" dt="2020-11-25T04:15:47.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1960" autoAdjust="0"/>
  </p:normalViewPr>
  <p:slideViewPr>
    <p:cSldViewPr snapToGrid="0" snapToObjects="1">
      <p:cViewPr varScale="1">
        <p:scale>
          <a:sx n="102" d="100"/>
          <a:sy n="102" d="100"/>
        </p:scale>
        <p:origin x="70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2" d="100"/>
          <a:sy n="62" d="100"/>
        </p:scale>
        <p:origin x="229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Tallent" userId="687923eef003767f" providerId="LiveId" clId="{20CA032D-26BD-403C-8745-15238EBF0136}"/>
    <pc:docChg chg="custSel modSld">
      <pc:chgData name="Ryan Tallent" userId="687923eef003767f" providerId="LiveId" clId="{20CA032D-26BD-403C-8745-15238EBF0136}" dt="2020-11-13T18:40:38.140" v="698" actId="948"/>
      <pc:docMkLst>
        <pc:docMk/>
      </pc:docMkLst>
      <pc:sldChg chg="modSp">
        <pc:chgData name="Ryan Tallent" userId="687923eef003767f" providerId="LiveId" clId="{20CA032D-26BD-403C-8745-15238EBF0136}" dt="2020-11-13T03:45:07.713" v="24" actId="20577"/>
        <pc:sldMkLst>
          <pc:docMk/>
          <pc:sldMk cId="733201587" sldId="354"/>
        </pc:sldMkLst>
        <pc:spChg chg="mod">
          <ac:chgData name="Ryan Tallent" userId="687923eef003767f" providerId="LiveId" clId="{20CA032D-26BD-403C-8745-15238EBF0136}" dt="2020-11-13T03:45:07.713" v="24" actId="20577"/>
          <ac:spMkLst>
            <pc:docMk/>
            <pc:sldMk cId="733201587" sldId="354"/>
            <ac:spMk id="10" creationId="{61055770-64B9-4F7B-9F34-B65000E8E2FE}"/>
          </ac:spMkLst>
        </pc:spChg>
      </pc:sldChg>
      <pc:sldChg chg="addSp delSp modSp">
        <pc:chgData name="Ryan Tallent" userId="687923eef003767f" providerId="LiveId" clId="{20CA032D-26BD-403C-8745-15238EBF0136}" dt="2020-11-13T03:46:02.741" v="26" actId="1076"/>
        <pc:sldMkLst>
          <pc:docMk/>
          <pc:sldMk cId="3053079447" sldId="364"/>
        </pc:sldMkLst>
        <pc:spChg chg="mod">
          <ac:chgData name="Ryan Tallent" userId="687923eef003767f" providerId="LiveId" clId="{20CA032D-26BD-403C-8745-15238EBF0136}" dt="2020-11-13T03:44:10.736" v="19" actId="20577"/>
          <ac:spMkLst>
            <pc:docMk/>
            <pc:sldMk cId="3053079447" sldId="364"/>
            <ac:spMk id="3" creationId="{4BC348B2-A502-4478-977C-9683494609FC}"/>
          </ac:spMkLst>
        </pc:spChg>
        <pc:spChg chg="mod">
          <ac:chgData name="Ryan Tallent" userId="687923eef003767f" providerId="LiveId" clId="{20CA032D-26BD-403C-8745-15238EBF0136}" dt="2020-11-13T03:45:55.631" v="25" actId="1076"/>
          <ac:spMkLst>
            <pc:docMk/>
            <pc:sldMk cId="3053079447" sldId="364"/>
            <ac:spMk id="12" creationId="{DA6F2F36-115F-472C-81D7-AB1BE2606A78}"/>
          </ac:spMkLst>
        </pc:spChg>
        <pc:picChg chg="del mod">
          <ac:chgData name="Ryan Tallent" userId="687923eef003767f" providerId="LiveId" clId="{20CA032D-26BD-403C-8745-15238EBF0136}" dt="2020-11-13T03:43:32.767" v="9" actId="478"/>
          <ac:picMkLst>
            <pc:docMk/>
            <pc:sldMk cId="3053079447" sldId="364"/>
            <ac:picMk id="7" creationId="{0E179298-19CC-4198-9DA4-DE60F7FDFD68}"/>
          </ac:picMkLst>
        </pc:picChg>
        <pc:picChg chg="del">
          <ac:chgData name="Ryan Tallent" userId="687923eef003767f" providerId="LiveId" clId="{20CA032D-26BD-403C-8745-15238EBF0136}" dt="2020-11-13T03:43:35.402" v="10" actId="478"/>
          <ac:picMkLst>
            <pc:docMk/>
            <pc:sldMk cId="3053079447" sldId="364"/>
            <ac:picMk id="8" creationId="{02472FB4-07DD-47EB-9093-23A5C31B0ED5}"/>
          </ac:picMkLst>
        </pc:picChg>
        <pc:picChg chg="add mod">
          <ac:chgData name="Ryan Tallent" userId="687923eef003767f" providerId="LiveId" clId="{20CA032D-26BD-403C-8745-15238EBF0136}" dt="2020-11-13T03:46:02.741" v="26" actId="1076"/>
          <ac:picMkLst>
            <pc:docMk/>
            <pc:sldMk cId="3053079447" sldId="364"/>
            <ac:picMk id="10" creationId="{2662C91F-9955-4FB7-8656-DA9AE65B4855}"/>
          </ac:picMkLst>
        </pc:picChg>
      </pc:sldChg>
      <pc:sldChg chg="addSp delSp modSp">
        <pc:chgData name="Ryan Tallent" userId="687923eef003767f" providerId="LiveId" clId="{20CA032D-26BD-403C-8745-15238EBF0136}" dt="2020-11-13T18:40:22.427" v="697" actId="948"/>
        <pc:sldMkLst>
          <pc:docMk/>
          <pc:sldMk cId="498679760" sldId="366"/>
        </pc:sldMkLst>
        <pc:spChg chg="mod">
          <ac:chgData name="Ryan Tallent" userId="687923eef003767f" providerId="LiveId" clId="{20CA032D-26BD-403C-8745-15238EBF0136}" dt="2020-11-13T18:40:22.427" v="697" actId="948"/>
          <ac:spMkLst>
            <pc:docMk/>
            <pc:sldMk cId="498679760" sldId="366"/>
            <ac:spMk id="3" creationId="{4BC348B2-A502-4478-977C-9683494609FC}"/>
          </ac:spMkLst>
        </pc:spChg>
        <pc:spChg chg="add mod">
          <ac:chgData name="Ryan Tallent" userId="687923eef003767f" providerId="LiveId" clId="{20CA032D-26BD-403C-8745-15238EBF0136}" dt="2020-11-13T03:49:09.957" v="42" actId="1076"/>
          <ac:spMkLst>
            <pc:docMk/>
            <pc:sldMk cId="498679760" sldId="366"/>
            <ac:spMk id="10" creationId="{CE6DAE0C-6B68-45E9-B8A9-F6EA39EF3511}"/>
          </ac:spMkLst>
        </pc:spChg>
        <pc:picChg chg="del">
          <ac:chgData name="Ryan Tallent" userId="687923eef003767f" providerId="LiveId" clId="{20CA032D-26BD-403C-8745-15238EBF0136}" dt="2020-11-13T03:47:45.407" v="30"/>
          <ac:picMkLst>
            <pc:docMk/>
            <pc:sldMk cId="498679760" sldId="366"/>
            <ac:picMk id="7" creationId="{D5D3BCC3-EABE-4C50-A752-80BC1F112290}"/>
          </ac:picMkLst>
        </pc:picChg>
        <pc:picChg chg="add mod">
          <ac:chgData name="Ryan Tallent" userId="687923eef003767f" providerId="LiveId" clId="{20CA032D-26BD-403C-8745-15238EBF0136}" dt="2020-11-13T03:49:02.677" v="41" actId="14100"/>
          <ac:picMkLst>
            <pc:docMk/>
            <pc:sldMk cId="498679760" sldId="366"/>
            <ac:picMk id="8" creationId="{2FA6534F-2756-4E46-BF80-DF384037D313}"/>
          </ac:picMkLst>
        </pc:picChg>
      </pc:sldChg>
      <pc:sldChg chg="addSp delSp modSp">
        <pc:chgData name="Ryan Tallent" userId="687923eef003767f" providerId="LiveId" clId="{20CA032D-26BD-403C-8745-15238EBF0136}" dt="2020-11-13T04:05:27.777" v="695" actId="14100"/>
        <pc:sldMkLst>
          <pc:docMk/>
          <pc:sldMk cId="3015800215" sldId="367"/>
        </pc:sldMkLst>
        <pc:spChg chg="mod">
          <ac:chgData name="Ryan Tallent" userId="687923eef003767f" providerId="LiveId" clId="{20CA032D-26BD-403C-8745-15238EBF0136}" dt="2020-11-13T04:05:27.777" v="695" actId="14100"/>
          <ac:spMkLst>
            <pc:docMk/>
            <pc:sldMk cId="3015800215" sldId="367"/>
            <ac:spMk id="3" creationId="{4BC348B2-A502-4478-977C-9683494609FC}"/>
          </ac:spMkLst>
        </pc:spChg>
        <pc:spChg chg="del mod">
          <ac:chgData name="Ryan Tallent" userId="687923eef003767f" providerId="LiveId" clId="{20CA032D-26BD-403C-8745-15238EBF0136}" dt="2020-11-13T03:48:27.516" v="33"/>
          <ac:spMkLst>
            <pc:docMk/>
            <pc:sldMk cId="3015800215" sldId="367"/>
            <ac:spMk id="10" creationId="{5FBD8688-E593-47DC-BCD2-F32D7AAE0412}"/>
          </ac:spMkLst>
        </pc:spChg>
        <pc:picChg chg="del mod">
          <ac:chgData name="Ryan Tallent" userId="687923eef003767f" providerId="LiveId" clId="{20CA032D-26BD-403C-8745-15238EBF0136}" dt="2020-11-13T03:47:24.773" v="28"/>
          <ac:picMkLst>
            <pc:docMk/>
            <pc:sldMk cId="3015800215" sldId="367"/>
            <ac:picMk id="7" creationId="{D146B64E-6688-4FFE-A047-B4F15B7BB51C}"/>
          </ac:picMkLst>
        </pc:picChg>
        <pc:picChg chg="add mod">
          <ac:chgData name="Ryan Tallent" userId="687923eef003767f" providerId="LiveId" clId="{20CA032D-26BD-403C-8745-15238EBF0136}" dt="2020-11-13T03:51:09.522" v="52" actId="1076"/>
          <ac:picMkLst>
            <pc:docMk/>
            <pc:sldMk cId="3015800215" sldId="367"/>
            <ac:picMk id="8" creationId="{48F867D4-F5E6-4F08-B2A7-B4313C384CBA}"/>
          </ac:picMkLst>
        </pc:picChg>
        <pc:picChg chg="add del mod">
          <ac:chgData name="Ryan Tallent" userId="687923eef003767f" providerId="LiveId" clId="{20CA032D-26BD-403C-8745-15238EBF0136}" dt="2020-11-13T03:50:57.670" v="46" actId="478"/>
          <ac:picMkLst>
            <pc:docMk/>
            <pc:sldMk cId="3015800215" sldId="367"/>
            <ac:picMk id="11" creationId="{74372457-7BC6-4A86-A876-80E8433FE2F9}"/>
          </ac:picMkLst>
        </pc:picChg>
      </pc:sldChg>
      <pc:sldChg chg="modSp">
        <pc:chgData name="Ryan Tallent" userId="687923eef003767f" providerId="LiveId" clId="{20CA032D-26BD-403C-8745-15238EBF0136}" dt="2020-11-13T18:40:38.140" v="698" actId="948"/>
        <pc:sldMkLst>
          <pc:docMk/>
          <pc:sldMk cId="1180258872" sldId="368"/>
        </pc:sldMkLst>
        <pc:spChg chg="mod">
          <ac:chgData name="Ryan Tallent" userId="687923eef003767f" providerId="LiveId" clId="{20CA032D-26BD-403C-8745-15238EBF0136}" dt="2020-11-13T18:40:38.140" v="698" actId="948"/>
          <ac:spMkLst>
            <pc:docMk/>
            <pc:sldMk cId="1180258872" sldId="368"/>
            <ac:spMk id="3" creationId="{9A45372A-0F53-4F79-95ED-4D432916A805}"/>
          </ac:spMkLst>
        </pc:spChg>
        <pc:spChg chg="mod">
          <ac:chgData name="Ryan Tallent" userId="687923eef003767f" providerId="LiveId" clId="{20CA032D-26BD-403C-8745-15238EBF0136}" dt="2020-11-13T03:51:38.177" v="57" actId="1076"/>
          <ac:spMkLst>
            <pc:docMk/>
            <pc:sldMk cId="1180258872" sldId="368"/>
            <ac:spMk id="7" creationId="{FF1DD295-5327-4D34-B735-0D1675A15074}"/>
          </ac:spMkLst>
        </pc:spChg>
        <pc:picChg chg="mod">
          <ac:chgData name="Ryan Tallent" userId="687923eef003767f" providerId="LiveId" clId="{20CA032D-26BD-403C-8745-15238EBF0136}" dt="2020-11-13T03:51:43.587" v="59" actId="14100"/>
          <ac:picMkLst>
            <pc:docMk/>
            <pc:sldMk cId="1180258872" sldId="368"/>
            <ac:picMk id="6" creationId="{8CAB1E53-3E04-4E5C-A80A-98F5AE07C2AE}"/>
          </ac:picMkLst>
        </pc:picChg>
      </pc:sldChg>
      <pc:sldChg chg="modSp">
        <pc:chgData name="Ryan Tallent" userId="687923eef003767f" providerId="LiveId" clId="{20CA032D-26BD-403C-8745-15238EBF0136}" dt="2020-11-13T04:03:48.835" v="639" actId="14100"/>
        <pc:sldMkLst>
          <pc:docMk/>
          <pc:sldMk cId="2172054089" sldId="370"/>
        </pc:sldMkLst>
        <pc:spChg chg="mod">
          <ac:chgData name="Ryan Tallent" userId="687923eef003767f" providerId="LiveId" clId="{20CA032D-26BD-403C-8745-15238EBF0136}" dt="2020-11-13T04:03:48.835" v="639" actId="14100"/>
          <ac:spMkLst>
            <pc:docMk/>
            <pc:sldMk cId="2172054089" sldId="370"/>
            <ac:spMk id="3" creationId="{4BC348B2-A502-4478-977C-9683494609FC}"/>
          </ac:spMkLst>
        </pc:spChg>
      </pc:sldChg>
    </pc:docChg>
  </pc:docChgLst>
  <pc:docChgLst>
    <pc:chgData name="Ryan Tallent" userId="687923eef003767f" providerId="LiveId" clId="{AFB8937B-76C7-4645-B75F-B2E681E86F9D}"/>
    <pc:docChg chg="custSel modSld">
      <pc:chgData name="Ryan Tallent" userId="687923eef003767f" providerId="LiveId" clId="{AFB8937B-76C7-4645-B75F-B2E681E86F9D}" dt="2020-11-25T04:15:47.178" v="41"/>
      <pc:docMkLst>
        <pc:docMk/>
      </pc:docMkLst>
      <pc:sldChg chg="addSp delSp modSp mod">
        <pc:chgData name="Ryan Tallent" userId="687923eef003767f" providerId="LiveId" clId="{AFB8937B-76C7-4645-B75F-B2E681E86F9D}" dt="2020-11-25T04:03:03.399" v="22"/>
        <pc:sldMkLst>
          <pc:docMk/>
          <pc:sldMk cId="3387584657" sldId="264"/>
        </pc:sldMkLst>
        <pc:spChg chg="mod">
          <ac:chgData name="Ryan Tallent" userId="687923eef003767f" providerId="LiveId" clId="{AFB8937B-76C7-4645-B75F-B2E681E86F9D}" dt="2020-11-20T18:43:13.934" v="15" actId="20577"/>
          <ac:spMkLst>
            <pc:docMk/>
            <pc:sldMk cId="3387584657" sldId="264"/>
            <ac:spMk id="2" creationId="{0D1F3A99-91F5-44A2-9A29-778E2BCA2F9C}"/>
          </ac:spMkLst>
        </pc:spChg>
        <pc:picChg chg="add del mod">
          <ac:chgData name="Ryan Tallent" userId="687923eef003767f" providerId="LiveId" clId="{AFB8937B-76C7-4645-B75F-B2E681E86F9D}" dt="2020-11-25T04:03:03.399" v="22"/>
          <ac:picMkLst>
            <pc:docMk/>
            <pc:sldMk cId="3387584657" sldId="264"/>
            <ac:picMk id="3" creationId="{2A12B638-CA48-4DCF-A2AD-F645348FAA69}"/>
          </ac:picMkLst>
        </pc:picChg>
        <pc:picChg chg="add mod">
          <ac:chgData name="Ryan Tallent" userId="687923eef003767f" providerId="LiveId" clId="{AFB8937B-76C7-4645-B75F-B2E681E86F9D}" dt="2020-11-25T04:03:03.399" v="22"/>
          <ac:picMkLst>
            <pc:docMk/>
            <pc:sldMk cId="3387584657" sldId="264"/>
            <ac:picMk id="6" creationId="{D5C037AB-0F3C-4276-B8F9-468C69481DA2}"/>
          </ac:picMkLst>
        </pc:picChg>
      </pc:sldChg>
      <pc:sldChg chg="addSp delSp modSp">
        <pc:chgData name="Ryan Tallent" userId="687923eef003767f" providerId="LiveId" clId="{AFB8937B-76C7-4645-B75F-B2E681E86F9D}" dt="2020-11-25T04:07:15.358" v="30"/>
        <pc:sldMkLst>
          <pc:docMk/>
          <pc:sldMk cId="733201587" sldId="354"/>
        </pc:sldMkLst>
        <pc:picChg chg="add del mod">
          <ac:chgData name="Ryan Tallent" userId="687923eef003767f" providerId="LiveId" clId="{AFB8937B-76C7-4645-B75F-B2E681E86F9D}" dt="2020-11-25T04:07:15.358" v="30"/>
          <ac:picMkLst>
            <pc:docMk/>
            <pc:sldMk cId="733201587" sldId="354"/>
            <ac:picMk id="7" creationId="{3BC9269D-867B-43BE-811B-BDAF165E9BDB}"/>
          </ac:picMkLst>
        </pc:picChg>
        <pc:picChg chg="add mod">
          <ac:chgData name="Ryan Tallent" userId="687923eef003767f" providerId="LiveId" clId="{AFB8937B-76C7-4645-B75F-B2E681E86F9D}" dt="2020-11-25T04:07:15.358" v="30"/>
          <ac:picMkLst>
            <pc:docMk/>
            <pc:sldMk cId="733201587" sldId="354"/>
            <ac:picMk id="11" creationId="{5CF7067D-020C-4F1C-A5A9-3125896143A5}"/>
          </ac:picMkLst>
        </pc:picChg>
      </pc:sldChg>
      <pc:sldChg chg="addSp delSp modSp">
        <pc:chgData name="Ryan Tallent" userId="687923eef003767f" providerId="LiveId" clId="{AFB8937B-76C7-4645-B75F-B2E681E86F9D}" dt="2020-11-25T04:07:57.907" v="32"/>
        <pc:sldMkLst>
          <pc:docMk/>
          <pc:sldMk cId="3053079447" sldId="364"/>
        </pc:sldMkLst>
        <pc:picChg chg="add del mod">
          <ac:chgData name="Ryan Tallent" userId="687923eef003767f" providerId="LiveId" clId="{AFB8937B-76C7-4645-B75F-B2E681E86F9D}" dt="2020-11-25T04:07:57.907" v="32"/>
          <ac:picMkLst>
            <pc:docMk/>
            <pc:sldMk cId="3053079447" sldId="364"/>
            <ac:picMk id="7" creationId="{B1FEAD82-2CD7-42D0-B424-D149F7642EF2}"/>
          </ac:picMkLst>
        </pc:picChg>
        <pc:picChg chg="add mod">
          <ac:chgData name="Ryan Tallent" userId="687923eef003767f" providerId="LiveId" clId="{AFB8937B-76C7-4645-B75F-B2E681E86F9D}" dt="2020-11-25T04:07:57.907" v="32"/>
          <ac:picMkLst>
            <pc:docMk/>
            <pc:sldMk cId="3053079447" sldId="364"/>
            <ac:picMk id="8" creationId="{81515347-F836-4B45-B1DB-E37D857DC954}"/>
          </ac:picMkLst>
        </pc:picChg>
      </pc:sldChg>
      <pc:sldChg chg="addSp delSp modSp">
        <pc:chgData name="Ryan Tallent" userId="687923eef003767f" providerId="LiveId" clId="{AFB8937B-76C7-4645-B75F-B2E681E86F9D}" dt="2020-11-25T04:11:45.319" v="38"/>
        <pc:sldMkLst>
          <pc:docMk/>
          <pc:sldMk cId="498679760" sldId="366"/>
        </pc:sldMkLst>
        <pc:picChg chg="add del mod">
          <ac:chgData name="Ryan Tallent" userId="687923eef003767f" providerId="LiveId" clId="{AFB8937B-76C7-4645-B75F-B2E681E86F9D}" dt="2020-11-25T04:10:50.472" v="36"/>
          <ac:picMkLst>
            <pc:docMk/>
            <pc:sldMk cId="498679760" sldId="366"/>
            <ac:picMk id="7" creationId="{5500FC61-BE96-410F-A53B-3263932590A3}"/>
          </ac:picMkLst>
        </pc:picChg>
        <pc:picChg chg="add del mod">
          <ac:chgData name="Ryan Tallent" userId="687923eef003767f" providerId="LiveId" clId="{AFB8937B-76C7-4645-B75F-B2E681E86F9D}" dt="2020-11-25T04:11:07.480" v="37"/>
          <ac:picMkLst>
            <pc:docMk/>
            <pc:sldMk cId="498679760" sldId="366"/>
            <ac:picMk id="11" creationId="{C672BFD6-EAFA-4FEB-B344-C0ECC5925C56}"/>
          </ac:picMkLst>
        </pc:picChg>
        <pc:picChg chg="add del mod">
          <ac:chgData name="Ryan Tallent" userId="687923eef003767f" providerId="LiveId" clId="{AFB8937B-76C7-4645-B75F-B2E681E86F9D}" dt="2020-11-25T04:11:45.319" v="38"/>
          <ac:picMkLst>
            <pc:docMk/>
            <pc:sldMk cId="498679760" sldId="366"/>
            <ac:picMk id="12" creationId="{DF63DA13-297C-42D2-BF79-C46D73A98289}"/>
          </ac:picMkLst>
        </pc:picChg>
        <pc:picChg chg="add mod">
          <ac:chgData name="Ryan Tallent" userId="687923eef003767f" providerId="LiveId" clId="{AFB8937B-76C7-4645-B75F-B2E681E86F9D}" dt="2020-11-25T04:11:45.319" v="38"/>
          <ac:picMkLst>
            <pc:docMk/>
            <pc:sldMk cId="498679760" sldId="366"/>
            <ac:picMk id="13" creationId="{175B6743-5F31-4B55-8D01-A5343DA37486}"/>
          </ac:picMkLst>
        </pc:picChg>
      </pc:sldChg>
      <pc:sldChg chg="addSp delSp modSp mod">
        <pc:chgData name="Ryan Tallent" userId="687923eef003767f" providerId="LiveId" clId="{AFB8937B-76C7-4645-B75F-B2E681E86F9D}" dt="2020-11-25T04:13:09.816" v="40"/>
        <pc:sldMkLst>
          <pc:docMk/>
          <pc:sldMk cId="3015800215" sldId="367"/>
        </pc:sldMkLst>
        <pc:picChg chg="add mod">
          <ac:chgData name="Ryan Tallent" userId="687923eef003767f" providerId="LiveId" clId="{AFB8937B-76C7-4645-B75F-B2E681E86F9D}" dt="2020-11-25T03:58:19.153" v="20" actId="1076"/>
          <ac:picMkLst>
            <pc:docMk/>
            <pc:sldMk cId="3015800215" sldId="367"/>
            <ac:picMk id="7" creationId="{046BCDFA-6B32-4FBB-B4D8-A6741B46B87F}"/>
          </ac:picMkLst>
        </pc:picChg>
        <pc:picChg chg="del">
          <ac:chgData name="Ryan Tallent" userId="687923eef003767f" providerId="LiveId" clId="{AFB8937B-76C7-4645-B75F-B2E681E86F9D}" dt="2020-11-25T03:58:05.932" v="16" actId="478"/>
          <ac:picMkLst>
            <pc:docMk/>
            <pc:sldMk cId="3015800215" sldId="367"/>
            <ac:picMk id="8" creationId="{48F867D4-F5E6-4F08-B2A7-B4313C384CBA}"/>
          </ac:picMkLst>
        </pc:picChg>
        <pc:picChg chg="add mod">
          <ac:chgData name="Ryan Tallent" userId="687923eef003767f" providerId="LiveId" clId="{AFB8937B-76C7-4645-B75F-B2E681E86F9D}" dt="2020-11-25T04:13:09.816" v="40"/>
          <ac:picMkLst>
            <pc:docMk/>
            <pc:sldMk cId="3015800215" sldId="367"/>
            <ac:picMk id="10" creationId="{698C6248-7E0D-464A-83CB-7D1F34BFA953}"/>
          </ac:picMkLst>
        </pc:picChg>
      </pc:sldChg>
      <pc:sldChg chg="addSp modSp">
        <pc:chgData name="Ryan Tallent" userId="687923eef003767f" providerId="LiveId" clId="{AFB8937B-76C7-4645-B75F-B2E681E86F9D}" dt="2020-11-25T04:12:24.132" v="39"/>
        <pc:sldMkLst>
          <pc:docMk/>
          <pc:sldMk cId="1180258872" sldId="368"/>
        </pc:sldMkLst>
        <pc:picChg chg="add mod">
          <ac:chgData name="Ryan Tallent" userId="687923eef003767f" providerId="LiveId" clId="{AFB8937B-76C7-4645-B75F-B2E681E86F9D}" dt="2020-11-25T04:12:24.132" v="39"/>
          <ac:picMkLst>
            <pc:docMk/>
            <pc:sldMk cId="1180258872" sldId="368"/>
            <ac:picMk id="9" creationId="{FAEB8BB2-896C-4BD5-A2D4-64AE61239DA3}"/>
          </ac:picMkLst>
        </pc:picChg>
      </pc:sldChg>
      <pc:sldChg chg="addSp delSp modSp">
        <pc:chgData name="Ryan Tallent" userId="687923eef003767f" providerId="LiveId" clId="{AFB8937B-76C7-4645-B75F-B2E681E86F9D}" dt="2020-11-25T04:05:39.394" v="28"/>
        <pc:sldMkLst>
          <pc:docMk/>
          <pc:sldMk cId="1175177752" sldId="369"/>
        </pc:sldMkLst>
        <pc:picChg chg="add del mod">
          <ac:chgData name="Ryan Tallent" userId="687923eef003767f" providerId="LiveId" clId="{AFB8937B-76C7-4645-B75F-B2E681E86F9D}" dt="2020-11-25T04:04:05.460" v="24"/>
          <ac:picMkLst>
            <pc:docMk/>
            <pc:sldMk cId="1175177752" sldId="369"/>
            <ac:picMk id="7" creationId="{4BA9E9D8-4857-42F5-878D-1C65BDE8CA72}"/>
          </ac:picMkLst>
        </pc:picChg>
        <pc:picChg chg="add del mod">
          <ac:chgData name="Ryan Tallent" userId="687923eef003767f" providerId="LiveId" clId="{AFB8937B-76C7-4645-B75F-B2E681E86F9D}" dt="2020-11-25T04:04:19.598" v="25"/>
          <ac:picMkLst>
            <pc:docMk/>
            <pc:sldMk cId="1175177752" sldId="369"/>
            <ac:picMk id="8" creationId="{590B90CF-95C3-4CAB-B920-090EBE5DA3DD}"/>
          </ac:picMkLst>
        </pc:picChg>
        <pc:picChg chg="add del mod">
          <ac:chgData name="Ryan Tallent" userId="687923eef003767f" providerId="LiveId" clId="{AFB8937B-76C7-4645-B75F-B2E681E86F9D}" dt="2020-11-25T04:04:39.066" v="26"/>
          <ac:picMkLst>
            <pc:docMk/>
            <pc:sldMk cId="1175177752" sldId="369"/>
            <ac:picMk id="10" creationId="{45DD1088-0DC6-4068-BAAB-738E3F6E8F3C}"/>
          </ac:picMkLst>
        </pc:picChg>
        <pc:picChg chg="add del mod">
          <ac:chgData name="Ryan Tallent" userId="687923eef003767f" providerId="LiveId" clId="{AFB8937B-76C7-4645-B75F-B2E681E86F9D}" dt="2020-11-25T04:05:07.828" v="27"/>
          <ac:picMkLst>
            <pc:docMk/>
            <pc:sldMk cId="1175177752" sldId="369"/>
            <ac:picMk id="11" creationId="{392FB515-441D-44B2-B6EF-C61DCB195727}"/>
          </ac:picMkLst>
        </pc:picChg>
        <pc:picChg chg="add del mod">
          <ac:chgData name="Ryan Tallent" userId="687923eef003767f" providerId="LiveId" clId="{AFB8937B-76C7-4645-B75F-B2E681E86F9D}" dt="2020-11-25T04:05:39.394" v="28"/>
          <ac:picMkLst>
            <pc:docMk/>
            <pc:sldMk cId="1175177752" sldId="369"/>
            <ac:picMk id="12" creationId="{A6420375-5011-4E03-9344-7003049D8C67}"/>
          </ac:picMkLst>
        </pc:picChg>
        <pc:picChg chg="add mod">
          <ac:chgData name="Ryan Tallent" userId="687923eef003767f" providerId="LiveId" clId="{AFB8937B-76C7-4645-B75F-B2E681E86F9D}" dt="2020-11-25T04:05:39.394" v="28"/>
          <ac:picMkLst>
            <pc:docMk/>
            <pc:sldMk cId="1175177752" sldId="369"/>
            <ac:picMk id="13" creationId="{03C5D778-0127-48FA-8837-5FE7EB35F534}"/>
          </ac:picMkLst>
        </pc:picChg>
      </pc:sldChg>
      <pc:sldChg chg="addSp delSp modSp">
        <pc:chgData name="Ryan Tallent" userId="687923eef003767f" providerId="LiveId" clId="{AFB8937B-76C7-4645-B75F-B2E681E86F9D}" dt="2020-11-25T04:15:47.178" v="41"/>
        <pc:sldMkLst>
          <pc:docMk/>
          <pc:sldMk cId="2172054089" sldId="370"/>
        </pc:sldMkLst>
        <pc:picChg chg="add del mod">
          <ac:chgData name="Ryan Tallent" userId="687923eef003767f" providerId="LiveId" clId="{AFB8937B-76C7-4645-B75F-B2E681E86F9D}" dt="2020-11-25T04:15:47.178" v="41"/>
          <ac:picMkLst>
            <pc:docMk/>
            <pc:sldMk cId="2172054089" sldId="370"/>
            <ac:picMk id="7" creationId="{AB585223-6CDB-4427-8784-0D19785E7CB0}"/>
          </ac:picMkLst>
        </pc:picChg>
        <pc:picChg chg="add mod">
          <ac:chgData name="Ryan Tallent" userId="687923eef003767f" providerId="LiveId" clId="{AFB8937B-76C7-4645-B75F-B2E681E86F9D}" dt="2020-11-25T04:15:47.178" v="41"/>
          <ac:picMkLst>
            <pc:docMk/>
            <pc:sldMk cId="2172054089" sldId="370"/>
            <ac:picMk id="11" creationId="{DAA5434A-DE13-4A78-9C90-3CD7EA875D10}"/>
          </ac:picMkLst>
        </pc:picChg>
      </pc:sldChg>
      <pc:sldChg chg="addSp modSp">
        <pc:chgData name="Ryan Tallent" userId="687923eef003767f" providerId="LiveId" clId="{AFB8937B-76C7-4645-B75F-B2E681E86F9D}" dt="2020-11-25T04:10:14.245" v="34"/>
        <pc:sldMkLst>
          <pc:docMk/>
          <pc:sldMk cId="1435891993" sldId="371"/>
        </pc:sldMkLst>
        <pc:picChg chg="add mod">
          <ac:chgData name="Ryan Tallent" userId="687923eef003767f" providerId="LiveId" clId="{AFB8937B-76C7-4645-B75F-B2E681E86F9D}" dt="2020-11-25T04:10:14.245" v="34"/>
          <ac:picMkLst>
            <pc:docMk/>
            <pc:sldMk cId="1435891993" sldId="371"/>
            <ac:picMk id="10" creationId="{3DE8F471-C911-43E1-89B3-1BB53C827B5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583E93-7F06-4FD5-ADA4-45262C627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925901-863E-43FB-9F23-CCCDED5D22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467944-E7CD-4CBF-B52C-CFDA3DC45EC0}" type="datetimeFigureOut">
              <a:rPr lang="en-US" smtClean="0"/>
              <a:t>11/25/2020</a:t>
            </a:fld>
            <a:endParaRPr lang="en-US"/>
          </a:p>
        </p:txBody>
      </p:sp>
      <p:sp>
        <p:nvSpPr>
          <p:cNvPr id="4" name="Footer Placeholder 3">
            <a:extLst>
              <a:ext uri="{FF2B5EF4-FFF2-40B4-BE49-F238E27FC236}">
                <a16:creationId xmlns:a16="http://schemas.microsoft.com/office/drawing/2014/main" id="{623A2B97-BDDF-466E-9AE1-031669AAB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AFE7E-F29A-4A0A-827D-3961508E42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D6D75D-FDCD-4C30-A01B-6DBB2744A6E9}" type="slidenum">
              <a:rPr lang="en-US" smtClean="0"/>
              <a:t>‹#›</a:t>
            </a:fld>
            <a:endParaRPr lang="en-US"/>
          </a:p>
        </p:txBody>
      </p:sp>
    </p:spTree>
    <p:extLst>
      <p:ext uri="{BB962C8B-B14F-4D97-AF65-F5344CB8AC3E}">
        <p14:creationId xmlns:p14="http://schemas.microsoft.com/office/powerpoint/2010/main" val="40454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0682D-FD54-284A-B7C8-2FCD4798133C}" type="datetimeFigureOut">
              <a:rPr lang="en-US" smtClean="0"/>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9C84-074E-E141-A3FD-46DE87E4CC01}" type="slidenum">
              <a:rPr lang="en-US" smtClean="0"/>
              <a:t>‹#›</a:t>
            </a:fld>
            <a:endParaRPr lang="en-US"/>
          </a:p>
        </p:txBody>
      </p:sp>
    </p:spTree>
    <p:extLst>
      <p:ext uri="{BB962C8B-B14F-4D97-AF65-F5344CB8AC3E}">
        <p14:creationId xmlns:p14="http://schemas.microsoft.com/office/powerpoint/2010/main" val="139138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2</a:t>
            </a:fld>
            <a:endParaRPr lang="en-US"/>
          </a:p>
        </p:txBody>
      </p:sp>
    </p:spTree>
    <p:extLst>
      <p:ext uri="{BB962C8B-B14F-4D97-AF65-F5344CB8AC3E}">
        <p14:creationId xmlns:p14="http://schemas.microsoft.com/office/powerpoint/2010/main" val="95239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3</a:t>
            </a:fld>
            <a:endParaRPr lang="en-US"/>
          </a:p>
        </p:txBody>
      </p:sp>
    </p:spTree>
    <p:extLst>
      <p:ext uri="{BB962C8B-B14F-4D97-AF65-F5344CB8AC3E}">
        <p14:creationId xmlns:p14="http://schemas.microsoft.com/office/powerpoint/2010/main" val="281864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4</a:t>
            </a:fld>
            <a:endParaRPr lang="en-US"/>
          </a:p>
        </p:txBody>
      </p:sp>
    </p:spTree>
    <p:extLst>
      <p:ext uri="{BB962C8B-B14F-4D97-AF65-F5344CB8AC3E}">
        <p14:creationId xmlns:p14="http://schemas.microsoft.com/office/powerpoint/2010/main" val="32505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5</a:t>
            </a:fld>
            <a:endParaRPr lang="en-US"/>
          </a:p>
        </p:txBody>
      </p:sp>
    </p:spTree>
    <p:extLst>
      <p:ext uri="{BB962C8B-B14F-4D97-AF65-F5344CB8AC3E}">
        <p14:creationId xmlns:p14="http://schemas.microsoft.com/office/powerpoint/2010/main" val="58047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6</a:t>
            </a:fld>
            <a:endParaRPr lang="en-US"/>
          </a:p>
        </p:txBody>
      </p:sp>
    </p:spTree>
    <p:extLst>
      <p:ext uri="{BB962C8B-B14F-4D97-AF65-F5344CB8AC3E}">
        <p14:creationId xmlns:p14="http://schemas.microsoft.com/office/powerpoint/2010/main" val="533548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7</a:t>
            </a:fld>
            <a:endParaRPr lang="en-US"/>
          </a:p>
        </p:txBody>
      </p:sp>
    </p:spTree>
    <p:extLst>
      <p:ext uri="{BB962C8B-B14F-4D97-AF65-F5344CB8AC3E}">
        <p14:creationId xmlns:p14="http://schemas.microsoft.com/office/powerpoint/2010/main" val="328459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9C84-074E-E141-A3FD-46DE87E4CC01}" type="slidenum">
              <a:rPr lang="en-US" smtClean="0"/>
              <a:t>9</a:t>
            </a:fld>
            <a:endParaRPr lang="en-US"/>
          </a:p>
        </p:txBody>
      </p:sp>
    </p:spTree>
    <p:extLst>
      <p:ext uri="{BB962C8B-B14F-4D97-AF65-F5344CB8AC3E}">
        <p14:creationId xmlns:p14="http://schemas.microsoft.com/office/powerpoint/2010/main" val="414712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7550" y="1"/>
            <a:ext cx="10984850" cy="888999"/>
          </a:xfrm>
        </p:spPr>
        <p:txBody>
          <a:bodyPr>
            <a:normAutofit/>
          </a:bodyPr>
          <a:lstStyle>
            <a:lvl1pPr algn="l">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p:cNvSpPr/>
          <p:nvPr userDrawn="1"/>
        </p:nvSpPr>
        <p:spPr>
          <a:xfrm>
            <a:off x="839972" y="1435395"/>
            <a:ext cx="10558130" cy="32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597550" y="1028700"/>
            <a:ext cx="10984850" cy="4800599"/>
          </a:xfrm>
        </p:spPr>
        <p:txBody>
          <a:bodyPr/>
          <a:lstStyle>
            <a:lvl1pPr algn="just">
              <a:lnSpc>
                <a:spcPct val="100000"/>
              </a:lnSpc>
              <a:spcBef>
                <a:spcPts val="300"/>
              </a:spcBef>
              <a:spcAft>
                <a:spcPts val="300"/>
              </a:spcAft>
              <a:defRPr sz="2200">
                <a:latin typeface="Arial" panose="020B0604020202020204" pitchFamily="34" charset="0"/>
                <a:cs typeface="Arial" panose="020B0604020202020204" pitchFamily="34" charset="0"/>
              </a:defRPr>
            </a:lvl1pPr>
            <a:lvl2pPr algn="just">
              <a:spcAft>
                <a:spcPts val="200"/>
              </a:spcAft>
              <a:defRPr sz="1800">
                <a:latin typeface="Arial" panose="020B0604020202020204" pitchFamily="34" charset="0"/>
                <a:cs typeface="Arial" panose="020B0604020202020204" pitchFamily="34" charset="0"/>
              </a:defRPr>
            </a:lvl2pPr>
            <a:lvl3pPr algn="just">
              <a:spcAft>
                <a:spcPts val="200"/>
              </a:spcAft>
              <a:defRPr/>
            </a:lvl3pPr>
            <a:lvl4pPr algn="just">
              <a:spcAft>
                <a:spcPts val="200"/>
              </a:spcAft>
              <a:defRPr sz="1200">
                <a:latin typeface="Arial" panose="020B0604020202020204" pitchFamily="34" charset="0"/>
                <a:cs typeface="Arial" panose="020B0604020202020204" pitchFamily="34" charset="0"/>
              </a:defRPr>
            </a:lvl4pPr>
            <a:lvl5pPr algn="just">
              <a:spcAft>
                <a:spcPts val="200"/>
              </a:spcAft>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4A268889-C088-4D9F-A378-39E724A36B87}"/>
              </a:ext>
            </a:extLst>
          </p:cNvPr>
          <p:cNvSpPr>
            <a:spLocks noGrp="1"/>
          </p:cNvSpPr>
          <p:nvPr>
            <p:ph type="ftr" sz="quarter" idx="11"/>
          </p:nvPr>
        </p:nvSpPr>
        <p:spPr>
          <a:xfrm>
            <a:off x="175491" y="6459784"/>
            <a:ext cx="2881745" cy="365125"/>
          </a:xfrm>
          <a:prstGeom prst="rect">
            <a:avLst/>
          </a:prstGeom>
        </p:spPr>
        <p:txBody>
          <a:bodyPr/>
          <a:lstStyle>
            <a:lvl1pPr algn="l">
              <a:defRPr/>
            </a:lvl1pPr>
          </a:lstStyle>
          <a:p>
            <a:endParaRPr lang="en-US" dirty="0"/>
          </a:p>
        </p:txBody>
      </p:sp>
      <p:sp>
        <p:nvSpPr>
          <p:cNvPr id="10" name="Slide Number Placeholder 5">
            <a:extLst>
              <a:ext uri="{FF2B5EF4-FFF2-40B4-BE49-F238E27FC236}">
                <a16:creationId xmlns:a16="http://schemas.microsoft.com/office/drawing/2014/main" id="{6564972F-81E4-47C1-8110-0800DB019655}"/>
              </a:ext>
            </a:extLst>
          </p:cNvPr>
          <p:cNvSpPr>
            <a:spLocks noGrp="1"/>
          </p:cNvSpPr>
          <p:nvPr>
            <p:ph type="sldNum" sz="quarter" idx="12"/>
          </p:nvPr>
        </p:nvSpPr>
        <p:spPr>
          <a:xfrm>
            <a:off x="10704484" y="6459783"/>
            <a:ext cx="1312025" cy="365125"/>
          </a:xfrm>
        </p:spPr>
        <p:txBody>
          <a:bodyPr/>
          <a:lstStyle/>
          <a:p>
            <a:fld id="{38C60F48-EAB5-A54D-B834-7AA360F30939}" type="slidenum">
              <a:rPr lang="en-US" smtClean="0"/>
              <a:t>‹#›</a:t>
            </a:fld>
            <a:endParaRPr lang="en-US"/>
          </a:p>
        </p:txBody>
      </p:sp>
    </p:spTree>
    <p:extLst>
      <p:ext uri="{BB962C8B-B14F-4D97-AF65-F5344CB8AC3E}">
        <p14:creationId xmlns:p14="http://schemas.microsoft.com/office/powerpoint/2010/main" val="1957910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2436" y="6459785"/>
            <a:ext cx="2927928" cy="365125"/>
          </a:xfrm>
          <a:prstGeom prst="rect">
            <a:avLst/>
          </a:prstGeom>
        </p:spPr>
        <p:txBody>
          <a:bodyPr vert="horz" lIns="91440" tIns="45720" rIns="91440" bIns="45720" rtlCol="0" anchor="ctr"/>
          <a:lstStyle>
            <a:lvl1pPr algn="l">
              <a:defRPr sz="900" cap="none"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667539"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C60F48-EAB5-A54D-B834-7AA360F30939}" type="slidenum">
              <a:rPr lang="en-US" smtClean="0"/>
              <a:t>‹#›</a:t>
            </a:fld>
            <a:endParaRPr lang="en-US"/>
          </a:p>
        </p:txBody>
      </p:sp>
      <p:cxnSp>
        <p:nvCxnSpPr>
          <p:cNvPr id="10" name="Straight Connector 9"/>
          <p:cNvCxnSpPr>
            <a:cxnSpLocks/>
          </p:cNvCxnSpPr>
          <p:nvPr/>
        </p:nvCxnSpPr>
        <p:spPr>
          <a:xfrm>
            <a:off x="1097280" y="1737845"/>
            <a:ext cx="1006321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569"/>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4.png"/><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78C831E-31FE-4748-8419-ADA5A6AF69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B6F61B-8E09-4038-BC83-0CC5D32873CA}"/>
              </a:ext>
            </a:extLst>
          </p:cNvPr>
          <p:cNvSpPr>
            <a:spLocks noGrp="1"/>
          </p:cNvSpPr>
          <p:nvPr>
            <p:ph type="sldNum" sz="quarter" idx="12"/>
          </p:nvPr>
        </p:nvSpPr>
        <p:spPr/>
        <p:txBody>
          <a:bodyPr/>
          <a:lstStyle/>
          <a:p>
            <a:fld id="{38C60F48-EAB5-A54D-B834-7AA360F30939}" type="slidenum">
              <a:rPr lang="en-US" smtClean="0"/>
              <a:t>1</a:t>
            </a:fld>
            <a:endParaRPr lang="en-US"/>
          </a:p>
        </p:txBody>
      </p:sp>
      <p:sp>
        <p:nvSpPr>
          <p:cNvPr id="2" name="Rectangle 1">
            <a:extLst>
              <a:ext uri="{FF2B5EF4-FFF2-40B4-BE49-F238E27FC236}">
                <a16:creationId xmlns:a16="http://schemas.microsoft.com/office/drawing/2014/main" id="{0D1F3A99-91F5-44A2-9A29-778E2BCA2F9C}"/>
              </a:ext>
            </a:extLst>
          </p:cNvPr>
          <p:cNvSpPr/>
          <p:nvPr/>
        </p:nvSpPr>
        <p:spPr>
          <a:xfrm>
            <a:off x="1524000" y="703385"/>
            <a:ext cx="9180484" cy="472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Arial" panose="020B0604020202020204" pitchFamily="34" charset="0"/>
                <a:cs typeface="Arial" panose="020B0604020202020204" pitchFamily="34" charset="0"/>
              </a:rPr>
              <a:t>Connecting Remote Sites Securely using an</a:t>
            </a:r>
          </a:p>
          <a:p>
            <a:pPr algn="ctr"/>
            <a:r>
              <a:rPr lang="en-US" sz="3000" dirty="0">
                <a:latin typeface="Arial" panose="020B0604020202020204" pitchFamily="34" charset="0"/>
                <a:cs typeface="Arial" panose="020B0604020202020204" pitchFamily="34" charset="0"/>
              </a:rPr>
              <a:t>Router Based IPsec Virtual Private Network</a:t>
            </a:r>
          </a:p>
          <a:p>
            <a:pPr algn="ctr"/>
            <a:endParaRPr lang="en-US" sz="25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Ryan </a:t>
            </a:r>
            <a:r>
              <a:rPr lang="en-US" dirty="0" err="1" smtClean="0">
                <a:latin typeface="Arial" panose="020B0604020202020204" pitchFamily="34" charset="0"/>
                <a:cs typeface="Arial" panose="020B0604020202020204" pitchFamily="34" charset="0"/>
              </a:rPr>
              <a:t>Tallent</a:t>
            </a:r>
            <a:endParaRPr lang="en-US" dirty="0">
              <a:latin typeface="Arial" panose="020B0604020202020204" pitchFamily="34" charset="0"/>
              <a:cs typeface="Arial" panose="020B0604020202020204" pitchFamily="34" charset="0"/>
            </a:endParaRPr>
          </a:p>
          <a:p>
            <a:pPr algn="ctr"/>
            <a:endParaRPr lang="en-US" sz="25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Department of Integrated Information Technology</a:t>
            </a:r>
          </a:p>
          <a:p>
            <a:pPr algn="ctr"/>
            <a:r>
              <a:rPr lang="en-US" dirty="0">
                <a:latin typeface="Arial" panose="020B0604020202020204" pitchFamily="34" charset="0"/>
                <a:cs typeface="Arial" panose="020B0604020202020204" pitchFamily="34" charset="0"/>
              </a:rPr>
              <a:t>University of South Carolina</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December 2020</a:t>
            </a:r>
          </a:p>
        </p:txBody>
      </p:sp>
      <p:pic>
        <p:nvPicPr>
          <p:cNvPr id="8" name="Picture 7">
            <a:extLst>
              <a:ext uri="{FF2B5EF4-FFF2-40B4-BE49-F238E27FC236}">
                <a16:creationId xmlns:a16="http://schemas.microsoft.com/office/drawing/2014/main" id="{B4034174-A486-4AB5-8086-B6BB0A6942CB}"/>
              </a:ext>
            </a:extLst>
          </p:cNvPr>
          <p:cNvPicPr>
            <a:picLocks noChangeAspect="1"/>
          </p:cNvPicPr>
          <p:nvPr/>
        </p:nvPicPr>
        <p:blipFill>
          <a:blip r:embed="rId4"/>
          <a:stretch>
            <a:fillRect/>
          </a:stretch>
        </p:blipFill>
        <p:spPr>
          <a:xfrm>
            <a:off x="175491" y="6459782"/>
            <a:ext cx="1720298" cy="365125"/>
          </a:xfrm>
          <a:prstGeom prst="rect">
            <a:avLst/>
          </a:prstGeom>
        </p:spPr>
      </p:pic>
      <p:pic>
        <p:nvPicPr>
          <p:cNvPr id="6" name="Video 5">
            <a:hlinkClick r:id="" action="ppaction://media"/>
            <a:extLst>
              <a:ext uri="{FF2B5EF4-FFF2-40B4-BE49-F238E27FC236}">
                <a16:creationId xmlns:a16="http://schemas.microsoft.com/office/drawing/2014/main" id="{D5C037AB-0F3C-4276-B8F9-468C69481DA2}"/>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1" y="4745282"/>
            <a:ext cx="2285999" cy="1714500"/>
          </a:xfrm>
          <a:prstGeom prst="rect">
            <a:avLst/>
          </a:prstGeom>
        </p:spPr>
      </p:pic>
      <p:pic>
        <p:nvPicPr>
          <p:cNvPr id="3" name="Picture 2"/>
          <p:cNvPicPr>
            <a:picLocks noChangeAspect="1"/>
          </p:cNvPicPr>
          <p:nvPr/>
        </p:nvPicPr>
        <p:blipFill>
          <a:blip r:embed="rId6"/>
          <a:stretch>
            <a:fillRect/>
          </a:stretch>
        </p:blipFill>
        <p:spPr>
          <a:xfrm>
            <a:off x="1973394" y="2545237"/>
            <a:ext cx="1321842" cy="1230394"/>
          </a:xfrm>
          <a:prstGeom prst="rect">
            <a:avLst/>
          </a:prstGeom>
        </p:spPr>
      </p:pic>
    </p:spTree>
    <p:extLst>
      <p:ext uri="{BB962C8B-B14F-4D97-AF65-F5344CB8AC3E}">
        <p14:creationId xmlns:p14="http://schemas.microsoft.com/office/powerpoint/2010/main" val="3387584657"/>
      </p:ext>
    </p:extLst>
  </p:cSld>
  <p:clrMapOvr>
    <a:masterClrMapping/>
  </p:clrMapOvr>
  <mc:AlternateContent xmlns:mc="http://schemas.openxmlformats.org/markup-compatibility/2006" xmlns:p14="http://schemas.microsoft.com/office/powerpoint/2010/main">
    <mc:Choice Requires="p14">
      <p:transition spd="slow" p14:dur="2000" advTm="10993"/>
    </mc:Choice>
    <mc:Fallback xmlns="">
      <p:transition spd="slow" advTm="109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Introduction to network security and confidentiality</a:t>
            </a:r>
          </a:p>
          <a:p>
            <a:pPr marL="280988" indent="-280988">
              <a:spcBef>
                <a:spcPts val="600"/>
              </a:spcBef>
              <a:spcAft>
                <a:spcPts val="0"/>
              </a:spcAft>
              <a:buClr>
                <a:schemeClr val="accent2"/>
              </a:buClr>
              <a:buFont typeface="Arial" panose="020B0604020202020204" pitchFamily="34" charset="0"/>
              <a:buChar char="•"/>
            </a:pPr>
            <a:r>
              <a:rPr lang="en-US" dirty="0"/>
              <a:t>Background information</a:t>
            </a:r>
          </a:p>
          <a:p>
            <a:pPr marL="578358" lvl="1" indent="-285750">
              <a:spcBef>
                <a:spcPts val="600"/>
              </a:spcBef>
              <a:spcAft>
                <a:spcPts val="0"/>
              </a:spcAft>
              <a:buClr>
                <a:schemeClr val="accent2"/>
              </a:buClr>
              <a:buFont typeface="Wingdings" panose="05000000000000000000" pitchFamily="2" charset="2"/>
              <a:buChar char="Ø"/>
            </a:pPr>
            <a:r>
              <a:rPr lang="en-US" dirty="0"/>
              <a:t>Generic Routing Encapsulation (GRE)</a:t>
            </a:r>
          </a:p>
          <a:p>
            <a:pPr marL="578358" lvl="1" indent="-285750">
              <a:spcBef>
                <a:spcPts val="600"/>
              </a:spcBef>
              <a:spcAft>
                <a:spcPts val="0"/>
              </a:spcAft>
              <a:buClr>
                <a:schemeClr val="accent2"/>
              </a:buClr>
              <a:buFont typeface="Wingdings" panose="05000000000000000000" pitchFamily="2" charset="2"/>
              <a:buChar char="Ø"/>
            </a:pPr>
            <a:r>
              <a:rPr lang="en-US" dirty="0"/>
              <a:t>IPsec Virtual Private Networks (VPN)</a:t>
            </a:r>
          </a:p>
          <a:p>
            <a:pPr marL="280988" indent="-280988">
              <a:spcBef>
                <a:spcPts val="600"/>
              </a:spcBef>
              <a:spcAft>
                <a:spcPts val="0"/>
              </a:spcAft>
              <a:buClr>
                <a:schemeClr val="accent2"/>
              </a:buClr>
              <a:buFont typeface="Arial" panose="020B0604020202020204" pitchFamily="34" charset="0"/>
              <a:buChar char="•"/>
            </a:pPr>
            <a:r>
              <a:rPr lang="en-US" dirty="0"/>
              <a:t>Implementation of hybrid system using GRE and IPsec</a:t>
            </a:r>
          </a:p>
          <a:p>
            <a:pPr marL="280988" indent="-280988">
              <a:spcBef>
                <a:spcPts val="600"/>
              </a:spcBef>
              <a:spcAft>
                <a:spcPts val="0"/>
              </a:spcAft>
              <a:buClr>
                <a:schemeClr val="accent2"/>
              </a:buClr>
              <a:buFont typeface="Arial" panose="020B0604020202020204" pitchFamily="34" charset="0"/>
              <a:buChar char="•"/>
            </a:pPr>
            <a:r>
              <a:rPr lang="en-US" dirty="0"/>
              <a:t>Conclusion</a:t>
            </a:r>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177989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2</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13" name="Video 12">
            <a:hlinkClick r:id="" action="ppaction://media"/>
            <a:extLst>
              <a:ext uri="{FF2B5EF4-FFF2-40B4-BE49-F238E27FC236}">
                <a16:creationId xmlns:a16="http://schemas.microsoft.com/office/drawing/2014/main" id="{03C5D778-0127-48FA-8837-5FE7EB35F53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6"/>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1175177752"/>
      </p:ext>
    </p:extLst>
  </p:cSld>
  <p:clrMapOvr>
    <a:masterClrMapping/>
  </p:clrMapOvr>
  <mc:AlternateContent xmlns:mc="http://schemas.openxmlformats.org/markup-compatibility/2006" xmlns:p14="http://schemas.microsoft.com/office/powerpoint/2010/main">
    <mc:Choice Requires="p14">
      <p:transition spd="slow" p14:dur="2000" advTm="26268"/>
    </mc:Choice>
    <mc:Fallback xmlns="">
      <p:transition spd="slow" advTm="26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Network communication frequently relies on Internet Service Provider (ISP) networks or other untrusted network connections to carry the information to its destination.</a:t>
            </a:r>
          </a:p>
          <a:p>
            <a:pPr marL="280988" indent="-280988">
              <a:spcBef>
                <a:spcPts val="600"/>
              </a:spcBef>
              <a:spcAft>
                <a:spcPts val="0"/>
              </a:spcAft>
              <a:buClr>
                <a:schemeClr val="accent2"/>
              </a:buClr>
              <a:buFont typeface="Arial" panose="020B0604020202020204" pitchFamily="34" charset="0"/>
              <a:buChar char="•"/>
            </a:pPr>
            <a:r>
              <a:rPr lang="en-US" dirty="0"/>
              <a:t>In order to enable secure communication between two networks, which are separated by a public network (e.g., the Internet), encryption is required.</a:t>
            </a:r>
          </a:p>
          <a:p>
            <a:pPr marL="280988" indent="-280988">
              <a:spcBef>
                <a:spcPts val="600"/>
              </a:spcBef>
              <a:spcAft>
                <a:spcPts val="0"/>
              </a:spcAft>
              <a:buClr>
                <a:schemeClr val="accent2"/>
              </a:buClr>
              <a:buFont typeface="Arial" panose="020B0604020202020204" pitchFamily="34" charset="0"/>
              <a:buChar char="•"/>
            </a:pPr>
            <a:r>
              <a:rPr lang="en-US" dirty="0"/>
              <a:t>Site-to-site virtual private networks (VPN) enable remote sites to communicate confidentially, using cryptographic techniques (encryption, hash functions).</a:t>
            </a:r>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63333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3</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sp>
        <p:nvSpPr>
          <p:cNvPr id="10" name="TextBox 9">
            <a:extLst>
              <a:ext uri="{FF2B5EF4-FFF2-40B4-BE49-F238E27FC236}">
                <a16:creationId xmlns:a16="http://schemas.microsoft.com/office/drawing/2014/main" id="{61055770-64B9-4F7B-9F34-B65000E8E2FE}"/>
              </a:ext>
            </a:extLst>
          </p:cNvPr>
          <p:cNvSpPr txBox="1"/>
          <p:nvPr/>
        </p:nvSpPr>
        <p:spPr>
          <a:xfrm>
            <a:off x="4502841" y="5936591"/>
            <a:ext cx="3174267" cy="338554"/>
          </a:xfrm>
          <a:prstGeom prst="rect">
            <a:avLst/>
          </a:prstGeom>
          <a:noFill/>
        </p:spPr>
        <p:txBody>
          <a:bodyPr wrap="none" rtlCol="0">
            <a:spAutoFit/>
          </a:bodyPr>
          <a:lstStyle/>
          <a:p>
            <a:r>
              <a:rPr lang="en-US" sz="1600" dirty="0"/>
              <a:t>Cisco CCNA Security Chapter 8.1.2.3</a:t>
            </a:r>
            <a:endParaRPr lang="en-UG" sz="1600" dirty="0"/>
          </a:p>
        </p:txBody>
      </p:sp>
      <p:pic>
        <p:nvPicPr>
          <p:cNvPr id="8" name="Picture 7"/>
          <p:cNvPicPr>
            <a:picLocks noChangeAspect="1"/>
          </p:cNvPicPr>
          <p:nvPr/>
        </p:nvPicPr>
        <p:blipFill>
          <a:blip r:embed="rId6"/>
          <a:stretch>
            <a:fillRect/>
          </a:stretch>
        </p:blipFill>
        <p:spPr>
          <a:xfrm>
            <a:off x="3648898" y="3538644"/>
            <a:ext cx="4882154" cy="2430355"/>
          </a:xfrm>
          <a:prstGeom prst="rect">
            <a:avLst/>
          </a:prstGeom>
        </p:spPr>
      </p:pic>
      <p:pic>
        <p:nvPicPr>
          <p:cNvPr id="11" name="Video 10">
            <a:hlinkClick r:id="" action="ppaction://media"/>
            <a:extLst>
              <a:ext uri="{FF2B5EF4-FFF2-40B4-BE49-F238E27FC236}">
                <a16:creationId xmlns:a16="http://schemas.microsoft.com/office/drawing/2014/main" id="{5CF7067D-020C-4F1C-A5A9-3125896143A5}"/>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733201587"/>
      </p:ext>
    </p:extLst>
  </p:cSld>
  <p:clrMapOvr>
    <a:masterClrMapping/>
  </p:clrMapOvr>
  <mc:AlternateContent xmlns:mc="http://schemas.openxmlformats.org/markup-compatibility/2006" xmlns:p14="http://schemas.microsoft.com/office/powerpoint/2010/main">
    <mc:Choice Requires="p14">
      <p:transition spd="slow" p14:dur="2000" advTm="37193"/>
    </mc:Choice>
    <mc:Fallback xmlns="">
      <p:transition spd="slow" advTm="37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Problem Description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When communications travel past the local router and onto untrusted networks, they become much more vulnerable to falling into the wrong hands.</a:t>
            </a:r>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446213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4</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sp>
        <p:nvSpPr>
          <p:cNvPr id="12" name="TextBox 11">
            <a:extLst>
              <a:ext uri="{FF2B5EF4-FFF2-40B4-BE49-F238E27FC236}">
                <a16:creationId xmlns:a16="http://schemas.microsoft.com/office/drawing/2014/main" id="{DA6F2F36-115F-472C-81D7-AB1BE2606A78}"/>
              </a:ext>
            </a:extLst>
          </p:cNvPr>
          <p:cNvSpPr txBox="1"/>
          <p:nvPr/>
        </p:nvSpPr>
        <p:spPr>
          <a:xfrm>
            <a:off x="3602848" y="4291141"/>
            <a:ext cx="4422364" cy="338554"/>
          </a:xfrm>
          <a:prstGeom prst="rect">
            <a:avLst/>
          </a:prstGeom>
          <a:noFill/>
        </p:spPr>
        <p:txBody>
          <a:bodyPr wrap="none" rtlCol="0">
            <a:spAutoFit/>
          </a:bodyPr>
          <a:lstStyle/>
          <a:p>
            <a:r>
              <a:rPr lang="en-US" sz="1600" dirty="0"/>
              <a:t>Cisco Routing and Switching Essentials Page 8.3.1.3</a:t>
            </a:r>
            <a:endParaRPr lang="en-UG" sz="1600" dirty="0"/>
          </a:p>
        </p:txBody>
      </p:sp>
      <p:pic>
        <p:nvPicPr>
          <p:cNvPr id="10" name="Picture 9">
            <a:extLst>
              <a:ext uri="{FF2B5EF4-FFF2-40B4-BE49-F238E27FC236}">
                <a16:creationId xmlns:a16="http://schemas.microsoft.com/office/drawing/2014/main" id="{2662C91F-9955-4FB7-8656-DA9AE65B4855}"/>
              </a:ext>
            </a:extLst>
          </p:cNvPr>
          <p:cNvPicPr>
            <a:picLocks noChangeAspect="1"/>
          </p:cNvPicPr>
          <p:nvPr/>
        </p:nvPicPr>
        <p:blipFill>
          <a:blip r:embed="rId6"/>
          <a:stretch>
            <a:fillRect/>
          </a:stretch>
        </p:blipFill>
        <p:spPr>
          <a:xfrm>
            <a:off x="2658798" y="2856243"/>
            <a:ext cx="6310464" cy="1434898"/>
          </a:xfrm>
          <a:prstGeom prst="rect">
            <a:avLst/>
          </a:prstGeom>
        </p:spPr>
      </p:pic>
      <p:pic>
        <p:nvPicPr>
          <p:cNvPr id="8" name="Video 7">
            <a:hlinkClick r:id="" action="ppaction://media"/>
            <a:extLst>
              <a:ext uri="{FF2B5EF4-FFF2-40B4-BE49-F238E27FC236}">
                <a16:creationId xmlns:a16="http://schemas.microsoft.com/office/drawing/2014/main" id="{81515347-F836-4B45-B1DB-E37D857DC954}"/>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053079447"/>
      </p:ext>
    </p:extLst>
  </p:cSld>
  <p:clrMapOvr>
    <a:masterClrMapping/>
  </p:clrMapOvr>
  <mc:AlternateContent xmlns:mc="http://schemas.openxmlformats.org/markup-compatibility/2006" xmlns:p14="http://schemas.microsoft.com/office/powerpoint/2010/main">
    <mc:Choice Requires="p14">
      <p:transition spd="slow" p14:dur="2000" advTm="13799"/>
    </mc:Choice>
    <mc:Fallback xmlns="">
      <p:transition spd="slow" advTm="137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45029"/>
            <a:ext cx="10984850" cy="4784270"/>
          </a:xfrm>
        </p:spPr>
        <p:txBody>
          <a:bodyPr>
            <a:normAutofit lnSpcReduction="10000"/>
          </a:bodyPr>
          <a:lstStyle/>
          <a:p>
            <a:pPr marL="280988" indent="-280988">
              <a:spcBef>
                <a:spcPts val="600"/>
              </a:spcBef>
              <a:spcAft>
                <a:spcPts val="0"/>
              </a:spcAft>
              <a:buClr>
                <a:schemeClr val="accent2"/>
              </a:buClr>
              <a:buFont typeface="Arial" panose="020B0604020202020204" pitchFamily="34" charset="0"/>
              <a:buChar char="•"/>
            </a:pPr>
            <a:r>
              <a:rPr lang="en-US" dirty="0"/>
              <a:t>Generic Routing Encapsulation (GRE) allows remote networks to be discovered through dynamic routing advertisements.</a:t>
            </a:r>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r>
              <a:rPr lang="en-US" dirty="0"/>
              <a:t>GRE enables broadcast and multicast traffic to be transmitted to the remote end point via the GRE tunnel </a:t>
            </a:r>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spcAft>
                <a:spcPts val="0"/>
              </a:spcAft>
              <a:buClr>
                <a:schemeClr val="accent2"/>
              </a:buClr>
              <a:buNone/>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51631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5</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8" name="Picture 7">
            <a:extLst>
              <a:ext uri="{FF2B5EF4-FFF2-40B4-BE49-F238E27FC236}">
                <a16:creationId xmlns:a16="http://schemas.microsoft.com/office/drawing/2014/main" id="{49AD14C9-17FD-4CF5-ACE7-ABD250FF5E0A}"/>
              </a:ext>
            </a:extLst>
          </p:cNvPr>
          <p:cNvPicPr>
            <a:picLocks noChangeAspect="1"/>
          </p:cNvPicPr>
          <p:nvPr/>
        </p:nvPicPr>
        <p:blipFill>
          <a:blip r:embed="rId6"/>
          <a:stretch>
            <a:fillRect/>
          </a:stretch>
        </p:blipFill>
        <p:spPr>
          <a:xfrm>
            <a:off x="3618415" y="2296262"/>
            <a:ext cx="4943120" cy="2105893"/>
          </a:xfrm>
          <a:prstGeom prst="rect">
            <a:avLst/>
          </a:prstGeom>
        </p:spPr>
      </p:pic>
      <p:sp>
        <p:nvSpPr>
          <p:cNvPr id="10" name="TextBox 9">
            <a:extLst>
              <a:ext uri="{FF2B5EF4-FFF2-40B4-BE49-F238E27FC236}">
                <a16:creationId xmlns:a16="http://schemas.microsoft.com/office/drawing/2014/main" id="{2B8297F1-AEBE-406E-87E0-CCA60FEA45D4}"/>
              </a:ext>
            </a:extLst>
          </p:cNvPr>
          <p:cNvSpPr txBox="1"/>
          <p:nvPr/>
        </p:nvSpPr>
        <p:spPr>
          <a:xfrm>
            <a:off x="4514673" y="4321651"/>
            <a:ext cx="3150604" cy="338554"/>
          </a:xfrm>
          <a:prstGeom prst="rect">
            <a:avLst/>
          </a:prstGeom>
          <a:noFill/>
        </p:spPr>
        <p:txBody>
          <a:bodyPr wrap="square" rtlCol="0">
            <a:spAutoFit/>
          </a:bodyPr>
          <a:lstStyle/>
          <a:p>
            <a:r>
              <a:rPr lang="en-US" sz="1600" dirty="0"/>
              <a:t>Cisco CCNA Security Chapter 8.3.1.5</a:t>
            </a:r>
            <a:endParaRPr lang="en-UG" sz="1600" dirty="0"/>
          </a:p>
        </p:txBody>
      </p:sp>
      <p:pic>
        <p:nvPicPr>
          <p:cNvPr id="11" name="Video 10">
            <a:hlinkClick r:id="" action="ppaction://media"/>
            <a:extLst>
              <a:ext uri="{FF2B5EF4-FFF2-40B4-BE49-F238E27FC236}">
                <a16:creationId xmlns:a16="http://schemas.microsoft.com/office/drawing/2014/main" id="{DAA5434A-DE13-4A78-9C90-3CD7EA875D10}"/>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2172054089"/>
      </p:ext>
    </p:extLst>
  </p:cSld>
  <p:clrMapOvr>
    <a:masterClrMapping/>
  </p:clrMapOvr>
  <mc:AlternateContent xmlns:mc="http://schemas.openxmlformats.org/markup-compatibility/2006" xmlns:p14="http://schemas.microsoft.com/office/powerpoint/2010/main">
    <mc:Choice Requires="p14">
      <p:transition spd="slow" p14:dur="2000" advTm="19557"/>
    </mc:Choice>
    <mc:Fallback xmlns="">
      <p:transition spd="slow" advTm="19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6029587" cy="4800599"/>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IP security (IPsec) is a standard framework composed of five building blocks</a:t>
            </a:r>
          </a:p>
          <a:p>
            <a:pPr marL="578358" lvl="1" indent="-285750">
              <a:spcBef>
                <a:spcPts val="600"/>
              </a:spcBef>
              <a:spcAft>
                <a:spcPts val="0"/>
              </a:spcAft>
              <a:buClr>
                <a:schemeClr val="accent2"/>
              </a:buClr>
              <a:buFont typeface="Wingdings" panose="05000000000000000000" pitchFamily="2" charset="2"/>
              <a:buChar char="Ø"/>
            </a:pPr>
            <a:r>
              <a:rPr lang="en-US" dirty="0"/>
              <a:t>Protocol: encapsulation protocol carrying the data</a:t>
            </a:r>
          </a:p>
          <a:p>
            <a:pPr marL="578358" lvl="1" indent="-285750">
              <a:spcBef>
                <a:spcPts val="600"/>
              </a:spcBef>
              <a:spcAft>
                <a:spcPts val="0"/>
              </a:spcAft>
              <a:buClr>
                <a:schemeClr val="accent2"/>
              </a:buClr>
              <a:buFont typeface="Wingdings" panose="05000000000000000000" pitchFamily="2" charset="2"/>
              <a:buChar char="Ø"/>
            </a:pPr>
            <a:r>
              <a:rPr lang="en-US" dirty="0"/>
              <a:t>Confidentiality: encryption algorithm used for privacy</a:t>
            </a:r>
          </a:p>
          <a:p>
            <a:pPr marL="578358" lvl="1" indent="-285750">
              <a:spcBef>
                <a:spcPts val="600"/>
              </a:spcBef>
              <a:spcAft>
                <a:spcPts val="0"/>
              </a:spcAft>
              <a:buClr>
                <a:schemeClr val="accent2"/>
              </a:buClr>
              <a:buFont typeface="Wingdings" panose="05000000000000000000" pitchFamily="2" charset="2"/>
              <a:buChar char="Ø"/>
            </a:pPr>
            <a:r>
              <a:rPr lang="en-US" dirty="0"/>
              <a:t>Integrity: hash function used for integrity control</a:t>
            </a:r>
          </a:p>
          <a:p>
            <a:pPr marL="578358" lvl="1" indent="-285750">
              <a:spcBef>
                <a:spcPts val="600"/>
              </a:spcBef>
              <a:spcAft>
                <a:spcPts val="0"/>
              </a:spcAft>
              <a:buClr>
                <a:schemeClr val="accent2"/>
              </a:buClr>
              <a:buFont typeface="Wingdings" panose="05000000000000000000" pitchFamily="2" charset="2"/>
              <a:buChar char="Ø"/>
            </a:pPr>
            <a:r>
              <a:rPr lang="en-US" dirty="0"/>
              <a:t>Authentication: mechanism used to ensure the identity of the two end points of the VPN</a:t>
            </a:r>
          </a:p>
          <a:p>
            <a:pPr marL="578358" lvl="1" indent="-285750">
              <a:spcBef>
                <a:spcPts val="600"/>
              </a:spcBef>
              <a:spcAft>
                <a:spcPts val="0"/>
              </a:spcAft>
              <a:buClr>
                <a:schemeClr val="accent2"/>
              </a:buClr>
              <a:buFont typeface="Wingdings" panose="05000000000000000000" pitchFamily="2" charset="2"/>
              <a:buChar char="Ø"/>
            </a:pPr>
            <a:r>
              <a:rPr lang="en-US" dirty="0" err="1"/>
              <a:t>Diffie</a:t>
            </a:r>
            <a:r>
              <a:rPr lang="en-US" dirty="0"/>
              <a:t>-Hellman: algorithm used to create the keys used to encrypt the data</a:t>
            </a:r>
          </a:p>
          <a:p>
            <a:pPr marL="280988" lvl="0" indent="-280988">
              <a:spcBef>
                <a:spcPts val="600"/>
              </a:spcBef>
              <a:spcAft>
                <a:spcPts val="0"/>
              </a:spcAft>
              <a:buClr>
                <a:srgbClr val="9B2D1F"/>
              </a:buClr>
              <a:buFont typeface="Arial" panose="020B0604020202020204" pitchFamily="34" charset="0"/>
              <a:buChar char="•"/>
            </a:pPr>
            <a:r>
              <a:rPr lang="en-US" dirty="0">
                <a:solidFill>
                  <a:prstClr val="black">
                    <a:lumMod val="75000"/>
                    <a:lumOff val="25000"/>
                  </a:prstClr>
                </a:solidFill>
              </a:rPr>
              <a:t>IPsec only works with unicast transmissions</a:t>
            </a:r>
          </a:p>
          <a:p>
            <a:pPr marL="578358" lvl="1" indent="-285750">
              <a:spcBef>
                <a:spcPts val="600"/>
              </a:spcBef>
              <a:spcAft>
                <a:spcPts val="0"/>
              </a:spcAft>
              <a:buClr>
                <a:schemeClr val="accent2"/>
              </a:buClr>
              <a:buFont typeface="Wingdings" panose="05000000000000000000" pitchFamily="2" charset="2"/>
              <a:buChar char="Ø"/>
            </a:pPr>
            <a:endParaRPr lang="en-US" dirty="0"/>
          </a:p>
          <a:p>
            <a:pPr marL="0" indent="0">
              <a:spcBef>
                <a:spcPts val="600"/>
              </a:spcBef>
              <a:spcAft>
                <a:spcPts val="0"/>
              </a:spcAft>
              <a:buClr>
                <a:schemeClr val="accent2"/>
              </a:buClr>
              <a:buNone/>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0" indent="0">
              <a:spcBef>
                <a:spcPts val="600"/>
              </a:spcBef>
              <a:spcAft>
                <a:spcPts val="0"/>
              </a:spcAft>
              <a:buClr>
                <a:schemeClr val="accent2"/>
              </a:buClr>
              <a:buNone/>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516317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6</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7" name="Picture 6">
            <a:extLst>
              <a:ext uri="{FF2B5EF4-FFF2-40B4-BE49-F238E27FC236}">
                <a16:creationId xmlns:a16="http://schemas.microsoft.com/office/drawing/2014/main" id="{9C980BDB-CC7A-43F5-A452-962C25313D6A}"/>
              </a:ext>
            </a:extLst>
          </p:cNvPr>
          <p:cNvPicPr>
            <a:picLocks noChangeAspect="1"/>
          </p:cNvPicPr>
          <p:nvPr/>
        </p:nvPicPr>
        <p:blipFill>
          <a:blip r:embed="rId6"/>
          <a:stretch>
            <a:fillRect/>
          </a:stretch>
        </p:blipFill>
        <p:spPr>
          <a:xfrm>
            <a:off x="6954220" y="889000"/>
            <a:ext cx="5062289" cy="4003568"/>
          </a:xfrm>
          <a:prstGeom prst="rect">
            <a:avLst/>
          </a:prstGeom>
        </p:spPr>
      </p:pic>
      <p:sp>
        <p:nvSpPr>
          <p:cNvPr id="8" name="TextBox 7">
            <a:extLst>
              <a:ext uri="{FF2B5EF4-FFF2-40B4-BE49-F238E27FC236}">
                <a16:creationId xmlns:a16="http://schemas.microsoft.com/office/drawing/2014/main" id="{D20A748E-DD15-42D0-B5C0-74255D1DFF7D}"/>
              </a:ext>
            </a:extLst>
          </p:cNvPr>
          <p:cNvSpPr txBox="1"/>
          <p:nvPr/>
        </p:nvSpPr>
        <p:spPr>
          <a:xfrm>
            <a:off x="8006181" y="4892568"/>
            <a:ext cx="3174267" cy="338554"/>
          </a:xfrm>
          <a:prstGeom prst="rect">
            <a:avLst/>
          </a:prstGeom>
          <a:noFill/>
        </p:spPr>
        <p:txBody>
          <a:bodyPr wrap="none" rtlCol="0">
            <a:spAutoFit/>
          </a:bodyPr>
          <a:lstStyle/>
          <a:p>
            <a:r>
              <a:rPr lang="en-US" sz="1600" dirty="0"/>
              <a:t>Cisco CCNA Security Chapter 8.2.1.1</a:t>
            </a:r>
            <a:endParaRPr lang="en-UG" sz="1600" dirty="0"/>
          </a:p>
        </p:txBody>
      </p:sp>
      <p:pic>
        <p:nvPicPr>
          <p:cNvPr id="10" name="Video 9">
            <a:hlinkClick r:id="" action="ppaction://media"/>
            <a:extLst>
              <a:ext uri="{FF2B5EF4-FFF2-40B4-BE49-F238E27FC236}">
                <a16:creationId xmlns:a16="http://schemas.microsoft.com/office/drawing/2014/main" id="{3DE8F471-C911-43E1-89B3-1BB53C827B53}"/>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1435891993"/>
      </p:ext>
    </p:extLst>
  </p:cSld>
  <p:clrMapOvr>
    <a:masterClrMapping/>
  </p:clrMapOvr>
  <mc:AlternateContent xmlns:mc="http://schemas.openxmlformats.org/markup-compatibility/2006" xmlns:p14="http://schemas.microsoft.com/office/powerpoint/2010/main">
    <mc:Choice Requires="p14">
      <p:transition spd="slow" p14:dur="2000" advTm="42482"/>
    </mc:Choice>
    <mc:Fallback xmlns="">
      <p:transition spd="slow" advTm="42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Proposed Solution and Implementation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7328263" y="1028700"/>
            <a:ext cx="4010296" cy="4800599"/>
          </a:xfrm>
        </p:spPr>
        <p:txBody>
          <a:bodyPr>
            <a:normAutofit/>
          </a:bodyPr>
          <a:lstStyle/>
          <a:p>
            <a:pPr marL="280988" indent="-280988" algn="l">
              <a:spcBef>
                <a:spcPts val="600"/>
              </a:spcBef>
              <a:spcAft>
                <a:spcPts val="0"/>
              </a:spcAft>
              <a:buClr>
                <a:schemeClr val="accent2"/>
              </a:buClr>
              <a:buFont typeface="Arial" panose="020B0604020202020204" pitchFamily="34" charset="0"/>
              <a:buChar char="•"/>
            </a:pPr>
            <a:r>
              <a:rPr lang="en-US" dirty="0"/>
              <a:t>The combination of the GRE and VPN is necessary to accomplish the task of transmitting data securely. GRE will create an envelop for the data to be transmitted through untrusted networks. The IPsec protocol, encapsulation security payload (ESP), is the means of sealing that envelop and protecting its contents from being changed or compromised</a:t>
            </a:r>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0" indent="0" algn="ctr">
              <a:spcBef>
                <a:spcPts val="600"/>
              </a:spcBef>
              <a:spcAft>
                <a:spcPts val="0"/>
              </a:spcAft>
              <a:buClr>
                <a:schemeClr val="accent2"/>
              </a:buClr>
              <a:buNone/>
            </a:pPr>
            <a:endParaRPr lang="en-US" dirty="0"/>
          </a:p>
          <a:p>
            <a:pPr marL="0" indent="0" algn="ctr">
              <a:spcBef>
                <a:spcPts val="600"/>
              </a:spcBef>
              <a:spcAft>
                <a:spcPts val="0"/>
              </a:spcAft>
              <a:buClr>
                <a:schemeClr val="accent2"/>
              </a:buClr>
              <a:buNone/>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a:p>
            <a:pPr marL="280988" indent="-280988" algn="ctr">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8201010"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7</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8" name="Picture 7">
            <a:extLst>
              <a:ext uri="{FF2B5EF4-FFF2-40B4-BE49-F238E27FC236}">
                <a16:creationId xmlns:a16="http://schemas.microsoft.com/office/drawing/2014/main" id="{2FA6534F-2756-4E46-BF80-DF384037D313}"/>
              </a:ext>
            </a:extLst>
          </p:cNvPr>
          <p:cNvPicPr>
            <a:picLocks noChangeAspect="1"/>
          </p:cNvPicPr>
          <p:nvPr/>
        </p:nvPicPr>
        <p:blipFill>
          <a:blip r:embed="rId6"/>
          <a:stretch>
            <a:fillRect/>
          </a:stretch>
        </p:blipFill>
        <p:spPr>
          <a:xfrm>
            <a:off x="853441" y="1254332"/>
            <a:ext cx="6069873" cy="4118313"/>
          </a:xfrm>
          <a:prstGeom prst="rect">
            <a:avLst/>
          </a:prstGeom>
        </p:spPr>
      </p:pic>
      <p:sp>
        <p:nvSpPr>
          <p:cNvPr id="10" name="TextBox 9">
            <a:extLst>
              <a:ext uri="{FF2B5EF4-FFF2-40B4-BE49-F238E27FC236}">
                <a16:creationId xmlns:a16="http://schemas.microsoft.com/office/drawing/2014/main" id="{CE6DAE0C-6B68-45E9-B8A9-F6EA39EF3511}"/>
              </a:ext>
            </a:extLst>
          </p:cNvPr>
          <p:cNvSpPr txBox="1"/>
          <p:nvPr/>
        </p:nvSpPr>
        <p:spPr>
          <a:xfrm>
            <a:off x="2301243" y="5372645"/>
            <a:ext cx="3174267" cy="338554"/>
          </a:xfrm>
          <a:prstGeom prst="rect">
            <a:avLst/>
          </a:prstGeom>
          <a:noFill/>
        </p:spPr>
        <p:txBody>
          <a:bodyPr wrap="none" rtlCol="0">
            <a:spAutoFit/>
          </a:bodyPr>
          <a:lstStyle/>
          <a:p>
            <a:r>
              <a:rPr lang="en-US" sz="1600" dirty="0"/>
              <a:t>Cisco CCNA Security Chapter 8.1.1.2</a:t>
            </a:r>
            <a:endParaRPr lang="en-UG" sz="1600" dirty="0"/>
          </a:p>
        </p:txBody>
      </p:sp>
      <p:pic>
        <p:nvPicPr>
          <p:cNvPr id="13" name="Video 12">
            <a:hlinkClick r:id="" action="ppaction://media"/>
            <a:extLst>
              <a:ext uri="{FF2B5EF4-FFF2-40B4-BE49-F238E27FC236}">
                <a16:creationId xmlns:a16="http://schemas.microsoft.com/office/drawing/2014/main" id="{175B6743-5F31-4B55-8D01-A5343DA37486}"/>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498679760"/>
      </p:ext>
    </p:extLst>
  </p:cSld>
  <p:clrMapOvr>
    <a:masterClrMapping/>
  </p:clrMapOvr>
  <mc:AlternateContent xmlns:mc="http://schemas.openxmlformats.org/markup-compatibility/2006" xmlns:p14="http://schemas.microsoft.com/office/powerpoint/2010/main">
    <mc:Choice Requires="p14">
      <p:transition spd="slow" p14:dur="2000" advTm="30954"/>
    </mc:Choice>
    <mc:Fallback xmlns="">
      <p:transition spd="slow" advTm="30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4576-6C82-472F-B1FA-6DB1597E86EB}"/>
              </a:ext>
            </a:extLst>
          </p:cNvPr>
          <p:cNvSpPr>
            <a:spLocks noGrp="1"/>
          </p:cNvSpPr>
          <p:nvPr>
            <p:ph type="title"/>
          </p:nvPr>
        </p:nvSpPr>
        <p:spPr>
          <a:xfrm>
            <a:off x="609600" y="139701"/>
            <a:ext cx="10984850" cy="764189"/>
          </a:xfrm>
        </p:spPr>
        <p:txBody>
          <a:bodyPr/>
          <a:lstStyle/>
          <a:p>
            <a:r>
              <a:rPr lang="en-US" dirty="0"/>
              <a:t>Establish VPN</a:t>
            </a:r>
            <a:endParaRPr lang="en-UG" dirty="0"/>
          </a:p>
        </p:txBody>
      </p:sp>
      <p:sp>
        <p:nvSpPr>
          <p:cNvPr id="3" name="Content Placeholder 2">
            <a:extLst>
              <a:ext uri="{FF2B5EF4-FFF2-40B4-BE49-F238E27FC236}">
                <a16:creationId xmlns:a16="http://schemas.microsoft.com/office/drawing/2014/main" id="{9A45372A-0F53-4F79-95ED-4D432916A805}"/>
              </a:ext>
            </a:extLst>
          </p:cNvPr>
          <p:cNvSpPr>
            <a:spLocks noGrp="1"/>
          </p:cNvSpPr>
          <p:nvPr>
            <p:ph idx="1"/>
          </p:nvPr>
        </p:nvSpPr>
        <p:spPr>
          <a:xfrm>
            <a:off x="597551" y="1110348"/>
            <a:ext cx="3135430" cy="4127854"/>
          </a:xfrm>
        </p:spPr>
        <p:txBody>
          <a:bodyPr/>
          <a:lstStyle/>
          <a:p>
            <a:pPr marL="280988" indent="-280988" algn="l">
              <a:spcBef>
                <a:spcPts val="600"/>
              </a:spcBef>
              <a:spcAft>
                <a:spcPts val="0"/>
              </a:spcAft>
              <a:buClr>
                <a:schemeClr val="accent2"/>
              </a:buClr>
              <a:buFont typeface="Arial" panose="020B0604020202020204" pitchFamily="34" charset="0"/>
              <a:buChar char="•"/>
            </a:pPr>
            <a:r>
              <a:rPr lang="en-US" dirty="0"/>
              <a:t>The VPN enables information to be securely transmitted across the Internet. The communicating hosts can be assured their data is private, intact, and sent from a verified and trustworthy source.</a:t>
            </a:r>
          </a:p>
          <a:p>
            <a:pPr algn="ctr"/>
            <a:endParaRPr lang="en-UG" dirty="0"/>
          </a:p>
        </p:txBody>
      </p:sp>
      <p:sp>
        <p:nvSpPr>
          <p:cNvPr id="4" name="Footer Placeholder 3">
            <a:extLst>
              <a:ext uri="{FF2B5EF4-FFF2-40B4-BE49-F238E27FC236}">
                <a16:creationId xmlns:a16="http://schemas.microsoft.com/office/drawing/2014/main" id="{C814FFA2-0ABD-4D97-9F14-43C895AE91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115463-0C7C-43AD-8296-5DC724660230}"/>
              </a:ext>
            </a:extLst>
          </p:cNvPr>
          <p:cNvSpPr>
            <a:spLocks noGrp="1"/>
          </p:cNvSpPr>
          <p:nvPr>
            <p:ph type="sldNum" sz="quarter" idx="12"/>
          </p:nvPr>
        </p:nvSpPr>
        <p:spPr/>
        <p:txBody>
          <a:bodyPr/>
          <a:lstStyle/>
          <a:p>
            <a:fld id="{38C60F48-EAB5-A54D-B834-7AA360F30939}" type="slidenum">
              <a:rPr lang="en-US" smtClean="0"/>
              <a:t>8</a:t>
            </a:fld>
            <a:endParaRPr lang="en-US"/>
          </a:p>
        </p:txBody>
      </p:sp>
      <p:pic>
        <p:nvPicPr>
          <p:cNvPr id="6" name="Picture 5">
            <a:extLst>
              <a:ext uri="{FF2B5EF4-FFF2-40B4-BE49-F238E27FC236}">
                <a16:creationId xmlns:a16="http://schemas.microsoft.com/office/drawing/2014/main" id="{8CAB1E53-3E04-4E5C-A80A-98F5AE07C2AE}"/>
              </a:ext>
            </a:extLst>
          </p:cNvPr>
          <p:cNvPicPr>
            <a:picLocks noChangeAspect="1"/>
          </p:cNvPicPr>
          <p:nvPr/>
        </p:nvPicPr>
        <p:blipFill>
          <a:blip r:embed="rId4"/>
          <a:stretch>
            <a:fillRect/>
          </a:stretch>
        </p:blipFill>
        <p:spPr>
          <a:xfrm>
            <a:off x="4114826" y="521795"/>
            <a:ext cx="7097778" cy="4923597"/>
          </a:xfrm>
          <a:prstGeom prst="rect">
            <a:avLst/>
          </a:prstGeom>
        </p:spPr>
      </p:pic>
      <p:sp>
        <p:nvSpPr>
          <p:cNvPr id="7" name="TextBox 6">
            <a:extLst>
              <a:ext uri="{FF2B5EF4-FFF2-40B4-BE49-F238E27FC236}">
                <a16:creationId xmlns:a16="http://schemas.microsoft.com/office/drawing/2014/main" id="{FF1DD295-5327-4D34-B735-0D1675A15074}"/>
              </a:ext>
            </a:extLst>
          </p:cNvPr>
          <p:cNvSpPr txBox="1"/>
          <p:nvPr/>
        </p:nvSpPr>
        <p:spPr>
          <a:xfrm>
            <a:off x="5795158" y="5445393"/>
            <a:ext cx="3188129" cy="338554"/>
          </a:xfrm>
          <a:prstGeom prst="rect">
            <a:avLst/>
          </a:prstGeom>
          <a:noFill/>
        </p:spPr>
        <p:txBody>
          <a:bodyPr wrap="square" rtlCol="0">
            <a:spAutoFit/>
          </a:bodyPr>
          <a:lstStyle/>
          <a:p>
            <a:r>
              <a:rPr lang="en-US" sz="1600" dirty="0"/>
              <a:t>Cisco CCNA Security Chapter 8.2.2.4</a:t>
            </a:r>
            <a:endParaRPr lang="en-UG" sz="1600" dirty="0"/>
          </a:p>
        </p:txBody>
      </p:sp>
      <p:cxnSp>
        <p:nvCxnSpPr>
          <p:cNvPr id="8" name="Straight Connector 7">
            <a:extLst>
              <a:ext uri="{FF2B5EF4-FFF2-40B4-BE49-F238E27FC236}">
                <a16:creationId xmlns:a16="http://schemas.microsoft.com/office/drawing/2014/main" id="{4FD6AB51-12C6-4817-BC53-8B8A14C8B228}"/>
              </a:ext>
            </a:extLst>
          </p:cNvPr>
          <p:cNvCxnSpPr>
            <a:cxnSpLocks/>
          </p:cNvCxnSpPr>
          <p:nvPr/>
        </p:nvCxnSpPr>
        <p:spPr>
          <a:xfrm>
            <a:off x="597550" y="903890"/>
            <a:ext cx="3091581" cy="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pic>
        <p:nvPicPr>
          <p:cNvPr id="9" name="Video 8">
            <a:hlinkClick r:id="" action="ppaction://media"/>
            <a:extLst>
              <a:ext uri="{FF2B5EF4-FFF2-40B4-BE49-F238E27FC236}">
                <a16:creationId xmlns:a16="http://schemas.microsoft.com/office/drawing/2014/main" id="{FAEB8BB2-896C-4BD5-A2D4-64AE61239DA3}"/>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1180258872"/>
      </p:ext>
    </p:extLst>
  </p:cSld>
  <p:clrMapOvr>
    <a:masterClrMapping/>
  </p:clrMapOvr>
  <mc:AlternateContent xmlns:mc="http://schemas.openxmlformats.org/markup-compatibility/2006" xmlns:p14="http://schemas.microsoft.com/office/powerpoint/2010/main">
    <mc:Choice Requires="p14">
      <p:transition spd="slow" p14:dur="2000" advTm="18105"/>
    </mc:Choice>
    <mc:Fallback xmlns="">
      <p:transition spd="slow" advTm="18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A209-383F-4C01-82CC-D2F99971FC5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BC348B2-A502-4478-977C-9683494609FC}"/>
              </a:ext>
            </a:extLst>
          </p:cNvPr>
          <p:cNvSpPr>
            <a:spLocks noGrp="1"/>
          </p:cNvSpPr>
          <p:nvPr>
            <p:ph idx="1"/>
          </p:nvPr>
        </p:nvSpPr>
        <p:spPr>
          <a:xfrm>
            <a:off x="597550" y="1028700"/>
            <a:ext cx="10984850" cy="5202647"/>
          </a:xfrm>
        </p:spPr>
        <p:txBody>
          <a:bodyPr>
            <a:normAutofit/>
          </a:bodyPr>
          <a:lstStyle/>
          <a:p>
            <a:pPr marL="280988" indent="-280988">
              <a:spcBef>
                <a:spcPts val="600"/>
              </a:spcBef>
              <a:spcAft>
                <a:spcPts val="0"/>
              </a:spcAft>
              <a:buClr>
                <a:schemeClr val="accent2"/>
              </a:buClr>
              <a:buFont typeface="Arial" panose="020B0604020202020204" pitchFamily="34" charset="0"/>
              <a:buChar char="•"/>
            </a:pPr>
            <a:r>
              <a:rPr lang="en-US" dirty="0"/>
              <a:t>Through the implementation of a VPN, a high level of security and privacy can be achieved. The likelihood of information being intercepted, tampered with, or compromised by malicious outside actors is greatly reduced.</a:t>
            </a:r>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a:p>
            <a:pPr marL="280988" indent="-280988">
              <a:spcBef>
                <a:spcPts val="600"/>
              </a:spcBef>
              <a:spcAft>
                <a:spcPts val="0"/>
              </a:spcAft>
              <a:buClr>
                <a:schemeClr val="accent2"/>
              </a:buClr>
              <a:buFont typeface="Arial" panose="020B0604020202020204" pitchFamily="34" charset="0"/>
              <a:buChar char="•"/>
            </a:pPr>
            <a:endParaRPr lang="en-US" dirty="0"/>
          </a:p>
        </p:txBody>
      </p:sp>
      <p:cxnSp>
        <p:nvCxnSpPr>
          <p:cNvPr id="4" name="Straight Connector 3">
            <a:extLst>
              <a:ext uri="{FF2B5EF4-FFF2-40B4-BE49-F238E27FC236}">
                <a16:creationId xmlns:a16="http://schemas.microsoft.com/office/drawing/2014/main" id="{317C6886-4E51-4FCE-9CB6-B02F2B2FB8F0}"/>
              </a:ext>
            </a:extLst>
          </p:cNvPr>
          <p:cNvCxnSpPr>
            <a:cxnSpLocks/>
          </p:cNvCxnSpPr>
          <p:nvPr/>
        </p:nvCxnSpPr>
        <p:spPr>
          <a:xfrm>
            <a:off x="597550" y="876301"/>
            <a:ext cx="2633330" cy="12699"/>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5" name="Footer Placeholder 4">
            <a:extLst>
              <a:ext uri="{FF2B5EF4-FFF2-40B4-BE49-F238E27FC236}">
                <a16:creationId xmlns:a16="http://schemas.microsoft.com/office/drawing/2014/main" id="{2585B140-3A3C-4B97-9CA7-D5ABD6042F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7F987D-8125-4449-B24B-5D69203C7C4A}"/>
              </a:ext>
            </a:extLst>
          </p:cNvPr>
          <p:cNvSpPr>
            <a:spLocks noGrp="1"/>
          </p:cNvSpPr>
          <p:nvPr>
            <p:ph type="sldNum" sz="quarter" idx="12"/>
          </p:nvPr>
        </p:nvSpPr>
        <p:spPr/>
        <p:txBody>
          <a:bodyPr/>
          <a:lstStyle/>
          <a:p>
            <a:fld id="{38C60F48-EAB5-A54D-B834-7AA360F30939}" type="slidenum">
              <a:rPr lang="en-US" smtClean="0"/>
              <a:t>9</a:t>
            </a:fld>
            <a:endParaRPr lang="en-US"/>
          </a:p>
        </p:txBody>
      </p:sp>
      <p:pic>
        <p:nvPicPr>
          <p:cNvPr id="9" name="Picture 8">
            <a:extLst>
              <a:ext uri="{FF2B5EF4-FFF2-40B4-BE49-F238E27FC236}">
                <a16:creationId xmlns:a16="http://schemas.microsoft.com/office/drawing/2014/main" id="{73464212-9CDB-4AEA-91E9-A2A73185ABB4}"/>
              </a:ext>
            </a:extLst>
          </p:cNvPr>
          <p:cNvPicPr>
            <a:picLocks noChangeAspect="1"/>
          </p:cNvPicPr>
          <p:nvPr/>
        </p:nvPicPr>
        <p:blipFill>
          <a:blip r:embed="rId5"/>
          <a:stretch>
            <a:fillRect/>
          </a:stretch>
        </p:blipFill>
        <p:spPr>
          <a:xfrm>
            <a:off x="175491" y="6459782"/>
            <a:ext cx="1720298" cy="365125"/>
          </a:xfrm>
          <a:prstGeom prst="rect">
            <a:avLst/>
          </a:prstGeom>
        </p:spPr>
      </p:pic>
      <p:pic>
        <p:nvPicPr>
          <p:cNvPr id="7" name="Picture 6">
            <a:extLst>
              <a:ext uri="{FF2B5EF4-FFF2-40B4-BE49-F238E27FC236}">
                <a16:creationId xmlns:a16="http://schemas.microsoft.com/office/drawing/2014/main" id="{046BCDFA-6B32-4FBB-B4D8-A6741B46B87F}"/>
              </a:ext>
            </a:extLst>
          </p:cNvPr>
          <p:cNvPicPr>
            <a:picLocks noChangeAspect="1"/>
          </p:cNvPicPr>
          <p:nvPr/>
        </p:nvPicPr>
        <p:blipFill>
          <a:blip r:embed="rId6"/>
          <a:stretch>
            <a:fillRect/>
          </a:stretch>
        </p:blipFill>
        <p:spPr>
          <a:xfrm>
            <a:off x="2696845" y="2294704"/>
            <a:ext cx="6798309" cy="3787515"/>
          </a:xfrm>
          <a:prstGeom prst="rect">
            <a:avLst/>
          </a:prstGeom>
        </p:spPr>
      </p:pic>
      <p:pic>
        <p:nvPicPr>
          <p:cNvPr id="10" name="Video 9">
            <a:hlinkClick r:id="" action="ppaction://media"/>
            <a:extLst>
              <a:ext uri="{FF2B5EF4-FFF2-40B4-BE49-F238E27FC236}">
                <a16:creationId xmlns:a16="http://schemas.microsoft.com/office/drawing/2014/main" id="{698C6248-7E0D-464A-83CB-7D1F34BFA953}"/>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9906000" y="5143500"/>
            <a:ext cx="2285999" cy="1714500"/>
          </a:xfrm>
          <a:prstGeom prst="rect">
            <a:avLst/>
          </a:prstGeom>
        </p:spPr>
      </p:pic>
    </p:spTree>
    <p:extLst>
      <p:ext uri="{BB962C8B-B14F-4D97-AF65-F5344CB8AC3E}">
        <p14:creationId xmlns:p14="http://schemas.microsoft.com/office/powerpoint/2010/main" val="3015800215"/>
      </p:ext>
    </p:extLst>
  </p:cSld>
  <p:clrMapOvr>
    <a:masterClrMapping/>
  </p:clrMapOvr>
  <mc:AlternateContent xmlns:mc="http://schemas.openxmlformats.org/markup-compatibility/2006" xmlns:p14="http://schemas.microsoft.com/office/powerpoint/2010/main">
    <mc:Choice Requires="p14">
      <p:transition spd="slow" p14:dur="2000" advTm="28767"/>
    </mc:Choice>
    <mc:Fallback xmlns="">
      <p:transition spd="slow" advTm="28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12036</TotalTime>
  <Words>454</Words>
  <Application>Microsoft Office PowerPoint</Application>
  <PresentationFormat>Widescreen</PresentationFormat>
  <Paragraphs>90</Paragraphs>
  <Slides>9</Slides>
  <Notes>7</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Retrospect</vt:lpstr>
      <vt:lpstr>PowerPoint Presentation</vt:lpstr>
      <vt:lpstr>Agenda</vt:lpstr>
      <vt:lpstr>Introduction</vt:lpstr>
      <vt:lpstr>Problem Description</vt:lpstr>
      <vt:lpstr>Background Information</vt:lpstr>
      <vt:lpstr>Background Information</vt:lpstr>
      <vt:lpstr>Proposed Solution and Implementation</vt:lpstr>
      <vt:lpstr>Establish VPN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CRICHIGNO BENITEZ, JORGE</cp:lastModifiedBy>
  <cp:revision>135</cp:revision>
  <dcterms:created xsi:type="dcterms:W3CDTF">2020-04-03T21:33:21Z</dcterms:created>
  <dcterms:modified xsi:type="dcterms:W3CDTF">2020-11-25T22:53:09Z</dcterms:modified>
</cp:coreProperties>
</file>