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408" r:id="rId2"/>
    <p:sldId id="2145" r:id="rId3"/>
    <p:sldId id="2122" r:id="rId4"/>
    <p:sldId id="2123" r:id="rId5"/>
    <p:sldId id="2126" r:id="rId6"/>
    <p:sldId id="2125" r:id="rId7"/>
    <p:sldId id="2127" r:id="rId8"/>
    <p:sldId id="2144" r:id="rId9"/>
    <p:sldId id="2148" r:id="rId10"/>
    <p:sldId id="2147" r:id="rId11"/>
    <p:sldId id="2135" r:id="rId12"/>
    <p:sldId id="2136" r:id="rId13"/>
    <p:sldId id="2137" r:id="rId14"/>
    <p:sldId id="2138" r:id="rId15"/>
    <p:sldId id="2141" r:id="rId16"/>
    <p:sldId id="2139" r:id="rId17"/>
    <p:sldId id="2140" r:id="rId18"/>
    <p:sldId id="2142" r:id="rId19"/>
    <p:sldId id="2143" r:id="rId20"/>
    <p:sldId id="447" r:id="rId21"/>
    <p:sldId id="1233" r:id="rId22"/>
    <p:sldId id="1234" r:id="rId23"/>
    <p:sldId id="1235" r:id="rId24"/>
    <p:sldId id="1236" r:id="rId25"/>
    <p:sldId id="1237" r:id="rId26"/>
    <p:sldId id="2128" r:id="rId27"/>
    <p:sldId id="214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 autoAdjust="0"/>
    <p:restoredTop sz="85463" autoAdjust="0"/>
  </p:normalViewPr>
  <p:slideViewPr>
    <p:cSldViewPr snapToGrid="0" snapToObjects="1">
      <p:cViewPr varScale="1">
        <p:scale>
          <a:sx n="91" d="100"/>
          <a:sy n="91" d="100"/>
        </p:scale>
        <p:origin x="54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z, Jose" userId="af884673-c72d-4dfe-b100-de77b9392a28" providerId="ADAL" clId="{D07171D5-9D9A-4308-BD2A-18EE5A5ADBBD}"/>
    <pc:docChg chg="custSel addSld delSld modSld">
      <pc:chgData name="Gomez, Jose" userId="af884673-c72d-4dfe-b100-de77b9392a28" providerId="ADAL" clId="{D07171D5-9D9A-4308-BD2A-18EE5A5ADBBD}" dt="2024-02-07T20:20:27.825" v="190"/>
      <pc:docMkLst>
        <pc:docMk/>
      </pc:docMkLst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2715774148" sldId="447"/>
        </pc:sldMkLst>
      </pc:sldChg>
      <pc:sldChg chg="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789609109" sldId="447"/>
        </pc:sldMkLst>
        <pc:spChg chg="mod">
          <ac:chgData name="Gomez, Jose" userId="af884673-c72d-4dfe-b100-de77b9392a28" providerId="ADAL" clId="{D07171D5-9D9A-4308-BD2A-18EE5A5ADBBD}" dt="2024-02-07T20:14:13.777" v="171" actId="14100"/>
          <ac:spMkLst>
            <pc:docMk/>
            <pc:sldMk cId="2789609109" sldId="447"/>
            <ac:spMk id="31" creationId="{8DA48107-DA6B-4C12-8C87-9BCB17136510}"/>
          </ac:spMkLst>
        </pc:spChg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08157550" sldId="1233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049530869" sldId="1233"/>
        </pc:sldMkLst>
        <pc:spChg chg="add del mod">
          <ac:chgData name="Gomez, Jose" userId="af884673-c72d-4dfe-b100-de77b9392a28" providerId="ADAL" clId="{D07171D5-9D9A-4308-BD2A-18EE5A5ADBBD}" dt="2024-02-07T20:18:53.158" v="187" actId="478"/>
          <ac:spMkLst>
            <pc:docMk/>
            <pc:sldMk cId="2049530869" sldId="1233"/>
            <ac:spMk id="3" creationId="{12F271B1-EFC2-5D11-0496-6F97FCA23C73}"/>
          </ac:spMkLst>
        </pc:spChg>
        <pc:spChg chg="del">
          <ac:chgData name="Gomez, Jose" userId="af884673-c72d-4dfe-b100-de77b9392a28" providerId="ADAL" clId="{D07171D5-9D9A-4308-BD2A-18EE5A5ADBBD}" dt="2024-02-07T20:16:14.371" v="173" actId="478"/>
          <ac:spMkLst>
            <pc:docMk/>
            <pc:sldMk cId="2049530869" sldId="1233"/>
            <ac:spMk id="5" creationId="{AAFEF87D-E841-51A1-80F0-132FB943E519}"/>
          </ac:spMkLst>
        </pc:spChg>
        <pc:spChg chg="add mod">
          <ac:chgData name="Gomez, Jose" userId="af884673-c72d-4dfe-b100-de77b9392a28" providerId="ADAL" clId="{D07171D5-9D9A-4308-BD2A-18EE5A5ADBBD}" dt="2024-02-07T20:18:54.120" v="188"/>
          <ac:spMkLst>
            <pc:docMk/>
            <pc:sldMk cId="2049530869" sldId="1233"/>
            <ac:spMk id="7" creationId="{28C6A698-D69C-EB8A-C45C-3D0C10B4A93E}"/>
          </ac:spMkLst>
        </pc:spChg>
        <pc:spChg chg="del">
          <ac:chgData name="Gomez, Jose" userId="af884673-c72d-4dfe-b100-de77b9392a28" providerId="ADAL" clId="{D07171D5-9D9A-4308-BD2A-18EE5A5ADBBD}" dt="2024-02-07T20:06:36.445" v="6" actId="478"/>
          <ac:spMkLst>
            <pc:docMk/>
            <pc:sldMk cId="2049530869" sldId="1233"/>
            <ac:spMk id="31" creationId="{8DA48107-DA6B-4C12-8C87-9BCB17136510}"/>
          </ac:spMkLst>
        </pc:spChg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843243487" sldId="1234"/>
        </pc:sldMkLst>
      </pc:sldChg>
      <pc:sldChg chg="add del">
        <pc:chgData name="Gomez, Jose" userId="af884673-c72d-4dfe-b100-de77b9392a28" providerId="ADAL" clId="{D07171D5-9D9A-4308-BD2A-18EE5A5ADBBD}" dt="2024-02-07T20:20:25.867" v="189" actId="2696"/>
        <pc:sldMkLst>
          <pc:docMk/>
          <pc:sldMk cId="2571161669" sldId="1234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385939952" sldId="1235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564253545" sldId="1235"/>
        </pc:sldMkLst>
        <pc:spChg chg="mod">
          <ac:chgData name="Gomez, Jose" userId="af884673-c72d-4dfe-b100-de77b9392a28" providerId="ADAL" clId="{D07171D5-9D9A-4308-BD2A-18EE5A5ADBBD}" dt="2024-02-07T20:09:02.481" v="33" actId="20577"/>
          <ac:spMkLst>
            <pc:docMk/>
            <pc:sldMk cId="2564253545" sldId="1235"/>
            <ac:spMk id="31" creationId="{8DA48107-DA6B-4C12-8C87-9BCB17136510}"/>
          </ac:spMkLst>
        </pc:spChg>
        <pc:picChg chg="del">
          <ac:chgData name="Gomez, Jose" userId="af884673-c72d-4dfe-b100-de77b9392a28" providerId="ADAL" clId="{D07171D5-9D9A-4308-BD2A-18EE5A5ADBBD}" dt="2024-02-07T20:08:45.298" v="8" actId="478"/>
          <ac:picMkLst>
            <pc:docMk/>
            <pc:sldMk cId="2564253545" sldId="1235"/>
            <ac:picMk id="3" creationId="{3E431D24-9D08-5D17-5839-9392366C4385}"/>
          </ac:picMkLst>
        </pc:picChg>
        <pc:picChg chg="add mod">
          <ac:chgData name="Gomez, Jose" userId="af884673-c72d-4dfe-b100-de77b9392a28" providerId="ADAL" clId="{D07171D5-9D9A-4308-BD2A-18EE5A5ADBBD}" dt="2024-02-07T20:08:53.870" v="13" actId="1076"/>
          <ac:picMkLst>
            <pc:docMk/>
            <pc:sldMk cId="2564253545" sldId="1235"/>
            <ac:picMk id="5" creationId="{EDD17DBC-7A01-516D-46E2-6884BB8CE70E}"/>
          </ac:picMkLst>
        </pc:picChg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3586577739" sldId="1236"/>
        </pc:sldMkLst>
        <pc:spChg chg="mod">
          <ac:chgData name="Gomez, Jose" userId="af884673-c72d-4dfe-b100-de77b9392a28" providerId="ADAL" clId="{D07171D5-9D9A-4308-BD2A-18EE5A5ADBBD}" dt="2024-02-07T20:10:57.135" v="41" actId="14100"/>
          <ac:spMkLst>
            <pc:docMk/>
            <pc:sldMk cId="3586577739" sldId="1236"/>
            <ac:spMk id="31" creationId="{8DA48107-DA6B-4C12-8C87-9BCB17136510}"/>
          </ac:spMkLst>
        </pc:spChg>
        <pc:picChg chg="add mod">
          <ac:chgData name="Gomez, Jose" userId="af884673-c72d-4dfe-b100-de77b9392a28" providerId="ADAL" clId="{D07171D5-9D9A-4308-BD2A-18EE5A5ADBBD}" dt="2024-02-07T20:11:06.160" v="87" actId="1036"/>
          <ac:picMkLst>
            <pc:docMk/>
            <pc:sldMk cId="3586577739" sldId="1236"/>
            <ac:picMk id="4" creationId="{FCF84C67-6C88-E186-FE1F-681844CB6F43}"/>
          </ac:picMkLst>
        </pc:picChg>
        <pc:picChg chg="del mod">
          <ac:chgData name="Gomez, Jose" userId="af884673-c72d-4dfe-b100-de77b9392a28" providerId="ADAL" clId="{D07171D5-9D9A-4308-BD2A-18EE5A5ADBBD}" dt="2024-02-07T20:09:45.395" v="37" actId="478"/>
          <ac:picMkLst>
            <pc:docMk/>
            <pc:sldMk cId="3586577739" sldId="1236"/>
            <ac:picMk id="5" creationId="{11A75564-5C2A-6A00-1D20-FC0FF74E10A7}"/>
          </ac:picMkLst>
        </pc:picChg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4099560840" sldId="1236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79870788" sldId="1237"/>
        </pc:sldMkLst>
        <pc:spChg chg="mod topLvl">
          <ac:chgData name="Gomez, Jose" userId="af884673-c72d-4dfe-b100-de77b9392a28" providerId="ADAL" clId="{D07171D5-9D9A-4308-BD2A-18EE5A5ADBBD}" dt="2024-02-07T20:13:29.312" v="169" actId="1036"/>
          <ac:spMkLst>
            <pc:docMk/>
            <pc:sldMk cId="279870788" sldId="1237"/>
            <ac:spMk id="4" creationId="{6C5D1DFE-042D-6237-6A86-0B4676986A3A}"/>
          </ac:spMkLst>
        </pc:spChg>
        <pc:spChg chg="mod">
          <ac:chgData name="Gomez, Jose" userId="af884673-c72d-4dfe-b100-de77b9392a28" providerId="ADAL" clId="{D07171D5-9D9A-4308-BD2A-18EE5A5ADBBD}" dt="2024-02-07T20:13:29.312" v="169" actId="1036"/>
          <ac:spMkLst>
            <pc:docMk/>
            <pc:sldMk cId="279870788" sldId="1237"/>
            <ac:spMk id="7" creationId="{94C2ACE1-3087-4FE4-9E38-D5759E45A7D2}"/>
          </ac:spMkLst>
        </pc:spChg>
        <pc:grpChg chg="del">
          <ac:chgData name="Gomez, Jose" userId="af884673-c72d-4dfe-b100-de77b9392a28" providerId="ADAL" clId="{D07171D5-9D9A-4308-BD2A-18EE5A5ADBBD}" dt="2024-02-07T20:11:47.361" v="88" actId="478"/>
          <ac:grpSpMkLst>
            <pc:docMk/>
            <pc:sldMk cId="279870788" sldId="1237"/>
            <ac:grpSpMk id="8" creationId="{5DBCACA4-E778-A095-1F83-73CCC94A7EBC}"/>
          </ac:grpSpMkLst>
        </pc:grpChg>
        <pc:picChg chg="del topLvl">
          <ac:chgData name="Gomez, Jose" userId="af884673-c72d-4dfe-b100-de77b9392a28" providerId="ADAL" clId="{D07171D5-9D9A-4308-BD2A-18EE5A5ADBBD}" dt="2024-02-07T20:11:47.361" v="88" actId="478"/>
          <ac:picMkLst>
            <pc:docMk/>
            <pc:sldMk cId="279870788" sldId="1237"/>
            <ac:picMk id="3" creationId="{68FF71A1-2F93-53ED-56D3-CD3C62F24CBD}"/>
          </ac:picMkLst>
        </pc:picChg>
        <pc:picChg chg="add mod ord">
          <ac:chgData name="Gomez, Jose" userId="af884673-c72d-4dfe-b100-de77b9392a28" providerId="ADAL" clId="{D07171D5-9D9A-4308-BD2A-18EE5A5ADBBD}" dt="2024-02-07T20:13:29.312" v="169" actId="1036"/>
          <ac:picMkLst>
            <pc:docMk/>
            <pc:sldMk cId="279870788" sldId="1237"/>
            <ac:picMk id="9" creationId="{0AE144B8-FD69-2B20-2C26-73C6A85D6D1D}"/>
          </ac:picMkLst>
        </pc:picChg>
        <pc:picChg chg="del mod">
          <ac:chgData name="Gomez, Jose" userId="af884673-c72d-4dfe-b100-de77b9392a28" providerId="ADAL" clId="{D07171D5-9D9A-4308-BD2A-18EE5A5ADBBD}" dt="2024-02-07T20:17:28.725" v="174" actId="478"/>
          <ac:picMkLst>
            <pc:docMk/>
            <pc:sldMk cId="279870788" sldId="1237"/>
            <ac:picMk id="10" creationId="{9C3996AA-F480-54FF-0D8E-4A6FC2C0245B}"/>
          </ac:picMkLst>
        </pc:picChg>
        <pc:picChg chg="add mod modCrop">
          <ac:chgData name="Gomez, Jose" userId="af884673-c72d-4dfe-b100-de77b9392a28" providerId="ADAL" clId="{D07171D5-9D9A-4308-BD2A-18EE5A5ADBBD}" dt="2024-02-07T20:18:05.205" v="186" actId="1037"/>
          <ac:picMkLst>
            <pc:docMk/>
            <pc:sldMk cId="279870788" sldId="1237"/>
            <ac:picMk id="13" creationId="{75E5CDF7-B0A8-A9D1-EE1E-2C34480F37AF}"/>
          </ac:picMkLst>
        </pc:picChg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229723888" sldId="1237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679513671" sldId="2128"/>
        </pc:sldMkLst>
      </pc:sldChg>
      <pc:sldChg chg="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1744079529" sldId="2128"/>
        </pc:sldMkLst>
        <pc:spChg chg="mod">
          <ac:chgData name="Gomez, Jose" userId="af884673-c72d-4dfe-b100-de77b9392a28" providerId="ADAL" clId="{D07171D5-9D9A-4308-BD2A-18EE5A5ADBBD}" dt="2024-02-07T20:13:55.126" v="170"/>
          <ac:spMkLst>
            <pc:docMk/>
            <pc:sldMk cId="1744079529" sldId="2128"/>
            <ac:spMk id="14" creationId="{48AFB8B8-3111-4999-997D-C50022E2F3AE}"/>
          </ac:spMkLst>
        </pc:spChg>
      </pc:sldChg>
    </pc:docChg>
  </pc:docChgLst>
  <pc:docChgLst>
    <pc:chgData name="Crichigno Benitez, Jorge" userId="e8c2d0ca-3c76-40b7-b803-52729ce5e219" providerId="ADAL" clId="{3571252B-038B-4F5D-88FF-60AC4F5BD989}"/>
    <pc:docChg chg="undo custSel addSld delSld modSld">
      <pc:chgData name="Crichigno Benitez, Jorge" userId="e8c2d0ca-3c76-40b7-b803-52729ce5e219" providerId="ADAL" clId="{3571252B-038B-4F5D-88FF-60AC4F5BD989}" dt="2024-02-11T17:23:17.585" v="267" actId="20577"/>
      <pc:docMkLst>
        <pc:docMk/>
      </pc:docMkLst>
      <pc:sldChg chg="del">
        <pc:chgData name="Crichigno Benitez, Jorge" userId="e8c2d0ca-3c76-40b7-b803-52729ce5e219" providerId="ADAL" clId="{3571252B-038B-4F5D-88FF-60AC4F5BD989}" dt="2024-02-07T19:33:21.546" v="249" actId="2696"/>
        <pc:sldMkLst>
          <pc:docMk/>
          <pc:sldMk cId="1031394602" sldId="2119"/>
        </pc:sldMkLst>
      </pc:sldChg>
      <pc:sldChg chg="modSp add mod">
        <pc:chgData name="Crichigno Benitez, Jorge" userId="e8c2d0ca-3c76-40b7-b803-52729ce5e219" providerId="ADAL" clId="{3571252B-038B-4F5D-88FF-60AC4F5BD989}" dt="2024-02-07T19:30:55.567" v="229" actId="14100"/>
        <pc:sldMkLst>
          <pc:docMk/>
          <pc:sldMk cId="591878537" sldId="2122"/>
        </pc:sldMkLst>
        <pc:spChg chg="mod">
          <ac:chgData name="Crichigno Benitez, Jorge" userId="e8c2d0ca-3c76-40b7-b803-52729ce5e219" providerId="ADAL" clId="{3571252B-038B-4F5D-88FF-60AC4F5BD989}" dt="2024-02-07T19:30:55.567" v="229" actId="14100"/>
          <ac:spMkLst>
            <pc:docMk/>
            <pc:sldMk cId="591878537" sldId="2122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571252B-038B-4F5D-88FF-60AC4F5BD989}" dt="2024-02-07T19:30:31.727" v="228" actId="20577"/>
          <ac:spMkLst>
            <pc:docMk/>
            <pc:sldMk cId="591878537" sldId="2122"/>
            <ac:spMk id="3" creationId="{4BC348B2-A502-4478-977C-9683494609FC}"/>
          </ac:spMkLst>
        </pc:spChg>
        <pc:cxnChg chg="mod">
          <ac:chgData name="Crichigno Benitez, Jorge" userId="e8c2d0ca-3c76-40b7-b803-52729ce5e219" providerId="ADAL" clId="{3571252B-038B-4F5D-88FF-60AC4F5BD989}" dt="2024-02-07T19:30:04.303" v="199" actId="14100"/>
          <ac:cxnSpMkLst>
            <pc:docMk/>
            <pc:sldMk cId="591878537" sldId="2122"/>
            <ac:cxnSpMk id="4" creationId="{317C6886-4E51-4FCE-9CB6-B02F2B2FB8F0}"/>
          </ac:cxnSpMkLst>
        </pc:cxnChg>
      </pc:sldChg>
      <pc:sldChg chg="addSp delSp modSp add mod">
        <pc:chgData name="Crichigno Benitez, Jorge" userId="e8c2d0ca-3c76-40b7-b803-52729ce5e219" providerId="ADAL" clId="{3571252B-038B-4F5D-88FF-60AC4F5BD989}" dt="2024-02-07T19:32:35.616" v="244" actId="12"/>
        <pc:sldMkLst>
          <pc:docMk/>
          <pc:sldMk cId="3561513208" sldId="2123"/>
        </pc:sldMkLst>
        <pc:spChg chg="del">
          <ac:chgData name="Crichigno Benitez, Jorge" userId="e8c2d0ca-3c76-40b7-b803-52729ce5e219" providerId="ADAL" clId="{3571252B-038B-4F5D-88FF-60AC4F5BD989}" dt="2024-02-07T19:31:06.316" v="231" actId="478"/>
          <ac:spMkLst>
            <pc:docMk/>
            <pc:sldMk cId="3561513208" sldId="2123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571252B-038B-4F5D-88FF-60AC4F5BD989}" dt="2024-02-07T19:32:35.616" v="244" actId="12"/>
          <ac:spMkLst>
            <pc:docMk/>
            <pc:sldMk cId="3561513208" sldId="2123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3571252B-038B-4F5D-88FF-60AC4F5BD989}" dt="2024-02-07T19:31:08.218" v="232" actId="478"/>
          <ac:spMkLst>
            <pc:docMk/>
            <pc:sldMk cId="3561513208" sldId="2123"/>
            <ac:spMk id="7" creationId="{F8FC3C2B-9BFA-57FA-0B33-2C6F424D7046}"/>
          </ac:spMkLst>
        </pc:spChg>
        <pc:spChg chg="add mod">
          <ac:chgData name="Crichigno Benitez, Jorge" userId="e8c2d0ca-3c76-40b7-b803-52729ce5e219" providerId="ADAL" clId="{3571252B-038B-4F5D-88FF-60AC4F5BD989}" dt="2024-02-07T19:31:09.195" v="233"/>
          <ac:spMkLst>
            <pc:docMk/>
            <pc:sldMk cId="3561513208" sldId="2123"/>
            <ac:spMk id="8" creationId="{A5376B12-BD47-E2A3-B655-F6A4DA009B0C}"/>
          </ac:spMkLst>
        </pc:spChg>
        <pc:cxnChg chg="del">
          <ac:chgData name="Crichigno Benitez, Jorge" userId="e8c2d0ca-3c76-40b7-b803-52729ce5e219" providerId="ADAL" clId="{3571252B-038B-4F5D-88FF-60AC4F5BD989}" dt="2024-02-07T19:31:03.309" v="230" actId="478"/>
          <ac:cxnSpMkLst>
            <pc:docMk/>
            <pc:sldMk cId="3561513208" sldId="2123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571252B-038B-4F5D-88FF-60AC4F5BD989}" dt="2024-02-07T19:31:09.195" v="233"/>
          <ac:cxnSpMkLst>
            <pc:docMk/>
            <pc:sldMk cId="3561513208" sldId="2123"/>
            <ac:cxnSpMk id="9" creationId="{F8A4FBD9-053B-5972-8059-59069202CB27}"/>
          </ac:cxnSpMkLst>
        </pc:cxnChg>
      </pc:sldChg>
      <pc:sldChg chg="addSp delSp modSp add mod">
        <pc:chgData name="Crichigno Benitez, Jorge" userId="e8c2d0ca-3c76-40b7-b803-52729ce5e219" providerId="ADAL" clId="{3571252B-038B-4F5D-88FF-60AC4F5BD989}" dt="2024-02-07T19:32:52.335" v="246" actId="12"/>
        <pc:sldMkLst>
          <pc:docMk/>
          <pc:sldMk cId="3107854830" sldId="2125"/>
        </pc:sldMkLst>
        <pc:spChg chg="del">
          <ac:chgData name="Crichigno Benitez, Jorge" userId="e8c2d0ca-3c76-40b7-b803-52729ce5e219" providerId="ADAL" clId="{3571252B-038B-4F5D-88FF-60AC4F5BD989}" dt="2024-02-07T19:31:21.303" v="237" actId="478"/>
          <ac:spMkLst>
            <pc:docMk/>
            <pc:sldMk cId="3107854830" sldId="2125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571252B-038B-4F5D-88FF-60AC4F5BD989}" dt="2024-02-07T19:32:52.335" v="246" actId="12"/>
          <ac:spMkLst>
            <pc:docMk/>
            <pc:sldMk cId="3107854830" sldId="2125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3571252B-038B-4F5D-88FF-60AC4F5BD989}" dt="2024-02-07T19:31:23.795" v="238" actId="478"/>
          <ac:spMkLst>
            <pc:docMk/>
            <pc:sldMk cId="3107854830" sldId="2125"/>
            <ac:spMk id="7" creationId="{FFEC2FE3-516F-E5A1-62D7-3A83E3578EF9}"/>
          </ac:spMkLst>
        </pc:spChg>
        <pc:spChg chg="add mod">
          <ac:chgData name="Crichigno Benitez, Jorge" userId="e8c2d0ca-3c76-40b7-b803-52729ce5e219" providerId="ADAL" clId="{3571252B-038B-4F5D-88FF-60AC4F5BD989}" dt="2024-02-07T19:31:24.508" v="239"/>
          <ac:spMkLst>
            <pc:docMk/>
            <pc:sldMk cId="3107854830" sldId="2125"/>
            <ac:spMk id="8" creationId="{39E8DF3E-5B04-027F-CFA1-498E07F3C4A0}"/>
          </ac:spMkLst>
        </pc:spChg>
        <pc:cxnChg chg="del">
          <ac:chgData name="Crichigno Benitez, Jorge" userId="e8c2d0ca-3c76-40b7-b803-52729ce5e219" providerId="ADAL" clId="{3571252B-038B-4F5D-88FF-60AC4F5BD989}" dt="2024-02-07T19:31:21.303" v="237" actId="478"/>
          <ac:cxnSpMkLst>
            <pc:docMk/>
            <pc:sldMk cId="3107854830" sldId="2125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571252B-038B-4F5D-88FF-60AC4F5BD989}" dt="2024-02-07T19:31:24.508" v="239"/>
          <ac:cxnSpMkLst>
            <pc:docMk/>
            <pc:sldMk cId="3107854830" sldId="2125"/>
            <ac:cxnSpMk id="9" creationId="{E638331A-0FBA-E47E-A2C4-7E26D58C1F39}"/>
          </ac:cxnSpMkLst>
        </pc:cxnChg>
      </pc:sldChg>
      <pc:sldChg chg="addSp delSp modSp add mod">
        <pc:chgData name="Crichigno Benitez, Jorge" userId="e8c2d0ca-3c76-40b7-b803-52729ce5e219" providerId="ADAL" clId="{3571252B-038B-4F5D-88FF-60AC4F5BD989}" dt="2024-02-07T19:32:43.994" v="245" actId="12"/>
        <pc:sldMkLst>
          <pc:docMk/>
          <pc:sldMk cId="3535331176" sldId="2126"/>
        </pc:sldMkLst>
        <pc:spChg chg="del">
          <ac:chgData name="Crichigno Benitez, Jorge" userId="e8c2d0ca-3c76-40b7-b803-52729ce5e219" providerId="ADAL" clId="{3571252B-038B-4F5D-88FF-60AC4F5BD989}" dt="2024-02-07T19:31:13.382" v="234" actId="478"/>
          <ac:spMkLst>
            <pc:docMk/>
            <pc:sldMk cId="3535331176" sldId="2126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571252B-038B-4F5D-88FF-60AC4F5BD989}" dt="2024-02-07T19:32:43.994" v="245" actId="12"/>
          <ac:spMkLst>
            <pc:docMk/>
            <pc:sldMk cId="3535331176" sldId="2126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3571252B-038B-4F5D-88FF-60AC4F5BD989}" dt="2024-02-07T19:31:15.870" v="235" actId="478"/>
          <ac:spMkLst>
            <pc:docMk/>
            <pc:sldMk cId="3535331176" sldId="2126"/>
            <ac:spMk id="7" creationId="{B31F46E6-EF5B-D900-B599-EBF37B556BFF}"/>
          </ac:spMkLst>
        </pc:spChg>
        <pc:spChg chg="add mod">
          <ac:chgData name="Crichigno Benitez, Jorge" userId="e8c2d0ca-3c76-40b7-b803-52729ce5e219" providerId="ADAL" clId="{3571252B-038B-4F5D-88FF-60AC4F5BD989}" dt="2024-02-07T19:31:16.575" v="236"/>
          <ac:spMkLst>
            <pc:docMk/>
            <pc:sldMk cId="3535331176" sldId="2126"/>
            <ac:spMk id="8" creationId="{07160191-3A51-E4A1-E4CC-FA86C7EBD9A2}"/>
          </ac:spMkLst>
        </pc:spChg>
        <pc:cxnChg chg="del">
          <ac:chgData name="Crichigno Benitez, Jorge" userId="e8c2d0ca-3c76-40b7-b803-52729ce5e219" providerId="ADAL" clId="{3571252B-038B-4F5D-88FF-60AC4F5BD989}" dt="2024-02-07T19:31:13.382" v="234" actId="478"/>
          <ac:cxnSpMkLst>
            <pc:docMk/>
            <pc:sldMk cId="3535331176" sldId="2126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571252B-038B-4F5D-88FF-60AC4F5BD989}" dt="2024-02-07T19:31:16.575" v="236"/>
          <ac:cxnSpMkLst>
            <pc:docMk/>
            <pc:sldMk cId="3535331176" sldId="2126"/>
            <ac:cxnSpMk id="9" creationId="{9A7E84F4-B20A-202A-463C-193DC5455D30}"/>
          </ac:cxnSpMkLst>
        </pc:cxnChg>
      </pc:sldChg>
      <pc:sldChg chg="addSp delSp modSp add mod">
        <pc:chgData name="Crichigno Benitez, Jorge" userId="e8c2d0ca-3c76-40b7-b803-52729ce5e219" providerId="ADAL" clId="{3571252B-038B-4F5D-88FF-60AC4F5BD989}" dt="2024-02-07T19:33:00.620" v="247" actId="12"/>
        <pc:sldMkLst>
          <pc:docMk/>
          <pc:sldMk cId="1548182455" sldId="2127"/>
        </pc:sldMkLst>
        <pc:spChg chg="del">
          <ac:chgData name="Crichigno Benitez, Jorge" userId="e8c2d0ca-3c76-40b7-b803-52729ce5e219" providerId="ADAL" clId="{3571252B-038B-4F5D-88FF-60AC4F5BD989}" dt="2024-02-07T19:31:29.452" v="240" actId="478"/>
          <ac:spMkLst>
            <pc:docMk/>
            <pc:sldMk cId="1548182455" sldId="2127"/>
            <ac:spMk id="2" creationId="{C9E7A209-383F-4C01-82CC-D2F99971FC58}"/>
          </ac:spMkLst>
        </pc:spChg>
        <pc:spChg chg="mod">
          <ac:chgData name="Crichigno Benitez, Jorge" userId="e8c2d0ca-3c76-40b7-b803-52729ce5e219" providerId="ADAL" clId="{3571252B-038B-4F5D-88FF-60AC4F5BD989}" dt="2024-02-07T19:33:00.620" v="247" actId="12"/>
          <ac:spMkLst>
            <pc:docMk/>
            <pc:sldMk cId="1548182455" sldId="2127"/>
            <ac:spMk id="3" creationId="{4BC348B2-A502-4478-977C-9683494609FC}"/>
          </ac:spMkLst>
        </pc:spChg>
        <pc:spChg chg="add del mod">
          <ac:chgData name="Crichigno Benitez, Jorge" userId="e8c2d0ca-3c76-40b7-b803-52729ce5e219" providerId="ADAL" clId="{3571252B-038B-4F5D-88FF-60AC4F5BD989}" dt="2024-02-07T19:31:32.428" v="241" actId="478"/>
          <ac:spMkLst>
            <pc:docMk/>
            <pc:sldMk cId="1548182455" sldId="2127"/>
            <ac:spMk id="7" creationId="{828C3D23-B571-94C1-BAC4-CBE9813F0E8E}"/>
          </ac:spMkLst>
        </pc:spChg>
        <pc:spChg chg="add mod">
          <ac:chgData name="Crichigno Benitez, Jorge" userId="e8c2d0ca-3c76-40b7-b803-52729ce5e219" providerId="ADAL" clId="{3571252B-038B-4F5D-88FF-60AC4F5BD989}" dt="2024-02-07T19:31:33.112" v="242"/>
          <ac:spMkLst>
            <pc:docMk/>
            <pc:sldMk cId="1548182455" sldId="2127"/>
            <ac:spMk id="8" creationId="{EB02FF7D-D2D9-D0EB-0F0E-A7F43BCBC1CA}"/>
          </ac:spMkLst>
        </pc:spChg>
        <pc:cxnChg chg="del">
          <ac:chgData name="Crichigno Benitez, Jorge" userId="e8c2d0ca-3c76-40b7-b803-52729ce5e219" providerId="ADAL" clId="{3571252B-038B-4F5D-88FF-60AC4F5BD989}" dt="2024-02-07T19:31:29.452" v="240" actId="478"/>
          <ac:cxnSpMkLst>
            <pc:docMk/>
            <pc:sldMk cId="1548182455" sldId="2127"/>
            <ac:cxnSpMk id="4" creationId="{317C6886-4E51-4FCE-9CB6-B02F2B2FB8F0}"/>
          </ac:cxnSpMkLst>
        </pc:cxnChg>
        <pc:cxnChg chg="add mod">
          <ac:chgData name="Crichigno Benitez, Jorge" userId="e8c2d0ca-3c76-40b7-b803-52729ce5e219" providerId="ADAL" clId="{3571252B-038B-4F5D-88FF-60AC4F5BD989}" dt="2024-02-07T19:31:33.112" v="242"/>
          <ac:cxnSpMkLst>
            <pc:docMk/>
            <pc:sldMk cId="1548182455" sldId="2127"/>
            <ac:cxnSpMk id="9" creationId="{1AD67CB5-F7D9-E4F0-35E2-AF2FE7BE95A9}"/>
          </ac:cxnSpMkLst>
        </pc:cxnChg>
      </pc:sldChg>
      <pc:sldChg chg="modSp add mod">
        <pc:chgData name="Crichigno Benitez, Jorge" userId="e8c2d0ca-3c76-40b7-b803-52729ce5e219" providerId="ADAL" clId="{3571252B-038B-4F5D-88FF-60AC4F5BD989}" dt="2024-02-11T17:23:17.585" v="267" actId="20577"/>
        <pc:sldMkLst>
          <pc:docMk/>
          <pc:sldMk cId="1316248735" sldId="2144"/>
        </pc:sldMkLst>
        <pc:spChg chg="mod">
          <ac:chgData name="Crichigno Benitez, Jorge" userId="e8c2d0ca-3c76-40b7-b803-52729ce5e219" providerId="ADAL" clId="{3571252B-038B-4F5D-88FF-60AC4F5BD989}" dt="2024-02-07T19:33:34.838" v="265" actId="20577"/>
          <ac:spMkLst>
            <pc:docMk/>
            <pc:sldMk cId="1316248735" sldId="2144"/>
            <ac:spMk id="2" creationId="{FA83CFE8-89B6-9BF0-E350-069198E1D3F1}"/>
          </ac:spMkLst>
        </pc:spChg>
        <pc:spChg chg="mod">
          <ac:chgData name="Crichigno Benitez, Jorge" userId="e8c2d0ca-3c76-40b7-b803-52729ce5e219" providerId="ADAL" clId="{3571252B-038B-4F5D-88FF-60AC4F5BD989}" dt="2024-02-11T17:23:17.585" v="267" actId="20577"/>
          <ac:spMkLst>
            <pc:docMk/>
            <pc:sldMk cId="1316248735" sldId="2144"/>
            <ac:spMk id="3" creationId="{F1DA9261-DCC9-1AC2-5659-8791EA667A1E}"/>
          </ac:spMkLst>
        </pc:spChg>
        <pc:cxnChg chg="mod">
          <ac:chgData name="Crichigno Benitez, Jorge" userId="e8c2d0ca-3c76-40b7-b803-52729ce5e219" providerId="ADAL" clId="{3571252B-038B-4F5D-88FF-60AC4F5BD989}" dt="2024-02-07T19:33:45.081" v="266" actId="14100"/>
          <ac:cxnSpMkLst>
            <pc:docMk/>
            <pc:sldMk cId="1316248735" sldId="2144"/>
            <ac:cxnSpMk id="4" creationId="{F9E62B99-5B22-96A7-9C21-EEEBBC542B16}"/>
          </ac:cxnSpMkLst>
        </pc:cxnChg>
      </pc:sldChg>
      <pc:sldChg chg="addSp modSp add mod">
        <pc:chgData name="Crichigno Benitez, Jorge" userId="e8c2d0ca-3c76-40b7-b803-52729ce5e219" providerId="ADAL" clId="{3571252B-038B-4F5D-88FF-60AC4F5BD989}" dt="2024-02-07T19:08:38.625" v="143" actId="20577"/>
        <pc:sldMkLst>
          <pc:docMk/>
          <pc:sldMk cId="1286611033" sldId="2145"/>
        </pc:sldMkLst>
        <pc:spChg chg="mod">
          <ac:chgData name="Crichigno Benitez, Jorge" userId="e8c2d0ca-3c76-40b7-b803-52729ce5e219" providerId="ADAL" clId="{3571252B-038B-4F5D-88FF-60AC4F5BD989}" dt="2024-02-07T19:05:08.529" v="16" actId="20577"/>
          <ac:spMkLst>
            <pc:docMk/>
            <pc:sldMk cId="1286611033" sldId="2145"/>
            <ac:spMk id="2" creationId="{1FF525E9-DC34-824F-7CD8-25F5DFD72303}"/>
          </ac:spMkLst>
        </pc:spChg>
        <pc:spChg chg="mod">
          <ac:chgData name="Crichigno Benitez, Jorge" userId="e8c2d0ca-3c76-40b7-b803-52729ce5e219" providerId="ADAL" clId="{3571252B-038B-4F5D-88FF-60AC4F5BD989}" dt="2024-02-07T19:08:38.625" v="143" actId="20577"/>
          <ac:spMkLst>
            <pc:docMk/>
            <pc:sldMk cId="1286611033" sldId="2145"/>
            <ac:spMk id="3" creationId="{79E40141-C190-7E11-897D-0F963DE75003}"/>
          </ac:spMkLst>
        </pc:spChg>
        <pc:graphicFrameChg chg="add mod">
          <ac:chgData name="Crichigno Benitez, Jorge" userId="e8c2d0ca-3c76-40b7-b803-52729ce5e219" providerId="ADAL" clId="{3571252B-038B-4F5D-88FF-60AC4F5BD989}" dt="2024-02-07T19:05:57.224" v="18"/>
          <ac:graphicFrameMkLst>
            <pc:docMk/>
            <pc:sldMk cId="1286611033" sldId="2145"/>
            <ac:graphicFrameMk id="7" creationId="{F304481F-5DAB-EE72-0DF8-5649DB5154F1}"/>
          </ac:graphicFrameMkLst>
        </pc:graphicFrameChg>
        <pc:cxnChg chg="mod">
          <ac:chgData name="Crichigno Benitez, Jorge" userId="e8c2d0ca-3c76-40b7-b803-52729ce5e219" providerId="ADAL" clId="{3571252B-038B-4F5D-88FF-60AC4F5BD989}" dt="2024-02-07T19:05:12.402" v="17" actId="14100"/>
          <ac:cxnSpMkLst>
            <pc:docMk/>
            <pc:sldMk cId="1286611033" sldId="2145"/>
            <ac:cxnSpMk id="4" creationId="{3A22A527-4976-70E3-06BA-BEB00D151DF3}"/>
          </ac:cxnSpMkLst>
        </pc:cxnChg>
      </pc:sldChg>
      <pc:sldChg chg="addSp delSp modSp add del mod">
        <pc:chgData name="Crichigno Benitez, Jorge" userId="e8c2d0ca-3c76-40b7-b803-52729ce5e219" providerId="ADAL" clId="{3571252B-038B-4F5D-88FF-60AC4F5BD989}" dt="2024-02-07T19:33:05.557" v="248" actId="47"/>
        <pc:sldMkLst>
          <pc:docMk/>
          <pc:sldMk cId="2924083719" sldId="2146"/>
        </pc:sldMkLst>
        <pc:spChg chg="del mod">
          <ac:chgData name="Crichigno Benitez, Jorge" userId="e8c2d0ca-3c76-40b7-b803-52729ce5e219" providerId="ADAL" clId="{3571252B-038B-4F5D-88FF-60AC4F5BD989}" dt="2024-02-07T19:31:38.711" v="243" actId="478"/>
          <ac:spMkLst>
            <pc:docMk/>
            <pc:sldMk cId="2924083719" sldId="2146"/>
            <ac:spMk id="2" creationId="{4EA6B0B3-2528-2278-D382-FF21F443A0E4}"/>
          </ac:spMkLst>
        </pc:spChg>
        <pc:spChg chg="mod">
          <ac:chgData name="Crichigno Benitez, Jorge" userId="e8c2d0ca-3c76-40b7-b803-52729ce5e219" providerId="ADAL" clId="{3571252B-038B-4F5D-88FF-60AC4F5BD989}" dt="2024-02-07T19:28:34.166" v="188"/>
          <ac:spMkLst>
            <pc:docMk/>
            <pc:sldMk cId="2924083719" sldId="2146"/>
            <ac:spMk id="3" creationId="{C3F7F366-575A-A6BF-E513-84D1E525EFEE}"/>
          </ac:spMkLst>
        </pc:spChg>
        <pc:spChg chg="add mod">
          <ac:chgData name="Crichigno Benitez, Jorge" userId="e8c2d0ca-3c76-40b7-b803-52729ce5e219" providerId="ADAL" clId="{3571252B-038B-4F5D-88FF-60AC4F5BD989}" dt="2024-02-07T19:31:38.711" v="243" actId="478"/>
          <ac:spMkLst>
            <pc:docMk/>
            <pc:sldMk cId="2924083719" sldId="2146"/>
            <ac:spMk id="8" creationId="{057471E8-6EC0-1CE2-28C8-D5B4DB8E886D}"/>
          </ac:spMkLst>
        </pc:spChg>
        <pc:cxnChg chg="del mod">
          <ac:chgData name="Crichigno Benitez, Jorge" userId="e8c2d0ca-3c76-40b7-b803-52729ce5e219" providerId="ADAL" clId="{3571252B-038B-4F5D-88FF-60AC4F5BD989}" dt="2024-02-07T19:31:38.711" v="243" actId="478"/>
          <ac:cxnSpMkLst>
            <pc:docMk/>
            <pc:sldMk cId="2924083719" sldId="2146"/>
            <ac:cxnSpMk id="4" creationId="{2B7C9064-C52A-605A-E178-AFCC0363EA39}"/>
          </ac:cxnSpMkLst>
        </pc:cxnChg>
      </pc:sldChg>
    </pc:docChg>
  </pc:docChgLst>
  <pc:docChgLst>
    <pc:chgData name="AlSabeh, Ali" userId="c96f00b3-cb0c-4169-8665-7d14d7dcd866" providerId="ADAL" clId="{D8C43C02-8AB6-41AF-AEF5-37E5F370AFF4}"/>
    <pc:docChg chg="custSel modSld">
      <pc:chgData name="AlSabeh, Ali" userId="c96f00b3-cb0c-4169-8665-7d14d7dcd866" providerId="ADAL" clId="{D8C43C02-8AB6-41AF-AEF5-37E5F370AFF4}" dt="2024-02-14T00:14:57.858" v="1"/>
      <pc:docMkLst>
        <pc:docMk/>
      </pc:docMkLst>
      <pc:sldChg chg="addSp delSp modSp mod">
        <pc:chgData name="AlSabeh, Ali" userId="c96f00b3-cb0c-4169-8665-7d14d7dcd866" providerId="ADAL" clId="{D8C43C02-8AB6-41AF-AEF5-37E5F370AFF4}" dt="2024-02-14T00:14:57.858" v="1"/>
        <pc:sldMkLst>
          <pc:docMk/>
          <pc:sldMk cId="1794598905" sldId="408"/>
        </pc:sldMkLst>
        <pc:picChg chg="add mod">
          <ac:chgData name="AlSabeh, Ali" userId="c96f00b3-cb0c-4169-8665-7d14d7dcd866" providerId="ADAL" clId="{D8C43C02-8AB6-41AF-AEF5-37E5F370AFF4}" dt="2024-02-14T00:14:57.858" v="1"/>
          <ac:picMkLst>
            <pc:docMk/>
            <pc:sldMk cId="1794598905" sldId="408"/>
            <ac:picMk id="4" creationId="{991FF898-208A-0E44-D665-BDC1FE77CBDC}"/>
          </ac:picMkLst>
        </pc:picChg>
        <pc:picChg chg="add mod">
          <ac:chgData name="AlSabeh, Ali" userId="c96f00b3-cb0c-4169-8665-7d14d7dcd866" providerId="ADAL" clId="{D8C43C02-8AB6-41AF-AEF5-37E5F370AFF4}" dt="2024-02-14T00:14:57.858" v="1"/>
          <ac:picMkLst>
            <pc:docMk/>
            <pc:sldMk cId="1794598905" sldId="408"/>
            <ac:picMk id="6" creationId="{292936FC-82E3-CA3A-A902-AB1CB7DEC620}"/>
          </ac:picMkLst>
        </pc:picChg>
        <pc:picChg chg="del">
          <ac:chgData name="AlSabeh, Ali" userId="c96f00b3-cb0c-4169-8665-7d14d7dcd866" providerId="ADAL" clId="{D8C43C02-8AB6-41AF-AEF5-37E5F370AFF4}" dt="2024-02-14T00:14:57.572" v="0" actId="478"/>
          <ac:picMkLst>
            <pc:docMk/>
            <pc:sldMk cId="1794598905" sldId="408"/>
            <ac:picMk id="7" creationId="{39FDFD71-6C4B-430D-0A7D-F7BC9239C196}"/>
          </ac:picMkLst>
        </pc:picChg>
        <pc:picChg chg="add mod">
          <ac:chgData name="AlSabeh, Ali" userId="c96f00b3-cb0c-4169-8665-7d14d7dcd866" providerId="ADAL" clId="{D8C43C02-8AB6-41AF-AEF5-37E5F370AFF4}" dt="2024-02-14T00:14:57.858" v="1"/>
          <ac:picMkLst>
            <pc:docMk/>
            <pc:sldMk cId="1794598905" sldId="408"/>
            <ac:picMk id="9" creationId="{A8AFDC29-9264-4F51-FCED-7EC1BF2626D5}"/>
          </ac:picMkLst>
        </pc:picChg>
        <pc:picChg chg="add mod">
          <ac:chgData name="AlSabeh, Ali" userId="c96f00b3-cb0c-4169-8665-7d14d7dcd866" providerId="ADAL" clId="{D8C43C02-8AB6-41AF-AEF5-37E5F370AFF4}" dt="2024-02-14T00:14:57.858" v="1"/>
          <ac:picMkLst>
            <pc:docMk/>
            <pc:sldMk cId="1794598905" sldId="408"/>
            <ac:picMk id="10" creationId="{86F6BC6F-D33E-C8EB-D14A-58F7B8475AD4}"/>
          </ac:picMkLst>
        </pc:picChg>
      </pc:sldChg>
    </pc:docChg>
  </pc:docChgLst>
  <pc:docChgLst>
    <pc:chgData name="Mazloum, Ali" userId="0e46b76c-4dc3-49df-abdc-a913f6f1ee66" providerId="ADAL" clId="{BCB95A0F-D47A-47FD-BF31-7CB63490D56F}"/>
    <pc:docChg chg="custSel modSld">
      <pc:chgData name="Mazloum, Ali" userId="0e46b76c-4dc3-49df-abdc-a913f6f1ee66" providerId="ADAL" clId="{BCB95A0F-D47A-47FD-BF31-7CB63490D56F}" dt="2024-08-15T14:38:30.584" v="79" actId="20577"/>
      <pc:docMkLst>
        <pc:docMk/>
      </pc:docMkLst>
      <pc:sldChg chg="addSp delSp modSp mod">
        <pc:chgData name="Mazloum, Ali" userId="0e46b76c-4dc3-49df-abdc-a913f6f1ee66" providerId="ADAL" clId="{BCB95A0F-D47A-47FD-BF31-7CB63490D56F}" dt="2024-08-15T14:38:30.584" v="79" actId="20577"/>
        <pc:sldMkLst>
          <pc:docMk/>
          <pc:sldMk cId="1794598905" sldId="408"/>
        </pc:sldMkLst>
        <pc:spChg chg="mod">
          <ac:chgData name="Mazloum, Ali" userId="0e46b76c-4dc3-49df-abdc-a913f6f1ee66" providerId="ADAL" clId="{BCB95A0F-D47A-47FD-BF31-7CB63490D56F}" dt="2024-08-15T14:38:30.584" v="79" actId="20577"/>
          <ac:spMkLst>
            <pc:docMk/>
            <pc:sldMk cId="1794598905" sldId="408"/>
            <ac:spMk id="2" creationId="{0D1F3A99-91F5-44A2-9A29-778E2BCA2F9C}"/>
          </ac:spMkLst>
        </pc:spChg>
        <pc:picChg chg="mod">
          <ac:chgData name="Mazloum, Ali" userId="0e46b76c-4dc3-49df-abdc-a913f6f1ee66" providerId="ADAL" clId="{BCB95A0F-D47A-47FD-BF31-7CB63490D56F}" dt="2024-08-15T14:25:58.546" v="18" actId="14100"/>
          <ac:picMkLst>
            <pc:docMk/>
            <pc:sldMk cId="1794598905" sldId="408"/>
            <ac:picMk id="3" creationId="{457D77F9-AF81-911B-1542-579A1C8B5714}"/>
          </ac:picMkLst>
        </pc:picChg>
        <pc:picChg chg="mod">
          <ac:chgData name="Mazloum, Ali" userId="0e46b76c-4dc3-49df-abdc-a913f6f1ee66" providerId="ADAL" clId="{BCB95A0F-D47A-47FD-BF31-7CB63490D56F}" dt="2024-08-15T14:28:03.602" v="63" actId="1037"/>
          <ac:picMkLst>
            <pc:docMk/>
            <pc:sldMk cId="1794598905" sldId="408"/>
            <ac:picMk id="4" creationId="{991FF898-208A-0E44-D665-BDC1FE77CBDC}"/>
          </ac:picMkLst>
        </pc:picChg>
        <pc:picChg chg="del">
          <ac:chgData name="Mazloum, Ali" userId="0e46b76c-4dc3-49df-abdc-a913f6f1ee66" providerId="ADAL" clId="{BCB95A0F-D47A-47FD-BF31-7CB63490D56F}" dt="2024-08-15T14:23:58.611" v="1" actId="478"/>
          <ac:picMkLst>
            <pc:docMk/>
            <pc:sldMk cId="1794598905" sldId="408"/>
            <ac:picMk id="6" creationId="{292936FC-82E3-CA3A-A902-AB1CB7DEC620}"/>
          </ac:picMkLst>
        </pc:picChg>
        <pc:picChg chg="mod">
          <ac:chgData name="Mazloum, Ali" userId="0e46b76c-4dc3-49df-abdc-a913f6f1ee66" providerId="ADAL" clId="{BCB95A0F-D47A-47FD-BF31-7CB63490D56F}" dt="2024-08-15T14:25:52.011" v="16" actId="14100"/>
          <ac:picMkLst>
            <pc:docMk/>
            <pc:sldMk cId="1794598905" sldId="408"/>
            <ac:picMk id="8" creationId="{6F3428B0-5532-D278-850E-50D85A547362}"/>
          </ac:picMkLst>
        </pc:picChg>
        <pc:picChg chg="del">
          <ac:chgData name="Mazloum, Ali" userId="0e46b76c-4dc3-49df-abdc-a913f6f1ee66" providerId="ADAL" clId="{BCB95A0F-D47A-47FD-BF31-7CB63490D56F}" dt="2024-08-15T14:23:57.958" v="0" actId="478"/>
          <ac:picMkLst>
            <pc:docMk/>
            <pc:sldMk cId="1794598905" sldId="408"/>
            <ac:picMk id="9" creationId="{A8AFDC29-9264-4F51-FCED-7EC1BF2626D5}"/>
          </ac:picMkLst>
        </pc:picChg>
        <pc:picChg chg="del">
          <ac:chgData name="Mazloum, Ali" userId="0e46b76c-4dc3-49df-abdc-a913f6f1ee66" providerId="ADAL" clId="{BCB95A0F-D47A-47FD-BF31-7CB63490D56F}" dt="2024-08-15T14:23:59.131" v="2" actId="478"/>
          <ac:picMkLst>
            <pc:docMk/>
            <pc:sldMk cId="1794598905" sldId="408"/>
            <ac:picMk id="10" creationId="{86F6BC6F-D33E-C8EB-D14A-58F7B8475AD4}"/>
          </ac:picMkLst>
        </pc:picChg>
        <pc:picChg chg="add mod">
          <ac:chgData name="Mazloum, Ali" userId="0e46b76c-4dc3-49df-abdc-a913f6f1ee66" providerId="ADAL" clId="{BCB95A0F-D47A-47FD-BF31-7CB63490D56F}" dt="2024-08-15T14:25:06.843" v="7" actId="1076"/>
          <ac:picMkLst>
            <pc:docMk/>
            <pc:sldMk cId="1794598905" sldId="408"/>
            <ac:picMk id="1026" creationId="{3DA6F268-AD62-31D9-5FFB-8F57AB3EFE1E}"/>
          </ac:picMkLst>
        </pc:picChg>
        <pc:picChg chg="add mod">
          <ac:chgData name="Mazloum, Ali" userId="0e46b76c-4dc3-49df-abdc-a913f6f1ee66" providerId="ADAL" clId="{BCB95A0F-D47A-47FD-BF31-7CB63490D56F}" dt="2024-08-15T14:27:59.984" v="56" actId="1035"/>
          <ac:picMkLst>
            <pc:docMk/>
            <pc:sldMk cId="1794598905" sldId="408"/>
            <ac:picMk id="1028" creationId="{06A396F3-4619-D99F-AEA2-A831A4B57D4B}"/>
          </ac:picMkLst>
        </pc:picChg>
      </pc:sldChg>
    </pc:docChg>
  </pc:docChgLst>
  <pc:docChgLst>
    <pc:chgData name="Mazloum, Ali" userId="0e46b76c-4dc3-49df-abdc-a913f6f1ee66" providerId="ADAL" clId="{5D9E1990-2AAF-4C54-BC33-8EB4EE611082}"/>
    <pc:docChg chg="modSld">
      <pc:chgData name="Mazloum, Ali" userId="0e46b76c-4dc3-49df-abdc-a913f6f1ee66" providerId="ADAL" clId="{5D9E1990-2AAF-4C54-BC33-8EB4EE611082}" dt="2024-09-11T20:11:08.920" v="1"/>
      <pc:docMkLst>
        <pc:docMk/>
      </pc:docMkLst>
      <pc:sldChg chg="modSp mod">
        <pc:chgData name="Mazloum, Ali" userId="0e46b76c-4dc3-49df-abdc-a913f6f1ee66" providerId="ADAL" clId="{5D9E1990-2AAF-4C54-BC33-8EB4EE611082}" dt="2024-09-11T20:11:08.920" v="1"/>
        <pc:sldMkLst>
          <pc:docMk/>
          <pc:sldMk cId="108157550" sldId="1233"/>
        </pc:sldMkLst>
        <pc:spChg chg="mod">
          <ac:chgData name="Mazloum, Ali" userId="0e46b76c-4dc3-49df-abdc-a913f6f1ee66" providerId="ADAL" clId="{5D9E1990-2AAF-4C54-BC33-8EB4EE611082}" dt="2024-09-11T20:11:08.920" v="1"/>
          <ac:spMkLst>
            <pc:docMk/>
            <pc:sldMk cId="108157550" sldId="1233"/>
            <ac:spMk id="7" creationId="{AF126170-594E-3DE3-826B-9F675FD174F8}"/>
          </ac:spMkLst>
        </pc:spChg>
      </pc:sldChg>
      <pc:sldChg chg="modSp mod">
        <pc:chgData name="Mazloum, Ali" userId="0e46b76c-4dc3-49df-abdc-a913f6f1ee66" providerId="ADAL" clId="{5D9E1990-2AAF-4C54-BC33-8EB4EE611082}" dt="2024-09-11T20:10:58.129" v="0"/>
        <pc:sldMkLst>
          <pc:docMk/>
          <pc:sldMk cId="1679513671" sldId="2128"/>
        </pc:sldMkLst>
        <pc:spChg chg="mod">
          <ac:chgData name="Mazloum, Ali" userId="0e46b76c-4dc3-49df-abdc-a913f6f1ee66" providerId="ADAL" clId="{5D9E1990-2AAF-4C54-BC33-8EB4EE611082}" dt="2024-09-11T20:10:58.129" v="0"/>
          <ac:spMkLst>
            <pc:docMk/>
            <pc:sldMk cId="1679513671" sldId="2128"/>
            <ac:spMk id="14" creationId="{300D4FB1-9C26-C03F-087E-2A3041D9BE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1111 1110 10</a:t>
            </a:r>
            <a:r>
              <a:rPr lang="en-US" sz="1200" dirty="0">
                <a:solidFill>
                  <a:schemeClr val="tx1"/>
                </a:solidFill>
              </a:rPr>
              <a:t>00 0000</a:t>
            </a:r>
            <a:r>
              <a:rPr lang="en-US" sz="1200" dirty="0"/>
              <a:t> (FE80) - </a:t>
            </a:r>
            <a:r>
              <a:rPr lang="en-US" sz="1200" dirty="0">
                <a:solidFill>
                  <a:srgbClr val="FF0000"/>
                </a:solidFill>
              </a:rPr>
              <a:t>1111 1110 10</a:t>
            </a:r>
            <a:r>
              <a:rPr lang="en-US" sz="1200" dirty="0">
                <a:solidFill>
                  <a:schemeClr val="tx1"/>
                </a:solidFill>
              </a:rPr>
              <a:t>11 1111</a:t>
            </a:r>
            <a:r>
              <a:rPr lang="en-US" sz="1200" dirty="0"/>
              <a:t> (FEBF)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54FE-5820-F481-ABD4-C11D87C9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3548A-B634-DDBE-D128-B00039A47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4DD20-BF11-22C2-65FF-2F15DE29C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3C449-D3FA-A63A-82B3-8402A145B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BC91-D9E1-0E9D-4B44-CDDC74CA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F12E4-D345-F0BE-BCF9-3A0DC32A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DEE6C-760C-CE64-2CE7-F9F9051F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06C82-7DA2-0D42-E460-01AC2594A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E275-83BB-DFED-F0F0-777DE722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19A10-CA31-9C2F-3787-34005E333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F2124-4E9A-4E8F-0CDF-ACBA1E51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2F1F-1CD8-E4A3-AA91-BFC8BD1DE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885F-C216-1513-89CB-29F96AF8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B8997-3275-DA1F-B71E-0F571D3B0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86672-7B89-DEA0-CDDC-350BE091F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D6B8-F0F0-0088-61AB-8F770458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A7D6-5D3B-5D6F-F682-745D2FC0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F442F-28BC-AF3A-DB2B-91FCC0B72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04D7F-0673-B5DF-9802-0831EDA47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025BB-AFE6-A965-CEFE-1617B53CB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7920-B076-A5B4-0413-1AE4D8F0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79DE6-1F10-67CD-B855-BBB574728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4B240-17A4-BE34-A71A-0015F916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E3CDE-C34B-EAA7-22BF-963BE261D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E6C2-55EB-29C8-7144-A5DC45B3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21EEF-A431-67A7-501C-B4F2F5F5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89863-2E9A-A549-3C2C-7A595BDB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9B1D-B532-1689-F3A3-6DF0E8D13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research.cec.sc.edu/cyberinfr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ab.cec.sc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10160"/>
            <a:ext cx="8287089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on IPv6 and CI Training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session 1: Introduction and Basic Configuration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3 - IPv6 Lab Series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Crichigno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https://research.cec.sc.edu/cyberinfra/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Sep. 11, 2024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State University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57D77F9-AF81-911B-1542-579A1C8B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43" y="1237210"/>
            <a:ext cx="933140" cy="9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6F3428B0-5532-D278-850E-50D85A547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911" y="299832"/>
            <a:ext cx="1585273" cy="937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FF898-208A-0E44-D665-BDC1FE77CB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66" y="1237211"/>
            <a:ext cx="1875703" cy="11597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DA6F268-AD62-31D9-5FFB-8F57AB3E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5" y="227561"/>
            <a:ext cx="1543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A396F3-4619-D99F-AEA2-A831A4B5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" y="2361439"/>
            <a:ext cx="2151906" cy="10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AFEE5-C4CF-1488-BE4E-C7FCAEC7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15DD-CFE1-C1C5-38FA-43B8F4EB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Unicast Link Local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8C6A-E399-BD53-3B86-456A2A5D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Every IPv6-enabled network interface must have a link-local address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enables a device to communicate with other IPv6-enabled devices on the same link and only on that link (subnet)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FE80::/10 range, first 10 bits are </a:t>
            </a:r>
            <a:r>
              <a:rPr lang="en-US" sz="2400" dirty="0">
                <a:solidFill>
                  <a:srgbClr val="FF0000"/>
                </a:solidFill>
              </a:rPr>
              <a:t>1111 1110 10</a:t>
            </a:r>
            <a:r>
              <a:rPr lang="en-US" sz="2400" dirty="0"/>
              <a:t>xx </a:t>
            </a:r>
            <a:r>
              <a:rPr lang="en-US" sz="2400" dirty="0" err="1"/>
              <a:t>xxxx</a:t>
            </a:r>
            <a:endParaRPr lang="en-US" sz="2400" dirty="0"/>
          </a:p>
          <a:p>
            <a:pPr marL="584701" lvl="1" indent="-292093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4C8C51-686F-E5DF-8D80-CC2990A3535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693101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D73B-BA88-8B8D-0E36-A88693ED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10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9D8D1F-A778-6FC4-29D8-13B584BB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568699"/>
            <a:ext cx="7381985" cy="240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8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40A2-0445-3249-FD56-FC747EC1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4658-060E-0007-66B7-C6B1E3E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B9CC-380D-BDED-4721-1E473A08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1C673C-9D5C-7D7B-5200-5CB26DBF930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FAB7-0067-A15D-06FA-93ED5D05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869EE-438D-DBAE-6AC3-2BFE45EB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2645C-BBA6-8932-6B94-BBEE25D6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52" y="2362200"/>
            <a:ext cx="6305957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AA13E-1D89-306F-1B5E-83AE42CF7879}"/>
              </a:ext>
            </a:extLst>
          </p:cNvPr>
          <p:cNvSpPr txBox="1"/>
          <p:nvPr/>
        </p:nvSpPr>
        <p:spPr>
          <a:xfrm>
            <a:off x="7745275" y="528141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E0C58-4D9A-CE40-9BEF-C6AD08C7C81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</p:spTree>
    <p:extLst>
      <p:ext uri="{BB962C8B-B14F-4D97-AF65-F5344CB8AC3E}">
        <p14:creationId xmlns:p14="http://schemas.microsoft.com/office/powerpoint/2010/main" val="15819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17F9-26DA-AFD8-9E91-B8EBFBE8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F943-0111-AAFD-8B10-AEAAB62A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C0CA-D335-7121-C632-FD9E4EA0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7BBF01-C7BE-4C79-71B0-79990D3658F8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5956-1817-13D7-36E5-FDD61DDD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376D1-DDD7-B5D7-DE76-C37325F2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B6F90-B2E3-9841-FEBA-82753524826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C44BEC-F3BA-AAB6-B473-B23A6ECE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C6CC1F-D89F-88F2-2DD9-D7D4FA59256E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D2CEE-7C6A-A684-3611-1BB6B8184DD0}"/>
              </a:ext>
            </a:extLst>
          </p:cNvPr>
          <p:cNvCxnSpPr>
            <a:cxnSpLocks/>
          </p:cNvCxnSpPr>
          <p:nvPr/>
        </p:nvCxnSpPr>
        <p:spPr>
          <a:xfrm flipH="1">
            <a:off x="9387840" y="1898656"/>
            <a:ext cx="538480" cy="26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548F08-4981-6AFF-2EA7-A4F5467BB47A}"/>
              </a:ext>
            </a:extLst>
          </p:cNvPr>
          <p:cNvCxnSpPr>
            <a:cxnSpLocks/>
          </p:cNvCxnSpPr>
          <p:nvPr/>
        </p:nvCxnSpPr>
        <p:spPr>
          <a:xfrm flipH="1">
            <a:off x="10296427" y="4650930"/>
            <a:ext cx="442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74EA12-EEF6-FF61-4B89-6A550E942A8A}"/>
              </a:ext>
            </a:extLst>
          </p:cNvPr>
          <p:cNvSpPr txBox="1"/>
          <p:nvPr/>
        </p:nvSpPr>
        <p:spPr>
          <a:xfrm>
            <a:off x="9923395" y="1777564"/>
            <a:ext cx="1136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FRR router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B7C559-DBC8-0876-A107-65D11E5DDECD}"/>
              </a:ext>
            </a:extLst>
          </p:cNvPr>
          <p:cNvSpPr txBox="1"/>
          <p:nvPr/>
        </p:nvSpPr>
        <p:spPr>
          <a:xfrm>
            <a:off x="10740794" y="4489347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Linux 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613CD-E8D2-F795-ABE6-6EA28D828EBB}"/>
              </a:ext>
            </a:extLst>
          </p:cNvPr>
          <p:cNvSpPr txBox="1"/>
          <p:nvPr/>
        </p:nvSpPr>
        <p:spPr>
          <a:xfrm>
            <a:off x="5742645" y="4489347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Linux host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76B834-B4D1-794A-66D7-1F3D8508660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805757" y="4650929"/>
            <a:ext cx="360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BC77-C821-AE32-8925-F8CC95CE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8431-3DB1-F2A8-063F-C0D3DDE1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6744-BF3B-9000-C3B2-A19FE9B13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49E5B7-E8F8-FC1E-1BAA-73882370205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A407-9ACD-7858-C5EC-1C44150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C0ADA-6AB9-C64B-0C49-66146DF08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24CA7B-3565-FA66-1A57-18B71C414CA9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63765A-2CE6-E2B1-D55C-D8C96D41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50DC9-8C67-976F-C0DA-1475A60F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705" y="5329447"/>
            <a:ext cx="6701796" cy="7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52FAE-A5B0-85C2-40DE-F7675D0DD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DF68-2CBE-DBBB-3A77-F99DCEFE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6519-948C-E554-BACA-60478EF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8F9C17-BFBD-8990-BF57-8F4444409E7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938E-B745-DEA5-03BD-A336B658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85507-A4E5-2A43-C605-15B80AAF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171165-7D72-4253-FC9D-A317E6D0F915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B8683B-63FE-FC97-6CE2-873D6BE1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CED89-334C-C37D-F8C3-648A16EF3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801" y="5183314"/>
            <a:ext cx="6876475" cy="8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B524-42C9-12D4-C405-46B0BDAA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3CB5-1C3F-C9E1-BA9C-168B078D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DC2C-D6A9-D66B-D9F8-F2DA454A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F94AB9-3DE4-D9CB-E589-6B5E8792CF6C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2771-1565-AA42-AB71-15C3EB95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4EDB7-091B-1275-DEED-A1460B75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C39FA8-B083-C47A-0B21-364C63D86CB1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0662EF-F5F0-ED75-3DAA-71667233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E1D44-69CD-5F2D-4BA7-3DF8946B5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801" y="5041582"/>
            <a:ext cx="6827600" cy="8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2948-2E00-7670-171A-83AAF0FE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7AF5-B14A-BB9A-C9D6-3DC0A837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D12D-E377-4645-EFE1-EC30FBBE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6B0D6-54BF-DBC6-19E3-DA1B3884518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3351-C847-B0F5-22A4-A3C4617F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0D43C-AD29-10CF-201A-C868A5B1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994F87-2836-B06C-8C7B-DC6979CAA9D7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BC809A-A3A8-6E25-2F78-B8E4FFF7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71C4A-3FCB-4441-3F84-458BC42B0E29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E3A692-4A8C-525B-0193-BDC7E5D5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26" y="1296013"/>
            <a:ext cx="6675438" cy="7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67F53-5F78-7714-637B-E1C6DAEC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49AA-EBC0-A6EC-9C0B-5247306C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C65D-FF04-FC66-B3BE-D19BA81A2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976B3-E0E0-10E1-C471-0B0E629B0706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3F21-B1C2-4636-39D7-A94870B9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32497-12BF-7DEF-ED2E-B222702A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30F784-072A-236E-E6BB-AF06E1DC8BB5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AFD05-0857-C5AD-FB20-90A5000B3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BB983-B038-B728-FC46-577C1B57812D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1D989-DF6F-817A-F9AA-FA7817808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1266286"/>
            <a:ext cx="6781800" cy="8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B3CC-94FA-3B10-12A8-9EFADB08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B971-C48E-6BED-7F92-E6D3BC97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3FA7-1F0D-F80B-D982-2A6E0691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AC01A-507E-E974-65C5-C586B7D6A9DB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C40A-AF54-8BEA-3605-57DF5DB4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102A9-12F6-188D-5894-2DD77926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701098-2C84-81DC-876A-E73B73EDA69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24FBD-4E30-1AEA-8256-1B3D52CD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611E1-A120-CBA5-CC32-81224DEB2427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FB7C2-4F38-9DE4-77D3-D92900D2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64" y="284669"/>
            <a:ext cx="4578596" cy="17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57CF-5945-8447-3D1C-19EAD53C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A3E4-842C-2C0F-6F5D-6BF41D02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F9FB-2C89-2DB8-9C65-15A49F5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8425CC-1221-2139-6C0A-2DA47BAE7322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06DB-4DFC-7AFD-B5F6-9C5CBC4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312F9-ECB4-085C-23C7-90F4C754C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7" y="1765300"/>
            <a:ext cx="5145899" cy="3276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221E5-3277-BCAB-92F1-4D0F514B1CC4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58864-07CA-5B66-0DB2-A198E6C07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99" y="2192854"/>
            <a:ext cx="6130274" cy="2202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08D31-A180-A620-854A-1A2D3D5F398D}"/>
              </a:ext>
            </a:extLst>
          </p:cNvPr>
          <p:cNvSpPr txBox="1"/>
          <p:nvPr/>
        </p:nvSpPr>
        <p:spPr>
          <a:xfrm>
            <a:off x="6516126" y="5281414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connectivity from host h1 to host h2</a:t>
            </a:r>
          </a:p>
        </p:txBody>
      </p:sp>
    </p:spTree>
    <p:extLst>
      <p:ext uri="{BB962C8B-B14F-4D97-AF65-F5344CB8AC3E}">
        <p14:creationId xmlns:p14="http://schemas.microsoft.com/office/powerpoint/2010/main" val="5390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C244-C538-7C87-93C2-DD47329C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25E9-DC34-824F-7CD8-25F5DFD7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141-C190-7E11-897D-0F963DE7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550787"/>
          </a:xfrm>
        </p:spPr>
        <p:txBody>
          <a:bodyPr>
            <a:normAutofit lnSpcReduction="10000"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	Introduction to Mininet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2	Introduction to FRR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3	IPv6 Address Configuration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4	Enabling Stateless Address Autoconfiguration (SLAAC) in IPv6 Routers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5	Configuring Devices using SLAAC and Stateless DHCPv6 Server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6	Configuring Devices using Stateful DHCPv6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7	Using IPv6 Static Routing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8	Configuring Single Area OSPFv3 for IPv6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9	Using BGP in an IPv6 network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10	Configuring DNS and Web Servers in an IPv6 network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11	Transitioning from IPv4 to IPv6 – tunnels 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12	Configuring Stateless NAT64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13	Enabling IPv4 and IPv6 Coexistence with DN64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14	Configuring IPSec Tunnel on IPv6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15	Monitoring IPv6 networks using </a:t>
            </a:r>
            <a:r>
              <a:rPr lang="en-US" sz="2100" dirty="0" err="1"/>
              <a:t>Zeek</a:t>
            </a:r>
            <a:endParaRPr lang="en-US" sz="21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22A527-4976-70E3-06BA-BEB00D151DF3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46645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7E90-8012-FE06-CE64-4F90D9B9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1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F6AD-2B37-4BD1-4625-6D33A360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6AFFE9-A05D-DCD0-5A61-3A06CC40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84" y="2773679"/>
            <a:ext cx="4445000" cy="3181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BE61F-AA64-0775-6C71-D4D7BB97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58" y="2275979"/>
            <a:ext cx="3955661" cy="350138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15CEF-377D-BF0A-0FBE-3E1A71EE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2EDB-EE45-5A96-33B7-31FA8CC3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00BBDA1-41FF-E895-70C6-6173E9F13DFE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nsf2024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F65E5F-2882-C8E5-B53D-D2A454352A99}"/>
              </a:ext>
            </a:extLst>
          </p:cNvPr>
          <p:cNvSpPr/>
          <p:nvPr/>
        </p:nvSpPr>
        <p:spPr>
          <a:xfrm>
            <a:off x="5290608" y="4113669"/>
            <a:ext cx="641909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69E8B-DE3F-6EFC-4DDE-022EFD585E11}"/>
              </a:ext>
            </a:extLst>
          </p:cNvPr>
          <p:cNvSpPr/>
          <p:nvPr/>
        </p:nvSpPr>
        <p:spPr>
          <a:xfrm>
            <a:off x="7705817" y="4113669"/>
            <a:ext cx="594804" cy="20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2F04C-9946-08F9-762D-03DF4F49AA26}"/>
              </a:ext>
            </a:extLst>
          </p:cNvPr>
          <p:cNvSpPr/>
          <p:nvPr/>
        </p:nvSpPr>
        <p:spPr>
          <a:xfrm>
            <a:off x="7039988" y="2773679"/>
            <a:ext cx="3664496" cy="360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C2CC9E-8F39-6DA6-E569-59014B2C4C3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1577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D8BC-4FA0-FB57-99D9-CA5F122F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75D5E-89EE-AD82-23C3-C5CF4CC5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78" y="3261948"/>
            <a:ext cx="4745991" cy="268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1FCFB-DCE0-47C0-58F1-4AA814C2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40" y="3261949"/>
            <a:ext cx="5355000" cy="2649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029C6-31E3-1659-3A1F-F71971CF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236E-8D10-DC59-2348-98D3CF9A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C3CF7B-F33F-44F4-2DED-021A7B16CE0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38C85F8-0A42-242C-3211-1706605FE7A3}"/>
              </a:ext>
            </a:extLst>
          </p:cNvPr>
          <p:cNvSpPr/>
          <p:nvPr/>
        </p:nvSpPr>
        <p:spPr>
          <a:xfrm>
            <a:off x="5771562" y="442966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126170-594E-3DE3-826B-9F675FD174F8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nsf2024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</p:spTree>
    <p:extLst>
      <p:ext uri="{BB962C8B-B14F-4D97-AF65-F5344CB8AC3E}">
        <p14:creationId xmlns:p14="http://schemas.microsoft.com/office/powerpoint/2010/main" val="10815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41E1-113B-E647-D059-6208B8BD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F86A-6FD2-708C-1B67-14B8A0A7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B59E-81FC-C293-A8C6-D87FBC6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43B10E-1160-E977-D6AC-5758E895A6F2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New Lab Reservation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Schedule Lab for Myself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BF74E-5266-F8C0-56A3-7C5D8A1A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44" r="42669"/>
          <a:stretch/>
        </p:blipFill>
        <p:spPr>
          <a:xfrm>
            <a:off x="1369709" y="2103297"/>
            <a:ext cx="3811891" cy="163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A43D0-2BFE-7ADD-04B7-2F3B0019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924" y="1841852"/>
            <a:ext cx="3972560" cy="20676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7D1696-0F2E-C518-5512-271E01520660}"/>
              </a:ext>
            </a:extLst>
          </p:cNvPr>
          <p:cNvSpPr/>
          <p:nvPr/>
        </p:nvSpPr>
        <p:spPr>
          <a:xfrm>
            <a:off x="5650056" y="273967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A220E-7A46-B377-3B7F-9E7D32C8D29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4324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FB82-BC3A-9E1D-B0CB-D78E319E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9B3-56AB-57E0-AB5B-9A592750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9449-1972-0E4E-02DD-689A75CA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19EFD1-766A-D471-9B83-D531DA6FB3AD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course 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use “Introduction to IPv6”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C6839D-042D-3C05-F215-9B7BDB5FCD3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8808D18-D9D1-C851-AF2F-31F39941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93" y="2234380"/>
            <a:ext cx="10154494" cy="30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3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5B8F-42C8-0F09-8947-DD96792B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8E3E-62D8-22C6-773B-6ED4A155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AC4A-E647-A152-3D69-39A1AAA9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15DD89F-11A1-CF3A-82D9-23673348B69F}"/>
              </a:ext>
            </a:extLst>
          </p:cNvPr>
          <p:cNvSpPr txBox="1">
            <a:spLocks/>
          </p:cNvSpPr>
          <p:nvPr/>
        </p:nvSpPr>
        <p:spPr>
          <a:xfrm>
            <a:off x="597552" y="1028702"/>
            <a:ext cx="444580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Lab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run:</a:t>
            </a:r>
          </a:p>
          <a:p>
            <a:pPr marL="564755" lvl="1" indent="-174621"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Lab 3: IPv6 Address Configuration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699FF-4615-F68F-B80F-08C68BDCA62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236D1F1-4892-7BEA-F652-906BE1474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50" y="1152832"/>
            <a:ext cx="6973151" cy="4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0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7D0B-BB4D-F03D-5B7A-258095F2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64A85-2D0F-4B47-7B17-49F98BA2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5" y="1831258"/>
            <a:ext cx="5728387" cy="4636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351A5-0072-6158-2B6C-00937016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CEC2-1358-17EA-B851-9CC3AA19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EDDED9A-6187-2112-DBAA-AEBA8836C479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953196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Select the next available POD and allocate time</a:t>
            </a:r>
            <a:endParaRPr lang="en-US" altLang="en-US" sz="20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A22A65-7204-962B-55BE-F1F38802CDCC}"/>
              </a:ext>
            </a:extLst>
          </p:cNvPr>
          <p:cNvSpPr/>
          <p:nvPr/>
        </p:nvSpPr>
        <p:spPr>
          <a:xfrm>
            <a:off x="6049792" y="3804961"/>
            <a:ext cx="463111" cy="3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26782D-F345-32E1-F401-76939D5D32A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Arrow: Right 6">
            <a:extLst>
              <a:ext uri="{FF2B5EF4-FFF2-40B4-BE49-F238E27FC236}">
                <a16:creationId xmlns:a16="http://schemas.microsoft.com/office/drawing/2014/main" id="{7DCD3BAC-38FF-29EE-7096-454D567CFC9B}"/>
              </a:ext>
            </a:extLst>
          </p:cNvPr>
          <p:cNvSpPr/>
          <p:nvPr/>
        </p:nvSpPr>
        <p:spPr>
          <a:xfrm rot="16200000">
            <a:off x="2381310" y="4450539"/>
            <a:ext cx="463111" cy="3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741CF7-266E-5146-ABE9-BDC69E192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22"/>
          <a:stretch/>
        </p:blipFill>
        <p:spPr>
          <a:xfrm>
            <a:off x="6573941" y="2198610"/>
            <a:ext cx="5551885" cy="35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4313F-2165-7DAB-646E-68F91744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8863-E22D-6586-6B25-5A07710F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D4FB1-9C26-C03F-087E-2A3041D9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69811"/>
            <a:ext cx="10984849" cy="4800599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400" dirty="0"/>
              <a:t>We will use the NETLAB virtual platform: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URL: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https://netlab.cec.sc.edu/</a:t>
            </a:r>
            <a:endParaRPr lang="en-US" sz="2400" dirty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400" b="1" dirty="0"/>
              <a:t>Username:</a:t>
            </a:r>
            <a:r>
              <a:rPr lang="en-US" sz="2400" dirty="0"/>
              <a:t> email used for registration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Temporary Password: </a:t>
            </a:r>
            <a:r>
              <a:rPr lang="en-US" sz="2400" dirty="0"/>
              <a:t>nsf2024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3BFCE8-3719-2C98-04E6-A6B69E72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Accessing the Platform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416490-759C-3684-8DE1-06539310BC6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7951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57CF-5945-8447-3D1C-19EAD53C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A3E4-842C-2C0F-6F5D-6BF41D02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F9FB-2C89-2DB8-9C65-15A49F5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8425CC-1221-2139-6C0A-2DA47BAE7322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06DB-4DFC-7AFD-B5F6-9C5CBC4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312F9-ECB4-085C-23C7-90F4C754C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51" y="1464044"/>
            <a:ext cx="6856297" cy="43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Cybersecurity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Cybersecurity Tools and Applications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</a:t>
            </a:r>
            <a:r>
              <a:rPr lang="en-US" dirty="0" err="1"/>
              <a:t>Zeek</a:t>
            </a:r>
            <a:r>
              <a:rPr lang="en-US" dirty="0"/>
              <a:t> Intrusion Detection and Prevention Systems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7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SDN and P4 Programmable Data Plane Switches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 Applications on P4 Programmable Data Planes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Planes: Applications, Stateful Elements, and Custom Packet Processing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BMv2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Intel’s Tofino Chip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Software Defined Networking (SDN)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P4-DPDK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376B12-BD47-E2A3-B655-F6A4DA00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A4FBD9-053B-5972-8059-59069202CB2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615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Routing and Switching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Shortest Path First (OSPF)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Border Gateway Protocol (BGP)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MPLS and Advanced BGP Topics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vSwitch</a:t>
            </a:r>
            <a:r>
              <a:rPr lang="en-US" dirty="0"/>
              <a:t> (</a:t>
            </a:r>
            <a:r>
              <a:rPr lang="en-US" dirty="0" err="1"/>
              <a:t>OvS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60191-3A51-E4A1-E4CC-FA86C7EB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E84F4-B20A-202A-463C-193DC5455D3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3533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Monitoring and Management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Management Tools (</a:t>
            </a:r>
            <a:r>
              <a:rPr lang="en-US" dirty="0" err="1"/>
              <a:t>Netflow</a:t>
            </a:r>
            <a:r>
              <a:rPr lang="en-US" dirty="0"/>
              <a:t>, </a:t>
            </a:r>
            <a:r>
              <a:rPr lang="en-US" dirty="0" err="1"/>
              <a:t>IPFix</a:t>
            </a:r>
            <a:r>
              <a:rPr lang="en-US" dirty="0"/>
              <a:t>, </a:t>
            </a:r>
            <a:r>
              <a:rPr lang="en-US" dirty="0" err="1"/>
              <a:t>sFlow</a:t>
            </a:r>
            <a:r>
              <a:rPr lang="en-US" dirty="0"/>
              <a:t>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perfSONAR</a:t>
            </a:r>
            <a:endParaRPr lang="en-US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PerfSONAR</a:t>
            </a:r>
            <a:r>
              <a:rPr lang="en-US" dirty="0"/>
              <a:t> 5.0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P4-perfSONAR Lab Series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E8DF3E-5B04-027F-CFA1-498E07F3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8331A-0FBA-E47E-A2C4-7E26D58C1F3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78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Fundamentals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Tools and Protocols (NTP)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IPv6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2FF7D-D2D9-D0EB-0F0E-A7F43BCB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67CB5-F7D9-E4F0-35E2-AF2FE7BE95A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481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98F5-44F0-52FD-4AA4-48D65DC7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CFE8-89B6-9BF0-E350-069198E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9261-DCC9-1AC2-5659-8791EA66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Understand the types of IPv6 addresses.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Differentiate between IPv6 Link Local Address (LLA) and Global Unicast Address (GUA).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Configure IPv6 LLA and GUA.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E62B99-5B22-96A7-9C21-EEEBBC542B16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549845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7CB9-2313-AF6A-7C2B-2ED158E3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4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5AC0-405B-A9B2-AAAD-6830B0BCC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9AFE-B9F7-4E52-C088-2E3A10E7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Unicast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D09E-8444-8127-651A-B583727A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Global Unicast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Similar to a public IPv4 address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Globally unique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Link-local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Used to communicate with other devices on the same local link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Confined to a single link; not routable beyond the link</a:t>
            </a:r>
          </a:p>
          <a:p>
            <a:pPr marL="584701" lvl="1" indent="-292093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BFA84E-E741-CA9A-178A-465AC3864B0D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530541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A679-F96F-5232-335F-9EAE684B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8EF90-1710-61FA-913A-AE68E176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73" y="3554024"/>
            <a:ext cx="7043803" cy="29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797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11607</TotalTime>
  <Words>762</Words>
  <Application>Microsoft Office PowerPoint</Application>
  <PresentationFormat>Widescreen</PresentationFormat>
  <Paragraphs>182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Retrospect</vt:lpstr>
      <vt:lpstr>PowerPoint Presentation</vt:lpstr>
      <vt:lpstr>IPv6 Lab Series</vt:lpstr>
      <vt:lpstr>Other Lab Libraries</vt:lpstr>
      <vt:lpstr>Other Lab Libraries</vt:lpstr>
      <vt:lpstr>Other Lab Libraries</vt:lpstr>
      <vt:lpstr>Other Lab Libraries</vt:lpstr>
      <vt:lpstr>Other Lab Libraries</vt:lpstr>
      <vt:lpstr>Objectives of this Session</vt:lpstr>
      <vt:lpstr>IPv6 Unicast Addresses</vt:lpstr>
      <vt:lpstr>IPv6 Unicast Link Local Address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  <vt:lpstr>Network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Mazloum, Ali</cp:lastModifiedBy>
  <cp:revision>220</cp:revision>
  <dcterms:created xsi:type="dcterms:W3CDTF">2020-04-03T21:33:21Z</dcterms:created>
  <dcterms:modified xsi:type="dcterms:W3CDTF">2024-09-11T20:11:17Z</dcterms:modified>
</cp:coreProperties>
</file>