
<file path=[Content_Types].xml><?xml version="1.0" encoding="utf-8"?>
<Types xmlns="http://schemas.openxmlformats.org/package/2006/content-types">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10"/>
  </p:notesMasterIdLst>
  <p:handoutMasterIdLst>
    <p:handoutMasterId r:id="rId11"/>
  </p:handoutMasterIdLst>
  <p:sldIdLst>
    <p:sldId id="264" r:id="rId2"/>
    <p:sldId id="369" r:id="rId3"/>
    <p:sldId id="354" r:id="rId4"/>
    <p:sldId id="364" r:id="rId5"/>
    <p:sldId id="371" r:id="rId6"/>
    <p:sldId id="366" r:id="rId7"/>
    <p:sldId id="368" r:id="rId8"/>
    <p:sldId id="367"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44A"/>
    <a:srgbClr val="4473C5"/>
    <a:srgbClr val="4454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698AF6-466D-4E0E-829F-CC19E3BF7E65}" v="22" dt="2021-04-13T20:44:30.35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97" autoAdjust="0"/>
    <p:restoredTop sz="91960" autoAdjust="0"/>
  </p:normalViewPr>
  <p:slideViewPr>
    <p:cSldViewPr snapToGrid="0" snapToObjects="1">
      <p:cViewPr varScale="1">
        <p:scale>
          <a:sx n="80" d="100"/>
          <a:sy n="80" d="100"/>
        </p:scale>
        <p:origin x="648" y="5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62" d="100"/>
          <a:sy n="62" d="100"/>
        </p:scale>
        <p:origin x="2299"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yan Tallent" userId="687923eef003767f" providerId="LiveId" clId="{20CA032D-26BD-403C-8745-15238EBF0136}"/>
    <pc:docChg chg="custSel modSld">
      <pc:chgData name="Ryan Tallent" userId="687923eef003767f" providerId="LiveId" clId="{20CA032D-26BD-403C-8745-15238EBF0136}" dt="2020-11-13T18:40:38.140" v="698" actId="948"/>
      <pc:docMkLst>
        <pc:docMk/>
      </pc:docMkLst>
      <pc:sldChg chg="modSp">
        <pc:chgData name="Ryan Tallent" userId="687923eef003767f" providerId="LiveId" clId="{20CA032D-26BD-403C-8745-15238EBF0136}" dt="2020-11-13T03:45:07.713" v="24" actId="20577"/>
        <pc:sldMkLst>
          <pc:docMk/>
          <pc:sldMk cId="733201587" sldId="354"/>
        </pc:sldMkLst>
        <pc:spChg chg="mod">
          <ac:chgData name="Ryan Tallent" userId="687923eef003767f" providerId="LiveId" clId="{20CA032D-26BD-403C-8745-15238EBF0136}" dt="2020-11-13T03:45:07.713" v="24" actId="20577"/>
          <ac:spMkLst>
            <pc:docMk/>
            <pc:sldMk cId="733201587" sldId="354"/>
            <ac:spMk id="10" creationId="{61055770-64B9-4F7B-9F34-B65000E8E2FE}"/>
          </ac:spMkLst>
        </pc:spChg>
      </pc:sldChg>
      <pc:sldChg chg="addSp delSp modSp">
        <pc:chgData name="Ryan Tallent" userId="687923eef003767f" providerId="LiveId" clId="{20CA032D-26BD-403C-8745-15238EBF0136}" dt="2020-11-13T03:46:02.741" v="26" actId="1076"/>
        <pc:sldMkLst>
          <pc:docMk/>
          <pc:sldMk cId="3053079447" sldId="364"/>
        </pc:sldMkLst>
        <pc:spChg chg="mod">
          <ac:chgData name="Ryan Tallent" userId="687923eef003767f" providerId="LiveId" clId="{20CA032D-26BD-403C-8745-15238EBF0136}" dt="2020-11-13T03:44:10.736" v="19" actId="20577"/>
          <ac:spMkLst>
            <pc:docMk/>
            <pc:sldMk cId="3053079447" sldId="364"/>
            <ac:spMk id="3" creationId="{4BC348B2-A502-4478-977C-9683494609FC}"/>
          </ac:spMkLst>
        </pc:spChg>
        <pc:spChg chg="mod">
          <ac:chgData name="Ryan Tallent" userId="687923eef003767f" providerId="LiveId" clId="{20CA032D-26BD-403C-8745-15238EBF0136}" dt="2020-11-13T03:45:55.631" v="25" actId="1076"/>
          <ac:spMkLst>
            <pc:docMk/>
            <pc:sldMk cId="3053079447" sldId="364"/>
            <ac:spMk id="12" creationId="{DA6F2F36-115F-472C-81D7-AB1BE2606A78}"/>
          </ac:spMkLst>
        </pc:spChg>
        <pc:picChg chg="del mod">
          <ac:chgData name="Ryan Tallent" userId="687923eef003767f" providerId="LiveId" clId="{20CA032D-26BD-403C-8745-15238EBF0136}" dt="2020-11-13T03:43:32.767" v="9" actId="478"/>
          <ac:picMkLst>
            <pc:docMk/>
            <pc:sldMk cId="3053079447" sldId="364"/>
            <ac:picMk id="7" creationId="{0E179298-19CC-4198-9DA4-DE60F7FDFD68}"/>
          </ac:picMkLst>
        </pc:picChg>
        <pc:picChg chg="del">
          <ac:chgData name="Ryan Tallent" userId="687923eef003767f" providerId="LiveId" clId="{20CA032D-26BD-403C-8745-15238EBF0136}" dt="2020-11-13T03:43:35.402" v="10" actId="478"/>
          <ac:picMkLst>
            <pc:docMk/>
            <pc:sldMk cId="3053079447" sldId="364"/>
            <ac:picMk id="8" creationId="{02472FB4-07DD-47EB-9093-23A5C31B0ED5}"/>
          </ac:picMkLst>
        </pc:picChg>
        <pc:picChg chg="add mod">
          <ac:chgData name="Ryan Tallent" userId="687923eef003767f" providerId="LiveId" clId="{20CA032D-26BD-403C-8745-15238EBF0136}" dt="2020-11-13T03:46:02.741" v="26" actId="1076"/>
          <ac:picMkLst>
            <pc:docMk/>
            <pc:sldMk cId="3053079447" sldId="364"/>
            <ac:picMk id="10" creationId="{2662C91F-9955-4FB7-8656-DA9AE65B4855}"/>
          </ac:picMkLst>
        </pc:picChg>
      </pc:sldChg>
      <pc:sldChg chg="addSp delSp modSp">
        <pc:chgData name="Ryan Tallent" userId="687923eef003767f" providerId="LiveId" clId="{20CA032D-26BD-403C-8745-15238EBF0136}" dt="2020-11-13T18:40:22.427" v="697" actId="948"/>
        <pc:sldMkLst>
          <pc:docMk/>
          <pc:sldMk cId="498679760" sldId="366"/>
        </pc:sldMkLst>
        <pc:spChg chg="mod">
          <ac:chgData name="Ryan Tallent" userId="687923eef003767f" providerId="LiveId" clId="{20CA032D-26BD-403C-8745-15238EBF0136}" dt="2020-11-13T18:40:22.427" v="697" actId="948"/>
          <ac:spMkLst>
            <pc:docMk/>
            <pc:sldMk cId="498679760" sldId="366"/>
            <ac:spMk id="3" creationId="{4BC348B2-A502-4478-977C-9683494609FC}"/>
          </ac:spMkLst>
        </pc:spChg>
        <pc:spChg chg="add mod">
          <ac:chgData name="Ryan Tallent" userId="687923eef003767f" providerId="LiveId" clId="{20CA032D-26BD-403C-8745-15238EBF0136}" dt="2020-11-13T03:49:09.957" v="42" actId="1076"/>
          <ac:spMkLst>
            <pc:docMk/>
            <pc:sldMk cId="498679760" sldId="366"/>
            <ac:spMk id="10" creationId="{CE6DAE0C-6B68-45E9-B8A9-F6EA39EF3511}"/>
          </ac:spMkLst>
        </pc:spChg>
        <pc:picChg chg="del">
          <ac:chgData name="Ryan Tallent" userId="687923eef003767f" providerId="LiveId" clId="{20CA032D-26BD-403C-8745-15238EBF0136}" dt="2020-11-13T03:47:45.407" v="30"/>
          <ac:picMkLst>
            <pc:docMk/>
            <pc:sldMk cId="498679760" sldId="366"/>
            <ac:picMk id="7" creationId="{D5D3BCC3-EABE-4C50-A752-80BC1F112290}"/>
          </ac:picMkLst>
        </pc:picChg>
        <pc:picChg chg="add mod">
          <ac:chgData name="Ryan Tallent" userId="687923eef003767f" providerId="LiveId" clId="{20CA032D-26BD-403C-8745-15238EBF0136}" dt="2020-11-13T03:49:02.677" v="41" actId="14100"/>
          <ac:picMkLst>
            <pc:docMk/>
            <pc:sldMk cId="498679760" sldId="366"/>
            <ac:picMk id="8" creationId="{2FA6534F-2756-4E46-BF80-DF384037D313}"/>
          </ac:picMkLst>
        </pc:picChg>
      </pc:sldChg>
      <pc:sldChg chg="addSp delSp modSp">
        <pc:chgData name="Ryan Tallent" userId="687923eef003767f" providerId="LiveId" clId="{20CA032D-26BD-403C-8745-15238EBF0136}" dt="2020-11-13T04:05:27.777" v="695" actId="14100"/>
        <pc:sldMkLst>
          <pc:docMk/>
          <pc:sldMk cId="3015800215" sldId="367"/>
        </pc:sldMkLst>
        <pc:spChg chg="mod">
          <ac:chgData name="Ryan Tallent" userId="687923eef003767f" providerId="LiveId" clId="{20CA032D-26BD-403C-8745-15238EBF0136}" dt="2020-11-13T04:05:27.777" v="695" actId="14100"/>
          <ac:spMkLst>
            <pc:docMk/>
            <pc:sldMk cId="3015800215" sldId="367"/>
            <ac:spMk id="3" creationId="{4BC348B2-A502-4478-977C-9683494609FC}"/>
          </ac:spMkLst>
        </pc:spChg>
        <pc:spChg chg="del mod">
          <ac:chgData name="Ryan Tallent" userId="687923eef003767f" providerId="LiveId" clId="{20CA032D-26BD-403C-8745-15238EBF0136}" dt="2020-11-13T03:48:27.516" v="33"/>
          <ac:spMkLst>
            <pc:docMk/>
            <pc:sldMk cId="3015800215" sldId="367"/>
            <ac:spMk id="10" creationId="{5FBD8688-E593-47DC-BCD2-F32D7AAE0412}"/>
          </ac:spMkLst>
        </pc:spChg>
        <pc:picChg chg="del mod">
          <ac:chgData name="Ryan Tallent" userId="687923eef003767f" providerId="LiveId" clId="{20CA032D-26BD-403C-8745-15238EBF0136}" dt="2020-11-13T03:47:24.773" v="28"/>
          <ac:picMkLst>
            <pc:docMk/>
            <pc:sldMk cId="3015800215" sldId="367"/>
            <ac:picMk id="7" creationId="{D146B64E-6688-4FFE-A047-B4F15B7BB51C}"/>
          </ac:picMkLst>
        </pc:picChg>
        <pc:picChg chg="add mod">
          <ac:chgData name="Ryan Tallent" userId="687923eef003767f" providerId="LiveId" clId="{20CA032D-26BD-403C-8745-15238EBF0136}" dt="2020-11-13T03:51:09.522" v="52" actId="1076"/>
          <ac:picMkLst>
            <pc:docMk/>
            <pc:sldMk cId="3015800215" sldId="367"/>
            <ac:picMk id="8" creationId="{48F867D4-F5E6-4F08-B2A7-B4313C384CBA}"/>
          </ac:picMkLst>
        </pc:picChg>
        <pc:picChg chg="add del mod">
          <ac:chgData name="Ryan Tallent" userId="687923eef003767f" providerId="LiveId" clId="{20CA032D-26BD-403C-8745-15238EBF0136}" dt="2020-11-13T03:50:57.670" v="46" actId="478"/>
          <ac:picMkLst>
            <pc:docMk/>
            <pc:sldMk cId="3015800215" sldId="367"/>
            <ac:picMk id="11" creationId="{74372457-7BC6-4A86-A876-80E8433FE2F9}"/>
          </ac:picMkLst>
        </pc:picChg>
      </pc:sldChg>
      <pc:sldChg chg="modSp">
        <pc:chgData name="Ryan Tallent" userId="687923eef003767f" providerId="LiveId" clId="{20CA032D-26BD-403C-8745-15238EBF0136}" dt="2020-11-13T18:40:38.140" v="698" actId="948"/>
        <pc:sldMkLst>
          <pc:docMk/>
          <pc:sldMk cId="1180258872" sldId="368"/>
        </pc:sldMkLst>
        <pc:spChg chg="mod">
          <ac:chgData name="Ryan Tallent" userId="687923eef003767f" providerId="LiveId" clId="{20CA032D-26BD-403C-8745-15238EBF0136}" dt="2020-11-13T18:40:38.140" v="698" actId="948"/>
          <ac:spMkLst>
            <pc:docMk/>
            <pc:sldMk cId="1180258872" sldId="368"/>
            <ac:spMk id="3" creationId="{9A45372A-0F53-4F79-95ED-4D432916A805}"/>
          </ac:spMkLst>
        </pc:spChg>
        <pc:spChg chg="mod">
          <ac:chgData name="Ryan Tallent" userId="687923eef003767f" providerId="LiveId" clId="{20CA032D-26BD-403C-8745-15238EBF0136}" dt="2020-11-13T03:51:38.177" v="57" actId="1076"/>
          <ac:spMkLst>
            <pc:docMk/>
            <pc:sldMk cId="1180258872" sldId="368"/>
            <ac:spMk id="7" creationId="{FF1DD295-5327-4D34-B735-0D1675A15074}"/>
          </ac:spMkLst>
        </pc:spChg>
        <pc:picChg chg="mod">
          <ac:chgData name="Ryan Tallent" userId="687923eef003767f" providerId="LiveId" clId="{20CA032D-26BD-403C-8745-15238EBF0136}" dt="2020-11-13T03:51:43.587" v="59" actId="14100"/>
          <ac:picMkLst>
            <pc:docMk/>
            <pc:sldMk cId="1180258872" sldId="368"/>
            <ac:picMk id="6" creationId="{8CAB1E53-3E04-4E5C-A80A-98F5AE07C2AE}"/>
          </ac:picMkLst>
        </pc:picChg>
      </pc:sldChg>
      <pc:sldChg chg="modSp">
        <pc:chgData name="Ryan Tallent" userId="687923eef003767f" providerId="LiveId" clId="{20CA032D-26BD-403C-8745-15238EBF0136}" dt="2020-11-13T04:03:48.835" v="639" actId="14100"/>
        <pc:sldMkLst>
          <pc:docMk/>
          <pc:sldMk cId="2172054089" sldId="370"/>
        </pc:sldMkLst>
        <pc:spChg chg="mod">
          <ac:chgData name="Ryan Tallent" userId="687923eef003767f" providerId="LiveId" clId="{20CA032D-26BD-403C-8745-15238EBF0136}" dt="2020-11-13T04:03:48.835" v="639" actId="14100"/>
          <ac:spMkLst>
            <pc:docMk/>
            <pc:sldMk cId="2172054089" sldId="370"/>
            <ac:spMk id="3" creationId="{4BC348B2-A502-4478-977C-9683494609FC}"/>
          </ac:spMkLst>
        </pc:spChg>
      </pc:sldChg>
    </pc:docChg>
  </pc:docChgLst>
  <pc:docChgLst>
    <pc:chgData name="Ryan Tallent" userId="687923eef003767f" providerId="LiveId" clId="{AFB8937B-76C7-4645-B75F-B2E681E86F9D}"/>
    <pc:docChg chg="custSel modSld">
      <pc:chgData name="Ryan Tallent" userId="687923eef003767f" providerId="LiveId" clId="{AFB8937B-76C7-4645-B75F-B2E681E86F9D}" dt="2020-11-25T04:15:47.178" v="41"/>
      <pc:docMkLst>
        <pc:docMk/>
      </pc:docMkLst>
      <pc:sldChg chg="addSp delSp modSp mod">
        <pc:chgData name="Ryan Tallent" userId="687923eef003767f" providerId="LiveId" clId="{AFB8937B-76C7-4645-B75F-B2E681E86F9D}" dt="2020-11-25T04:03:03.399" v="22"/>
        <pc:sldMkLst>
          <pc:docMk/>
          <pc:sldMk cId="3387584657" sldId="264"/>
        </pc:sldMkLst>
        <pc:spChg chg="mod">
          <ac:chgData name="Ryan Tallent" userId="687923eef003767f" providerId="LiveId" clId="{AFB8937B-76C7-4645-B75F-B2E681E86F9D}" dt="2020-11-20T18:43:13.934" v="15" actId="20577"/>
          <ac:spMkLst>
            <pc:docMk/>
            <pc:sldMk cId="3387584657" sldId="264"/>
            <ac:spMk id="2" creationId="{0D1F3A99-91F5-44A2-9A29-778E2BCA2F9C}"/>
          </ac:spMkLst>
        </pc:spChg>
        <pc:picChg chg="add del mod">
          <ac:chgData name="Ryan Tallent" userId="687923eef003767f" providerId="LiveId" clId="{AFB8937B-76C7-4645-B75F-B2E681E86F9D}" dt="2020-11-25T04:03:03.399" v="22"/>
          <ac:picMkLst>
            <pc:docMk/>
            <pc:sldMk cId="3387584657" sldId="264"/>
            <ac:picMk id="3" creationId="{2A12B638-CA48-4DCF-A2AD-F645348FAA69}"/>
          </ac:picMkLst>
        </pc:picChg>
        <pc:picChg chg="add mod">
          <ac:chgData name="Ryan Tallent" userId="687923eef003767f" providerId="LiveId" clId="{AFB8937B-76C7-4645-B75F-B2E681E86F9D}" dt="2020-11-25T04:03:03.399" v="22"/>
          <ac:picMkLst>
            <pc:docMk/>
            <pc:sldMk cId="3387584657" sldId="264"/>
            <ac:picMk id="6" creationId="{D5C037AB-0F3C-4276-B8F9-468C69481DA2}"/>
          </ac:picMkLst>
        </pc:picChg>
      </pc:sldChg>
      <pc:sldChg chg="addSp delSp modSp">
        <pc:chgData name="Ryan Tallent" userId="687923eef003767f" providerId="LiveId" clId="{AFB8937B-76C7-4645-B75F-B2E681E86F9D}" dt="2020-11-25T04:07:15.358" v="30"/>
        <pc:sldMkLst>
          <pc:docMk/>
          <pc:sldMk cId="733201587" sldId="354"/>
        </pc:sldMkLst>
        <pc:picChg chg="add del mod">
          <ac:chgData name="Ryan Tallent" userId="687923eef003767f" providerId="LiveId" clId="{AFB8937B-76C7-4645-B75F-B2E681E86F9D}" dt="2020-11-25T04:07:15.358" v="30"/>
          <ac:picMkLst>
            <pc:docMk/>
            <pc:sldMk cId="733201587" sldId="354"/>
            <ac:picMk id="7" creationId="{3BC9269D-867B-43BE-811B-BDAF165E9BDB}"/>
          </ac:picMkLst>
        </pc:picChg>
        <pc:picChg chg="add mod">
          <ac:chgData name="Ryan Tallent" userId="687923eef003767f" providerId="LiveId" clId="{AFB8937B-76C7-4645-B75F-B2E681E86F9D}" dt="2020-11-25T04:07:15.358" v="30"/>
          <ac:picMkLst>
            <pc:docMk/>
            <pc:sldMk cId="733201587" sldId="354"/>
            <ac:picMk id="11" creationId="{5CF7067D-020C-4F1C-A5A9-3125896143A5}"/>
          </ac:picMkLst>
        </pc:picChg>
      </pc:sldChg>
      <pc:sldChg chg="addSp delSp modSp">
        <pc:chgData name="Ryan Tallent" userId="687923eef003767f" providerId="LiveId" clId="{AFB8937B-76C7-4645-B75F-B2E681E86F9D}" dt="2020-11-25T04:07:57.907" v="32"/>
        <pc:sldMkLst>
          <pc:docMk/>
          <pc:sldMk cId="3053079447" sldId="364"/>
        </pc:sldMkLst>
        <pc:picChg chg="add del mod">
          <ac:chgData name="Ryan Tallent" userId="687923eef003767f" providerId="LiveId" clId="{AFB8937B-76C7-4645-B75F-B2E681E86F9D}" dt="2020-11-25T04:07:57.907" v="32"/>
          <ac:picMkLst>
            <pc:docMk/>
            <pc:sldMk cId="3053079447" sldId="364"/>
            <ac:picMk id="7" creationId="{B1FEAD82-2CD7-42D0-B424-D149F7642EF2}"/>
          </ac:picMkLst>
        </pc:picChg>
        <pc:picChg chg="add mod">
          <ac:chgData name="Ryan Tallent" userId="687923eef003767f" providerId="LiveId" clId="{AFB8937B-76C7-4645-B75F-B2E681E86F9D}" dt="2020-11-25T04:07:57.907" v="32"/>
          <ac:picMkLst>
            <pc:docMk/>
            <pc:sldMk cId="3053079447" sldId="364"/>
            <ac:picMk id="8" creationId="{81515347-F836-4B45-B1DB-E37D857DC954}"/>
          </ac:picMkLst>
        </pc:picChg>
      </pc:sldChg>
      <pc:sldChg chg="addSp delSp modSp">
        <pc:chgData name="Ryan Tallent" userId="687923eef003767f" providerId="LiveId" clId="{AFB8937B-76C7-4645-B75F-B2E681E86F9D}" dt="2020-11-25T04:11:45.319" v="38"/>
        <pc:sldMkLst>
          <pc:docMk/>
          <pc:sldMk cId="498679760" sldId="366"/>
        </pc:sldMkLst>
        <pc:picChg chg="add del mod">
          <ac:chgData name="Ryan Tallent" userId="687923eef003767f" providerId="LiveId" clId="{AFB8937B-76C7-4645-B75F-B2E681E86F9D}" dt="2020-11-25T04:10:50.472" v="36"/>
          <ac:picMkLst>
            <pc:docMk/>
            <pc:sldMk cId="498679760" sldId="366"/>
            <ac:picMk id="7" creationId="{5500FC61-BE96-410F-A53B-3263932590A3}"/>
          </ac:picMkLst>
        </pc:picChg>
        <pc:picChg chg="add del mod">
          <ac:chgData name="Ryan Tallent" userId="687923eef003767f" providerId="LiveId" clId="{AFB8937B-76C7-4645-B75F-B2E681E86F9D}" dt="2020-11-25T04:11:07.480" v="37"/>
          <ac:picMkLst>
            <pc:docMk/>
            <pc:sldMk cId="498679760" sldId="366"/>
            <ac:picMk id="11" creationId="{C672BFD6-EAFA-4FEB-B344-C0ECC5925C56}"/>
          </ac:picMkLst>
        </pc:picChg>
        <pc:picChg chg="add del mod">
          <ac:chgData name="Ryan Tallent" userId="687923eef003767f" providerId="LiveId" clId="{AFB8937B-76C7-4645-B75F-B2E681E86F9D}" dt="2020-11-25T04:11:45.319" v="38"/>
          <ac:picMkLst>
            <pc:docMk/>
            <pc:sldMk cId="498679760" sldId="366"/>
            <ac:picMk id="12" creationId="{DF63DA13-297C-42D2-BF79-C46D73A98289}"/>
          </ac:picMkLst>
        </pc:picChg>
        <pc:picChg chg="add mod">
          <ac:chgData name="Ryan Tallent" userId="687923eef003767f" providerId="LiveId" clId="{AFB8937B-76C7-4645-B75F-B2E681E86F9D}" dt="2020-11-25T04:11:45.319" v="38"/>
          <ac:picMkLst>
            <pc:docMk/>
            <pc:sldMk cId="498679760" sldId="366"/>
            <ac:picMk id="13" creationId="{175B6743-5F31-4B55-8D01-A5343DA37486}"/>
          </ac:picMkLst>
        </pc:picChg>
      </pc:sldChg>
      <pc:sldChg chg="addSp delSp modSp mod">
        <pc:chgData name="Ryan Tallent" userId="687923eef003767f" providerId="LiveId" clId="{AFB8937B-76C7-4645-B75F-B2E681E86F9D}" dt="2020-11-25T04:13:09.816" v="40"/>
        <pc:sldMkLst>
          <pc:docMk/>
          <pc:sldMk cId="3015800215" sldId="367"/>
        </pc:sldMkLst>
        <pc:picChg chg="add mod">
          <ac:chgData name="Ryan Tallent" userId="687923eef003767f" providerId="LiveId" clId="{AFB8937B-76C7-4645-B75F-B2E681E86F9D}" dt="2020-11-25T03:58:19.153" v="20" actId="1076"/>
          <ac:picMkLst>
            <pc:docMk/>
            <pc:sldMk cId="3015800215" sldId="367"/>
            <ac:picMk id="7" creationId="{046BCDFA-6B32-4FBB-B4D8-A6741B46B87F}"/>
          </ac:picMkLst>
        </pc:picChg>
        <pc:picChg chg="del">
          <ac:chgData name="Ryan Tallent" userId="687923eef003767f" providerId="LiveId" clId="{AFB8937B-76C7-4645-B75F-B2E681E86F9D}" dt="2020-11-25T03:58:05.932" v="16" actId="478"/>
          <ac:picMkLst>
            <pc:docMk/>
            <pc:sldMk cId="3015800215" sldId="367"/>
            <ac:picMk id="8" creationId="{48F867D4-F5E6-4F08-B2A7-B4313C384CBA}"/>
          </ac:picMkLst>
        </pc:picChg>
        <pc:picChg chg="add mod">
          <ac:chgData name="Ryan Tallent" userId="687923eef003767f" providerId="LiveId" clId="{AFB8937B-76C7-4645-B75F-B2E681E86F9D}" dt="2020-11-25T04:13:09.816" v="40"/>
          <ac:picMkLst>
            <pc:docMk/>
            <pc:sldMk cId="3015800215" sldId="367"/>
            <ac:picMk id="10" creationId="{698C6248-7E0D-464A-83CB-7D1F34BFA953}"/>
          </ac:picMkLst>
        </pc:picChg>
      </pc:sldChg>
      <pc:sldChg chg="addSp modSp">
        <pc:chgData name="Ryan Tallent" userId="687923eef003767f" providerId="LiveId" clId="{AFB8937B-76C7-4645-B75F-B2E681E86F9D}" dt="2020-11-25T04:12:24.132" v="39"/>
        <pc:sldMkLst>
          <pc:docMk/>
          <pc:sldMk cId="1180258872" sldId="368"/>
        </pc:sldMkLst>
        <pc:picChg chg="add mod">
          <ac:chgData name="Ryan Tallent" userId="687923eef003767f" providerId="LiveId" clId="{AFB8937B-76C7-4645-B75F-B2E681E86F9D}" dt="2020-11-25T04:12:24.132" v="39"/>
          <ac:picMkLst>
            <pc:docMk/>
            <pc:sldMk cId="1180258872" sldId="368"/>
            <ac:picMk id="9" creationId="{FAEB8BB2-896C-4BD5-A2D4-64AE61239DA3}"/>
          </ac:picMkLst>
        </pc:picChg>
      </pc:sldChg>
      <pc:sldChg chg="addSp delSp modSp">
        <pc:chgData name="Ryan Tallent" userId="687923eef003767f" providerId="LiveId" clId="{AFB8937B-76C7-4645-B75F-B2E681E86F9D}" dt="2020-11-25T04:05:39.394" v="28"/>
        <pc:sldMkLst>
          <pc:docMk/>
          <pc:sldMk cId="1175177752" sldId="369"/>
        </pc:sldMkLst>
        <pc:picChg chg="add del mod">
          <ac:chgData name="Ryan Tallent" userId="687923eef003767f" providerId="LiveId" clId="{AFB8937B-76C7-4645-B75F-B2E681E86F9D}" dt="2020-11-25T04:04:05.460" v="24"/>
          <ac:picMkLst>
            <pc:docMk/>
            <pc:sldMk cId="1175177752" sldId="369"/>
            <ac:picMk id="7" creationId="{4BA9E9D8-4857-42F5-878D-1C65BDE8CA72}"/>
          </ac:picMkLst>
        </pc:picChg>
        <pc:picChg chg="add del mod">
          <ac:chgData name="Ryan Tallent" userId="687923eef003767f" providerId="LiveId" clId="{AFB8937B-76C7-4645-B75F-B2E681E86F9D}" dt="2020-11-25T04:04:19.598" v="25"/>
          <ac:picMkLst>
            <pc:docMk/>
            <pc:sldMk cId="1175177752" sldId="369"/>
            <ac:picMk id="8" creationId="{590B90CF-95C3-4CAB-B920-090EBE5DA3DD}"/>
          </ac:picMkLst>
        </pc:picChg>
        <pc:picChg chg="add del mod">
          <ac:chgData name="Ryan Tallent" userId="687923eef003767f" providerId="LiveId" clId="{AFB8937B-76C7-4645-B75F-B2E681E86F9D}" dt="2020-11-25T04:04:39.066" v="26"/>
          <ac:picMkLst>
            <pc:docMk/>
            <pc:sldMk cId="1175177752" sldId="369"/>
            <ac:picMk id="10" creationId="{45DD1088-0DC6-4068-BAAB-738E3F6E8F3C}"/>
          </ac:picMkLst>
        </pc:picChg>
        <pc:picChg chg="add del mod">
          <ac:chgData name="Ryan Tallent" userId="687923eef003767f" providerId="LiveId" clId="{AFB8937B-76C7-4645-B75F-B2E681E86F9D}" dt="2020-11-25T04:05:07.828" v="27"/>
          <ac:picMkLst>
            <pc:docMk/>
            <pc:sldMk cId="1175177752" sldId="369"/>
            <ac:picMk id="11" creationId="{392FB515-441D-44B2-B6EF-C61DCB195727}"/>
          </ac:picMkLst>
        </pc:picChg>
        <pc:picChg chg="add del mod">
          <ac:chgData name="Ryan Tallent" userId="687923eef003767f" providerId="LiveId" clId="{AFB8937B-76C7-4645-B75F-B2E681E86F9D}" dt="2020-11-25T04:05:39.394" v="28"/>
          <ac:picMkLst>
            <pc:docMk/>
            <pc:sldMk cId="1175177752" sldId="369"/>
            <ac:picMk id="12" creationId="{A6420375-5011-4E03-9344-7003049D8C67}"/>
          </ac:picMkLst>
        </pc:picChg>
        <pc:picChg chg="add mod">
          <ac:chgData name="Ryan Tallent" userId="687923eef003767f" providerId="LiveId" clId="{AFB8937B-76C7-4645-B75F-B2E681E86F9D}" dt="2020-11-25T04:05:39.394" v="28"/>
          <ac:picMkLst>
            <pc:docMk/>
            <pc:sldMk cId="1175177752" sldId="369"/>
            <ac:picMk id="13" creationId="{03C5D778-0127-48FA-8837-5FE7EB35F534}"/>
          </ac:picMkLst>
        </pc:picChg>
      </pc:sldChg>
      <pc:sldChg chg="addSp delSp modSp">
        <pc:chgData name="Ryan Tallent" userId="687923eef003767f" providerId="LiveId" clId="{AFB8937B-76C7-4645-B75F-B2E681E86F9D}" dt="2020-11-25T04:15:47.178" v="41"/>
        <pc:sldMkLst>
          <pc:docMk/>
          <pc:sldMk cId="2172054089" sldId="370"/>
        </pc:sldMkLst>
        <pc:picChg chg="add del mod">
          <ac:chgData name="Ryan Tallent" userId="687923eef003767f" providerId="LiveId" clId="{AFB8937B-76C7-4645-B75F-B2E681E86F9D}" dt="2020-11-25T04:15:47.178" v="41"/>
          <ac:picMkLst>
            <pc:docMk/>
            <pc:sldMk cId="2172054089" sldId="370"/>
            <ac:picMk id="7" creationId="{AB585223-6CDB-4427-8784-0D19785E7CB0}"/>
          </ac:picMkLst>
        </pc:picChg>
        <pc:picChg chg="add mod">
          <ac:chgData name="Ryan Tallent" userId="687923eef003767f" providerId="LiveId" clId="{AFB8937B-76C7-4645-B75F-B2E681E86F9D}" dt="2020-11-25T04:15:47.178" v="41"/>
          <ac:picMkLst>
            <pc:docMk/>
            <pc:sldMk cId="2172054089" sldId="370"/>
            <ac:picMk id="11" creationId="{DAA5434A-DE13-4A78-9C90-3CD7EA875D10}"/>
          </ac:picMkLst>
        </pc:picChg>
      </pc:sldChg>
      <pc:sldChg chg="addSp modSp">
        <pc:chgData name="Ryan Tallent" userId="687923eef003767f" providerId="LiveId" clId="{AFB8937B-76C7-4645-B75F-B2E681E86F9D}" dt="2020-11-25T04:10:14.245" v="34"/>
        <pc:sldMkLst>
          <pc:docMk/>
          <pc:sldMk cId="1435891993" sldId="371"/>
        </pc:sldMkLst>
        <pc:picChg chg="add mod">
          <ac:chgData name="Ryan Tallent" userId="687923eef003767f" providerId="LiveId" clId="{AFB8937B-76C7-4645-B75F-B2E681E86F9D}" dt="2020-11-25T04:10:14.245" v="34"/>
          <ac:picMkLst>
            <pc:docMk/>
            <pc:sldMk cId="1435891993" sldId="371"/>
            <ac:picMk id="10" creationId="{3DE8F471-C911-43E1-89B3-1BB53C827B53}"/>
          </ac:picMkLst>
        </pc:picChg>
      </pc:sldChg>
    </pc:docChg>
  </pc:docChgLst>
  <pc:docChgLst>
    <pc:chgData name="Ryan Tallent" userId="687923eef003767f" providerId="LiveId" clId="{8D2A1910-FD67-48D7-8B03-96EC599FD0B6}"/>
    <pc:docChg chg="undo custSel modSld">
      <pc:chgData name="Ryan Tallent" userId="687923eef003767f" providerId="LiveId" clId="{8D2A1910-FD67-48D7-8B03-96EC599FD0B6}" dt="2021-04-13T20:23:59.074" v="209" actId="20577"/>
      <pc:docMkLst>
        <pc:docMk/>
      </pc:docMkLst>
      <pc:sldChg chg="delSp modSp mod modTransition modAnim">
        <pc:chgData name="Ryan Tallent" userId="687923eef003767f" providerId="LiveId" clId="{8D2A1910-FD67-48D7-8B03-96EC599FD0B6}" dt="2021-04-13T20:23:59.074" v="209" actId="20577"/>
        <pc:sldMkLst>
          <pc:docMk/>
          <pc:sldMk cId="3387584657" sldId="264"/>
        </pc:sldMkLst>
        <pc:spChg chg="mod">
          <ac:chgData name="Ryan Tallent" userId="687923eef003767f" providerId="LiveId" clId="{8D2A1910-FD67-48D7-8B03-96EC599FD0B6}" dt="2021-04-13T20:23:59.074" v="209" actId="20577"/>
          <ac:spMkLst>
            <pc:docMk/>
            <pc:sldMk cId="3387584657" sldId="264"/>
            <ac:spMk id="2" creationId="{0D1F3A99-91F5-44A2-9A29-778E2BCA2F9C}"/>
          </ac:spMkLst>
        </pc:spChg>
        <pc:spChg chg="mod">
          <ac:chgData name="Ryan Tallent" userId="687923eef003767f" providerId="LiveId" clId="{8D2A1910-FD67-48D7-8B03-96EC599FD0B6}" dt="2021-04-07T14:22:32.102" v="133" actId="14100"/>
          <ac:spMkLst>
            <pc:docMk/>
            <pc:sldMk cId="3387584657" sldId="264"/>
            <ac:spMk id="4" creationId="{E78C831E-31FE-4748-8419-ADA5A6AF69D7}"/>
          </ac:spMkLst>
        </pc:spChg>
        <pc:picChg chg="del">
          <ac:chgData name="Ryan Tallent" userId="687923eef003767f" providerId="LiveId" clId="{8D2A1910-FD67-48D7-8B03-96EC599FD0B6}" dt="2021-04-07T14:04:54.285" v="2"/>
          <ac:picMkLst>
            <pc:docMk/>
            <pc:sldMk cId="3387584657" sldId="264"/>
            <ac:picMk id="6" creationId="{D5C037AB-0F3C-4276-B8F9-468C69481DA2}"/>
          </ac:picMkLst>
        </pc:picChg>
      </pc:sldChg>
      <pc:sldChg chg="delSp modSp mod modTransition modAnim">
        <pc:chgData name="Ryan Tallent" userId="687923eef003767f" providerId="LiveId" clId="{8D2A1910-FD67-48D7-8B03-96EC599FD0B6}" dt="2021-04-07T14:22:23.992" v="131" actId="14100"/>
        <pc:sldMkLst>
          <pc:docMk/>
          <pc:sldMk cId="733201587" sldId="354"/>
        </pc:sldMkLst>
        <pc:spChg chg="mod">
          <ac:chgData name="Ryan Tallent" userId="687923eef003767f" providerId="LiveId" clId="{8D2A1910-FD67-48D7-8B03-96EC599FD0B6}" dt="2021-04-07T14:22:23.992" v="131" actId="14100"/>
          <ac:spMkLst>
            <pc:docMk/>
            <pc:sldMk cId="733201587" sldId="354"/>
            <ac:spMk id="5" creationId="{2585B140-3A3C-4B97-9CA7-D5ABD6042FEB}"/>
          </ac:spMkLst>
        </pc:spChg>
        <pc:picChg chg="del">
          <ac:chgData name="Ryan Tallent" userId="687923eef003767f" providerId="LiveId" clId="{8D2A1910-FD67-48D7-8B03-96EC599FD0B6}" dt="2021-04-07T14:04:54.285" v="2"/>
          <ac:picMkLst>
            <pc:docMk/>
            <pc:sldMk cId="733201587" sldId="354"/>
            <ac:picMk id="11" creationId="{5CF7067D-020C-4F1C-A5A9-3125896143A5}"/>
          </ac:picMkLst>
        </pc:picChg>
      </pc:sldChg>
      <pc:sldChg chg="delSp modSp mod modTransition modAnim">
        <pc:chgData name="Ryan Tallent" userId="687923eef003767f" providerId="LiveId" clId="{8D2A1910-FD67-48D7-8B03-96EC599FD0B6}" dt="2021-04-07T14:22:19.980" v="130" actId="14100"/>
        <pc:sldMkLst>
          <pc:docMk/>
          <pc:sldMk cId="3053079447" sldId="364"/>
        </pc:sldMkLst>
        <pc:spChg chg="mod">
          <ac:chgData name="Ryan Tallent" userId="687923eef003767f" providerId="LiveId" clId="{8D2A1910-FD67-48D7-8B03-96EC599FD0B6}" dt="2021-04-07T14:22:19.980" v="130" actId="14100"/>
          <ac:spMkLst>
            <pc:docMk/>
            <pc:sldMk cId="3053079447" sldId="364"/>
            <ac:spMk id="5" creationId="{2585B140-3A3C-4B97-9CA7-D5ABD6042FEB}"/>
          </ac:spMkLst>
        </pc:spChg>
        <pc:picChg chg="del">
          <ac:chgData name="Ryan Tallent" userId="687923eef003767f" providerId="LiveId" clId="{8D2A1910-FD67-48D7-8B03-96EC599FD0B6}" dt="2021-04-07T14:04:54.285" v="2"/>
          <ac:picMkLst>
            <pc:docMk/>
            <pc:sldMk cId="3053079447" sldId="364"/>
            <ac:picMk id="8" creationId="{81515347-F836-4B45-B1DB-E37D857DC954}"/>
          </ac:picMkLst>
        </pc:picChg>
      </pc:sldChg>
      <pc:sldChg chg="delSp modSp mod modTransition modAnim">
        <pc:chgData name="Ryan Tallent" userId="687923eef003767f" providerId="LiveId" clId="{8D2A1910-FD67-48D7-8B03-96EC599FD0B6}" dt="2021-04-07T14:22:58.156" v="140" actId="14100"/>
        <pc:sldMkLst>
          <pc:docMk/>
          <pc:sldMk cId="498679760" sldId="366"/>
        </pc:sldMkLst>
        <pc:spChg chg="mod">
          <ac:chgData name="Ryan Tallent" userId="687923eef003767f" providerId="LiveId" clId="{8D2A1910-FD67-48D7-8B03-96EC599FD0B6}" dt="2021-04-07T14:22:58.156" v="140" actId="14100"/>
          <ac:spMkLst>
            <pc:docMk/>
            <pc:sldMk cId="498679760" sldId="366"/>
            <ac:spMk id="5" creationId="{2585B140-3A3C-4B97-9CA7-D5ABD6042FEB}"/>
          </ac:spMkLst>
        </pc:spChg>
        <pc:picChg chg="del">
          <ac:chgData name="Ryan Tallent" userId="687923eef003767f" providerId="LiveId" clId="{8D2A1910-FD67-48D7-8B03-96EC599FD0B6}" dt="2021-04-07T14:04:54.285" v="2"/>
          <ac:picMkLst>
            <pc:docMk/>
            <pc:sldMk cId="498679760" sldId="366"/>
            <ac:picMk id="13" creationId="{175B6743-5F31-4B55-8D01-A5343DA37486}"/>
          </ac:picMkLst>
        </pc:picChg>
      </pc:sldChg>
      <pc:sldChg chg="addSp delSp modSp mod modTransition modAnim">
        <pc:chgData name="Ryan Tallent" userId="687923eef003767f" providerId="LiveId" clId="{8D2A1910-FD67-48D7-8B03-96EC599FD0B6}" dt="2021-04-07T14:34:06.821" v="184" actId="1076"/>
        <pc:sldMkLst>
          <pc:docMk/>
          <pc:sldMk cId="3015800215" sldId="367"/>
        </pc:sldMkLst>
        <pc:spChg chg="mod">
          <ac:chgData name="Ryan Tallent" userId="687923eef003767f" providerId="LiveId" clId="{8D2A1910-FD67-48D7-8B03-96EC599FD0B6}" dt="2021-04-07T14:23:09.622" v="143" actId="14100"/>
          <ac:spMkLst>
            <pc:docMk/>
            <pc:sldMk cId="3015800215" sldId="367"/>
            <ac:spMk id="5" creationId="{2585B140-3A3C-4B97-9CA7-D5ABD6042FEB}"/>
          </ac:spMkLst>
        </pc:spChg>
        <pc:spChg chg="add mod">
          <ac:chgData name="Ryan Tallent" userId="687923eef003767f" providerId="LiveId" clId="{8D2A1910-FD67-48D7-8B03-96EC599FD0B6}" dt="2021-04-07T14:34:06.821" v="184" actId="1076"/>
          <ac:spMkLst>
            <pc:docMk/>
            <pc:sldMk cId="3015800215" sldId="367"/>
            <ac:spMk id="12" creationId="{EA2CC4C0-C16D-4CD9-8737-305AFBB57479}"/>
          </ac:spMkLst>
        </pc:spChg>
        <pc:picChg chg="del">
          <ac:chgData name="Ryan Tallent" userId="687923eef003767f" providerId="LiveId" clId="{8D2A1910-FD67-48D7-8B03-96EC599FD0B6}" dt="2021-04-07T14:05:16.766" v="3" actId="478"/>
          <ac:picMkLst>
            <pc:docMk/>
            <pc:sldMk cId="3015800215" sldId="367"/>
            <ac:picMk id="7" creationId="{046BCDFA-6B32-4FBB-B4D8-A6741B46B87F}"/>
          </ac:picMkLst>
        </pc:picChg>
        <pc:picChg chg="del">
          <ac:chgData name="Ryan Tallent" userId="687923eef003767f" providerId="LiveId" clId="{8D2A1910-FD67-48D7-8B03-96EC599FD0B6}" dt="2021-04-07T14:04:54.285" v="2"/>
          <ac:picMkLst>
            <pc:docMk/>
            <pc:sldMk cId="3015800215" sldId="367"/>
            <ac:picMk id="10" creationId="{698C6248-7E0D-464A-83CB-7D1F34BFA953}"/>
          </ac:picMkLst>
        </pc:picChg>
        <pc:picChg chg="add mod">
          <ac:chgData name="Ryan Tallent" userId="687923eef003767f" providerId="LiveId" clId="{8D2A1910-FD67-48D7-8B03-96EC599FD0B6}" dt="2021-04-07T14:16:48.012" v="97" actId="1076"/>
          <ac:picMkLst>
            <pc:docMk/>
            <pc:sldMk cId="3015800215" sldId="367"/>
            <ac:picMk id="11" creationId="{1416DECA-1BDE-43A2-BC5F-A09F0FD9A36C}"/>
          </ac:picMkLst>
        </pc:picChg>
      </pc:sldChg>
      <pc:sldChg chg="addSp delSp modSp mod modTransition modAnim">
        <pc:chgData name="Ryan Tallent" userId="687923eef003767f" providerId="LiveId" clId="{8D2A1910-FD67-48D7-8B03-96EC599FD0B6}" dt="2021-04-07T14:33:35.580" v="169" actId="1076"/>
        <pc:sldMkLst>
          <pc:docMk/>
          <pc:sldMk cId="1180258872" sldId="368"/>
        </pc:sldMkLst>
        <pc:spChg chg="mod">
          <ac:chgData name="Ryan Tallent" userId="687923eef003767f" providerId="LiveId" clId="{8D2A1910-FD67-48D7-8B03-96EC599FD0B6}" dt="2021-04-07T14:19:02.555" v="115" actId="1076"/>
          <ac:spMkLst>
            <pc:docMk/>
            <pc:sldMk cId="1180258872" sldId="368"/>
            <ac:spMk id="3" creationId="{9A45372A-0F53-4F79-95ED-4D432916A805}"/>
          </ac:spMkLst>
        </pc:spChg>
        <pc:spChg chg="mod">
          <ac:chgData name="Ryan Tallent" userId="687923eef003767f" providerId="LiveId" clId="{8D2A1910-FD67-48D7-8B03-96EC599FD0B6}" dt="2021-04-07T14:23:04.711" v="142" actId="14100"/>
          <ac:spMkLst>
            <pc:docMk/>
            <pc:sldMk cId="1180258872" sldId="368"/>
            <ac:spMk id="4" creationId="{C814FFA2-0ABD-4D97-9F14-43C895AE91CD}"/>
          </ac:spMkLst>
        </pc:spChg>
        <pc:spChg chg="del mod">
          <ac:chgData name="Ryan Tallent" userId="687923eef003767f" providerId="LiveId" clId="{8D2A1910-FD67-48D7-8B03-96EC599FD0B6}" dt="2021-04-07T14:12:24.073" v="66" actId="21"/>
          <ac:spMkLst>
            <pc:docMk/>
            <pc:sldMk cId="1180258872" sldId="368"/>
            <ac:spMk id="7" creationId="{FF1DD295-5327-4D34-B735-0D1675A15074}"/>
          </ac:spMkLst>
        </pc:spChg>
        <pc:spChg chg="add mod">
          <ac:chgData name="Ryan Tallent" userId="687923eef003767f" providerId="LiveId" clId="{8D2A1910-FD67-48D7-8B03-96EC599FD0B6}" dt="2021-04-07T14:33:35.580" v="169" actId="1076"/>
          <ac:spMkLst>
            <pc:docMk/>
            <pc:sldMk cId="1180258872" sldId="368"/>
            <ac:spMk id="14" creationId="{72B456D4-736B-4084-BF61-52879A649DBE}"/>
          </ac:spMkLst>
        </pc:spChg>
        <pc:picChg chg="del">
          <ac:chgData name="Ryan Tallent" userId="687923eef003767f" providerId="LiveId" clId="{8D2A1910-FD67-48D7-8B03-96EC599FD0B6}" dt="2021-04-07T14:12:04.487" v="62" actId="478"/>
          <ac:picMkLst>
            <pc:docMk/>
            <pc:sldMk cId="1180258872" sldId="368"/>
            <ac:picMk id="6" creationId="{8CAB1E53-3E04-4E5C-A80A-98F5AE07C2AE}"/>
          </ac:picMkLst>
        </pc:picChg>
        <pc:picChg chg="del">
          <ac:chgData name="Ryan Tallent" userId="687923eef003767f" providerId="LiveId" clId="{8D2A1910-FD67-48D7-8B03-96EC599FD0B6}" dt="2021-04-07T14:04:54.285" v="2"/>
          <ac:picMkLst>
            <pc:docMk/>
            <pc:sldMk cId="1180258872" sldId="368"/>
            <ac:picMk id="9" creationId="{FAEB8BB2-896C-4BD5-A2D4-64AE61239DA3}"/>
          </ac:picMkLst>
        </pc:picChg>
        <pc:picChg chg="add del">
          <ac:chgData name="Ryan Tallent" userId="687923eef003767f" providerId="LiveId" clId="{8D2A1910-FD67-48D7-8B03-96EC599FD0B6}" dt="2021-04-07T14:12:07.980" v="63" actId="478"/>
          <ac:picMkLst>
            <pc:docMk/>
            <pc:sldMk cId="1180258872" sldId="368"/>
            <ac:picMk id="10" creationId="{F78DF4CF-6240-42B4-B366-8448E65037A2}"/>
          </ac:picMkLst>
        </pc:picChg>
        <pc:picChg chg="add mod">
          <ac:chgData name="Ryan Tallent" userId="687923eef003767f" providerId="LiveId" clId="{8D2A1910-FD67-48D7-8B03-96EC599FD0B6}" dt="2021-04-07T14:04:30.272" v="1"/>
          <ac:picMkLst>
            <pc:docMk/>
            <pc:sldMk cId="1180258872" sldId="368"/>
            <ac:picMk id="11" creationId="{0920B26B-DC4D-4A2B-AFD0-739D56003B45}"/>
          </ac:picMkLst>
        </pc:picChg>
        <pc:picChg chg="add mod">
          <ac:chgData name="Ryan Tallent" userId="687923eef003767f" providerId="LiveId" clId="{8D2A1910-FD67-48D7-8B03-96EC599FD0B6}" dt="2021-04-07T14:33:26.012" v="168" actId="1076"/>
          <ac:picMkLst>
            <pc:docMk/>
            <pc:sldMk cId="1180258872" sldId="368"/>
            <ac:picMk id="13" creationId="{3D15DE0E-2EF7-425C-A2B2-24734EF79653}"/>
          </ac:picMkLst>
        </pc:picChg>
        <pc:cxnChg chg="add del">
          <ac:chgData name="Ryan Tallent" userId="687923eef003767f" providerId="LiveId" clId="{8D2A1910-FD67-48D7-8B03-96EC599FD0B6}" dt="2021-04-07T14:18:03.346" v="100" actId="11529"/>
          <ac:cxnSpMkLst>
            <pc:docMk/>
            <pc:sldMk cId="1180258872" sldId="368"/>
            <ac:cxnSpMk id="16" creationId="{722FCDFD-6EFE-4653-8482-91FFC28D565D}"/>
          </ac:cxnSpMkLst>
        </pc:cxnChg>
      </pc:sldChg>
      <pc:sldChg chg="delSp modSp mod modTransition modAnim">
        <pc:chgData name="Ryan Tallent" userId="687923eef003767f" providerId="LiveId" clId="{8D2A1910-FD67-48D7-8B03-96EC599FD0B6}" dt="2021-04-07T14:22:27.777" v="132" actId="14100"/>
        <pc:sldMkLst>
          <pc:docMk/>
          <pc:sldMk cId="1175177752" sldId="369"/>
        </pc:sldMkLst>
        <pc:spChg chg="mod">
          <ac:chgData name="Ryan Tallent" userId="687923eef003767f" providerId="LiveId" clId="{8D2A1910-FD67-48D7-8B03-96EC599FD0B6}" dt="2021-04-07T14:22:27.777" v="132" actId="14100"/>
          <ac:spMkLst>
            <pc:docMk/>
            <pc:sldMk cId="1175177752" sldId="369"/>
            <ac:spMk id="5" creationId="{2585B140-3A3C-4B97-9CA7-D5ABD6042FEB}"/>
          </ac:spMkLst>
        </pc:spChg>
        <pc:picChg chg="del">
          <ac:chgData name="Ryan Tallent" userId="687923eef003767f" providerId="LiveId" clId="{8D2A1910-FD67-48D7-8B03-96EC599FD0B6}" dt="2021-04-07T14:04:54.285" v="2"/>
          <ac:picMkLst>
            <pc:docMk/>
            <pc:sldMk cId="1175177752" sldId="369"/>
            <ac:picMk id="13" creationId="{03C5D778-0127-48FA-8837-5FE7EB35F534}"/>
          </ac:picMkLst>
        </pc:picChg>
      </pc:sldChg>
      <pc:sldChg chg="delSp modSp mod modTransition modAnim">
        <pc:chgData name="Ryan Tallent" userId="687923eef003767f" providerId="LiveId" clId="{8D2A1910-FD67-48D7-8B03-96EC599FD0B6}" dt="2021-04-07T14:22:16.142" v="129" actId="14100"/>
        <pc:sldMkLst>
          <pc:docMk/>
          <pc:sldMk cId="2172054089" sldId="370"/>
        </pc:sldMkLst>
        <pc:spChg chg="mod">
          <ac:chgData name="Ryan Tallent" userId="687923eef003767f" providerId="LiveId" clId="{8D2A1910-FD67-48D7-8B03-96EC599FD0B6}" dt="2021-04-07T14:22:16.142" v="129" actId="14100"/>
          <ac:spMkLst>
            <pc:docMk/>
            <pc:sldMk cId="2172054089" sldId="370"/>
            <ac:spMk id="5" creationId="{2585B140-3A3C-4B97-9CA7-D5ABD6042FEB}"/>
          </ac:spMkLst>
        </pc:spChg>
        <pc:picChg chg="del">
          <ac:chgData name="Ryan Tallent" userId="687923eef003767f" providerId="LiveId" clId="{8D2A1910-FD67-48D7-8B03-96EC599FD0B6}" dt="2021-04-07T14:04:54.285" v="2"/>
          <ac:picMkLst>
            <pc:docMk/>
            <pc:sldMk cId="2172054089" sldId="370"/>
            <ac:picMk id="11" creationId="{DAA5434A-DE13-4A78-9C90-3CD7EA875D10}"/>
          </ac:picMkLst>
        </pc:picChg>
      </pc:sldChg>
      <pc:sldChg chg="delSp modSp mod modTransition modAnim">
        <pc:chgData name="Ryan Tallent" userId="687923eef003767f" providerId="LiveId" clId="{8D2A1910-FD67-48D7-8B03-96EC599FD0B6}" dt="2021-04-07T14:25:43.276" v="150" actId="1076"/>
        <pc:sldMkLst>
          <pc:docMk/>
          <pc:sldMk cId="1435891993" sldId="371"/>
        </pc:sldMkLst>
        <pc:spChg chg="mod">
          <ac:chgData name="Ryan Tallent" userId="687923eef003767f" providerId="LiveId" clId="{8D2A1910-FD67-48D7-8B03-96EC599FD0B6}" dt="2021-04-07T14:25:16.824" v="145" actId="1076"/>
          <ac:spMkLst>
            <pc:docMk/>
            <pc:sldMk cId="1435891993" sldId="371"/>
            <ac:spMk id="3" creationId="{4BC348B2-A502-4478-977C-9683494609FC}"/>
          </ac:spMkLst>
        </pc:spChg>
        <pc:spChg chg="mod">
          <ac:chgData name="Ryan Tallent" userId="687923eef003767f" providerId="LiveId" clId="{8D2A1910-FD67-48D7-8B03-96EC599FD0B6}" dt="2021-04-07T14:22:52.895" v="139" actId="14100"/>
          <ac:spMkLst>
            <pc:docMk/>
            <pc:sldMk cId="1435891993" sldId="371"/>
            <ac:spMk id="5" creationId="{2585B140-3A3C-4B97-9CA7-D5ABD6042FEB}"/>
          </ac:spMkLst>
        </pc:spChg>
        <pc:spChg chg="mod">
          <ac:chgData name="Ryan Tallent" userId="687923eef003767f" providerId="LiveId" clId="{8D2A1910-FD67-48D7-8B03-96EC599FD0B6}" dt="2021-04-07T14:25:43.276" v="150" actId="1076"/>
          <ac:spMkLst>
            <pc:docMk/>
            <pc:sldMk cId="1435891993" sldId="371"/>
            <ac:spMk id="8" creationId="{D20A748E-DD15-42D0-B5C0-74255D1DFF7D}"/>
          </ac:spMkLst>
        </pc:spChg>
        <pc:picChg chg="mod">
          <ac:chgData name="Ryan Tallent" userId="687923eef003767f" providerId="LiveId" clId="{8D2A1910-FD67-48D7-8B03-96EC599FD0B6}" dt="2021-04-07T14:25:35.636" v="149" actId="1076"/>
          <ac:picMkLst>
            <pc:docMk/>
            <pc:sldMk cId="1435891993" sldId="371"/>
            <ac:picMk id="7" creationId="{9C980BDB-CC7A-43F5-A452-962C25313D6A}"/>
          </ac:picMkLst>
        </pc:picChg>
        <pc:picChg chg="del">
          <ac:chgData name="Ryan Tallent" userId="687923eef003767f" providerId="LiveId" clId="{8D2A1910-FD67-48D7-8B03-96EC599FD0B6}" dt="2021-04-07T14:04:54.285" v="2"/>
          <ac:picMkLst>
            <pc:docMk/>
            <pc:sldMk cId="1435891993" sldId="371"/>
            <ac:picMk id="10" creationId="{3DE8F471-C911-43E1-89B3-1BB53C827B53}"/>
          </ac:picMkLst>
        </pc:picChg>
      </pc:sldChg>
    </pc:docChg>
  </pc:docChgLst>
  <pc:docChgLst>
    <pc:chgData name="Ryan Tallent" userId="687923eef003767f" providerId="LiveId" clId="{29698AF6-466D-4E0E-829F-CC19E3BF7E65}"/>
    <pc:docChg chg="delSld modSld">
      <pc:chgData name="Ryan Tallent" userId="687923eef003767f" providerId="LiveId" clId="{29698AF6-466D-4E0E-829F-CC19E3BF7E65}" dt="2021-04-13T21:24:31.706" v="305" actId="20577"/>
      <pc:docMkLst>
        <pc:docMk/>
      </pc:docMkLst>
      <pc:sldChg chg="addSp modSp mod">
        <pc:chgData name="Ryan Tallent" userId="687923eef003767f" providerId="LiveId" clId="{29698AF6-466D-4E0E-829F-CC19E3BF7E65}" dt="2021-04-13T21:24:31.706" v="305" actId="20577"/>
        <pc:sldMkLst>
          <pc:docMk/>
          <pc:sldMk cId="3387584657" sldId="264"/>
        </pc:sldMkLst>
        <pc:spChg chg="mod">
          <ac:chgData name="Ryan Tallent" userId="687923eef003767f" providerId="LiveId" clId="{29698AF6-466D-4E0E-829F-CC19E3BF7E65}" dt="2021-04-13T21:24:31.706" v="305" actId="20577"/>
          <ac:spMkLst>
            <pc:docMk/>
            <pc:sldMk cId="3387584657" sldId="264"/>
            <ac:spMk id="2" creationId="{0D1F3A99-91F5-44A2-9A29-778E2BCA2F9C}"/>
          </ac:spMkLst>
        </pc:spChg>
        <pc:picChg chg="add mod">
          <ac:chgData name="Ryan Tallent" userId="687923eef003767f" providerId="LiveId" clId="{29698AF6-466D-4E0E-829F-CC19E3BF7E65}" dt="2021-04-13T20:34:00.739" v="282"/>
          <ac:picMkLst>
            <pc:docMk/>
            <pc:sldMk cId="3387584657" sldId="264"/>
            <ac:picMk id="3" creationId="{073201E6-77B8-4497-9C2E-91AB6AE4E3C6}"/>
          </ac:picMkLst>
        </pc:picChg>
      </pc:sldChg>
      <pc:sldChg chg="addSp delSp modSp">
        <pc:chgData name="Ryan Tallent" userId="687923eef003767f" providerId="LiveId" clId="{29698AF6-466D-4E0E-829F-CC19E3BF7E65}" dt="2021-04-13T20:36:54.135" v="287"/>
        <pc:sldMkLst>
          <pc:docMk/>
          <pc:sldMk cId="733201587" sldId="354"/>
        </pc:sldMkLst>
        <pc:picChg chg="add del mod">
          <ac:chgData name="Ryan Tallent" userId="687923eef003767f" providerId="LiveId" clId="{29698AF6-466D-4E0E-829F-CC19E3BF7E65}" dt="2021-04-13T20:36:13.714" v="286"/>
          <ac:picMkLst>
            <pc:docMk/>
            <pc:sldMk cId="733201587" sldId="354"/>
            <ac:picMk id="7" creationId="{B0D1EB65-12E4-4286-801E-B0979D216CF5}"/>
          </ac:picMkLst>
        </pc:picChg>
        <pc:picChg chg="add del mod">
          <ac:chgData name="Ryan Tallent" userId="687923eef003767f" providerId="LiveId" clId="{29698AF6-466D-4E0E-829F-CC19E3BF7E65}" dt="2021-04-13T20:36:54.135" v="287"/>
          <ac:picMkLst>
            <pc:docMk/>
            <pc:sldMk cId="733201587" sldId="354"/>
            <ac:picMk id="11" creationId="{ED58C7DC-5840-47E0-AE88-71D0FA9BAB24}"/>
          </ac:picMkLst>
        </pc:picChg>
        <pc:picChg chg="add mod">
          <ac:chgData name="Ryan Tallent" userId="687923eef003767f" providerId="LiveId" clId="{29698AF6-466D-4E0E-829F-CC19E3BF7E65}" dt="2021-04-13T20:36:54.135" v="287"/>
          <ac:picMkLst>
            <pc:docMk/>
            <pc:sldMk cId="733201587" sldId="354"/>
            <ac:picMk id="12" creationId="{BC0909ED-637C-47B2-83C7-CC4E715757F3}"/>
          </ac:picMkLst>
        </pc:picChg>
      </pc:sldChg>
      <pc:sldChg chg="addSp delSp modSp">
        <pc:chgData name="Ryan Tallent" userId="687923eef003767f" providerId="LiveId" clId="{29698AF6-466D-4E0E-829F-CC19E3BF7E65}" dt="2021-04-13T20:38:12.993" v="291"/>
        <pc:sldMkLst>
          <pc:docMk/>
          <pc:sldMk cId="3053079447" sldId="364"/>
        </pc:sldMkLst>
        <pc:picChg chg="add del mod">
          <ac:chgData name="Ryan Tallent" userId="687923eef003767f" providerId="LiveId" clId="{29698AF6-466D-4E0E-829F-CC19E3BF7E65}" dt="2021-04-13T20:37:29.870" v="289"/>
          <ac:picMkLst>
            <pc:docMk/>
            <pc:sldMk cId="3053079447" sldId="364"/>
            <ac:picMk id="7" creationId="{D6B6CFC4-2FF3-43EC-852C-06852DBE2756}"/>
          </ac:picMkLst>
        </pc:picChg>
        <pc:picChg chg="add del mod">
          <ac:chgData name="Ryan Tallent" userId="687923eef003767f" providerId="LiveId" clId="{29698AF6-466D-4E0E-829F-CC19E3BF7E65}" dt="2021-04-13T20:37:47.379" v="290"/>
          <ac:picMkLst>
            <pc:docMk/>
            <pc:sldMk cId="3053079447" sldId="364"/>
            <ac:picMk id="8" creationId="{69FFB5C6-95FA-46BB-A096-4BE882C42087}"/>
          </ac:picMkLst>
        </pc:picChg>
        <pc:picChg chg="add del mod">
          <ac:chgData name="Ryan Tallent" userId="687923eef003767f" providerId="LiveId" clId="{29698AF6-466D-4E0E-829F-CC19E3BF7E65}" dt="2021-04-13T20:38:12.993" v="291"/>
          <ac:picMkLst>
            <pc:docMk/>
            <pc:sldMk cId="3053079447" sldId="364"/>
            <ac:picMk id="11" creationId="{FED4FAC2-41C4-47F4-BDD1-C7CF09301890}"/>
          </ac:picMkLst>
        </pc:picChg>
        <pc:picChg chg="add mod">
          <ac:chgData name="Ryan Tallent" userId="687923eef003767f" providerId="LiveId" clId="{29698AF6-466D-4E0E-829F-CC19E3BF7E65}" dt="2021-04-13T20:38:12.993" v="291"/>
          <ac:picMkLst>
            <pc:docMk/>
            <pc:sldMk cId="3053079447" sldId="364"/>
            <ac:picMk id="13" creationId="{D5511B42-FDD3-4288-A220-2B95A6D0A855}"/>
          </ac:picMkLst>
        </pc:picChg>
      </pc:sldChg>
      <pc:sldChg chg="addSp delSp modSp mod">
        <pc:chgData name="Ryan Tallent" userId="687923eef003767f" providerId="LiveId" clId="{29698AF6-466D-4E0E-829F-CC19E3BF7E65}" dt="2021-04-13T20:43:35.781" v="301"/>
        <pc:sldMkLst>
          <pc:docMk/>
          <pc:sldMk cId="498679760" sldId="366"/>
        </pc:sldMkLst>
        <pc:spChg chg="mod">
          <ac:chgData name="Ryan Tallent" userId="687923eef003767f" providerId="LiveId" clId="{29698AF6-466D-4E0E-829F-CC19E3BF7E65}" dt="2021-04-13T20:30:02.271" v="281" actId="20577"/>
          <ac:spMkLst>
            <pc:docMk/>
            <pc:sldMk cId="498679760" sldId="366"/>
            <ac:spMk id="3" creationId="{4BC348B2-A502-4478-977C-9683494609FC}"/>
          </ac:spMkLst>
        </pc:spChg>
        <pc:picChg chg="add del mod">
          <ac:chgData name="Ryan Tallent" userId="687923eef003767f" providerId="LiveId" clId="{29698AF6-466D-4E0E-829F-CC19E3BF7E65}" dt="2021-04-13T20:42:20.338" v="298"/>
          <ac:picMkLst>
            <pc:docMk/>
            <pc:sldMk cId="498679760" sldId="366"/>
            <ac:picMk id="7" creationId="{8F255202-B846-4BCA-8253-36799E4BACE1}"/>
          </ac:picMkLst>
        </pc:picChg>
        <pc:picChg chg="add del mod">
          <ac:chgData name="Ryan Tallent" userId="687923eef003767f" providerId="LiveId" clId="{29698AF6-466D-4E0E-829F-CC19E3BF7E65}" dt="2021-04-13T20:42:34.260" v="299"/>
          <ac:picMkLst>
            <pc:docMk/>
            <pc:sldMk cId="498679760" sldId="366"/>
            <ac:picMk id="11" creationId="{DF510D77-6552-4A7D-A330-CB2A4DD21C93}"/>
          </ac:picMkLst>
        </pc:picChg>
        <pc:picChg chg="add del mod">
          <ac:chgData name="Ryan Tallent" userId="687923eef003767f" providerId="LiveId" clId="{29698AF6-466D-4E0E-829F-CC19E3BF7E65}" dt="2021-04-13T20:43:01.601" v="300"/>
          <ac:picMkLst>
            <pc:docMk/>
            <pc:sldMk cId="498679760" sldId="366"/>
            <ac:picMk id="12" creationId="{E357ACF1-5892-43C1-B8D5-7E87B91BD502}"/>
          </ac:picMkLst>
        </pc:picChg>
        <pc:picChg chg="add del mod">
          <ac:chgData name="Ryan Tallent" userId="687923eef003767f" providerId="LiveId" clId="{29698AF6-466D-4E0E-829F-CC19E3BF7E65}" dt="2021-04-13T20:43:35.781" v="301"/>
          <ac:picMkLst>
            <pc:docMk/>
            <pc:sldMk cId="498679760" sldId="366"/>
            <ac:picMk id="13" creationId="{C65B52F9-BC52-4111-BEE0-90EC1E2D4277}"/>
          </ac:picMkLst>
        </pc:picChg>
        <pc:picChg chg="add mod">
          <ac:chgData name="Ryan Tallent" userId="687923eef003767f" providerId="LiveId" clId="{29698AF6-466D-4E0E-829F-CC19E3BF7E65}" dt="2021-04-13T20:43:35.781" v="301"/>
          <ac:picMkLst>
            <pc:docMk/>
            <pc:sldMk cId="498679760" sldId="366"/>
            <ac:picMk id="14" creationId="{38F5E4B8-91B4-4E09-BDB5-12B4C1002240}"/>
          </ac:picMkLst>
        </pc:picChg>
      </pc:sldChg>
      <pc:sldChg chg="addSp modSp">
        <pc:chgData name="Ryan Tallent" userId="687923eef003767f" providerId="LiveId" clId="{29698AF6-466D-4E0E-829F-CC19E3BF7E65}" dt="2021-04-13T20:44:30.356" v="303"/>
        <pc:sldMkLst>
          <pc:docMk/>
          <pc:sldMk cId="3015800215" sldId="367"/>
        </pc:sldMkLst>
        <pc:picChg chg="add mod">
          <ac:chgData name="Ryan Tallent" userId="687923eef003767f" providerId="LiveId" clId="{29698AF6-466D-4E0E-829F-CC19E3BF7E65}" dt="2021-04-13T20:44:30.356" v="303"/>
          <ac:picMkLst>
            <pc:docMk/>
            <pc:sldMk cId="3015800215" sldId="367"/>
            <ac:picMk id="7" creationId="{89E80A5A-DF65-4F86-8134-FF17D678FAB7}"/>
          </ac:picMkLst>
        </pc:picChg>
      </pc:sldChg>
      <pc:sldChg chg="addSp modSp">
        <pc:chgData name="Ryan Tallent" userId="687923eef003767f" providerId="LiveId" clId="{29698AF6-466D-4E0E-829F-CC19E3BF7E65}" dt="2021-04-13T20:44:03.699" v="302"/>
        <pc:sldMkLst>
          <pc:docMk/>
          <pc:sldMk cId="1180258872" sldId="368"/>
        </pc:sldMkLst>
        <pc:picChg chg="add mod">
          <ac:chgData name="Ryan Tallent" userId="687923eef003767f" providerId="LiveId" clId="{29698AF6-466D-4E0E-829F-CC19E3BF7E65}" dt="2021-04-13T20:44:03.699" v="302"/>
          <ac:picMkLst>
            <pc:docMk/>
            <pc:sldMk cId="1180258872" sldId="368"/>
            <ac:picMk id="6" creationId="{DFD33CC8-4753-452F-BF6B-91B3152F8F84}"/>
          </ac:picMkLst>
        </pc:picChg>
      </pc:sldChg>
      <pc:sldChg chg="addSp delSp modSp mod">
        <pc:chgData name="Ryan Tallent" userId="687923eef003767f" providerId="LiveId" clId="{29698AF6-466D-4E0E-829F-CC19E3BF7E65}" dt="2021-04-13T20:35:13.061" v="284"/>
        <pc:sldMkLst>
          <pc:docMk/>
          <pc:sldMk cId="1175177752" sldId="369"/>
        </pc:sldMkLst>
        <pc:spChg chg="mod">
          <ac:chgData name="Ryan Tallent" userId="687923eef003767f" providerId="LiveId" clId="{29698AF6-466D-4E0E-829F-CC19E3BF7E65}" dt="2021-04-13T20:26:00.890" v="89" actId="20577"/>
          <ac:spMkLst>
            <pc:docMk/>
            <pc:sldMk cId="1175177752" sldId="369"/>
            <ac:spMk id="3" creationId="{4BC348B2-A502-4478-977C-9683494609FC}"/>
          </ac:spMkLst>
        </pc:spChg>
        <pc:picChg chg="add del mod">
          <ac:chgData name="Ryan Tallent" userId="687923eef003767f" providerId="LiveId" clId="{29698AF6-466D-4E0E-829F-CC19E3BF7E65}" dt="2021-04-13T20:35:13.061" v="284"/>
          <ac:picMkLst>
            <pc:docMk/>
            <pc:sldMk cId="1175177752" sldId="369"/>
            <ac:picMk id="7" creationId="{E0565415-4EAF-4D95-B759-CA22A79D76FD}"/>
          </ac:picMkLst>
        </pc:picChg>
        <pc:picChg chg="add mod">
          <ac:chgData name="Ryan Tallent" userId="687923eef003767f" providerId="LiveId" clId="{29698AF6-466D-4E0E-829F-CC19E3BF7E65}" dt="2021-04-13T20:35:13.061" v="284"/>
          <ac:picMkLst>
            <pc:docMk/>
            <pc:sldMk cId="1175177752" sldId="369"/>
            <ac:picMk id="8" creationId="{DEFFBF61-1C80-4613-BC30-CF8F22C7EF87}"/>
          </ac:picMkLst>
        </pc:picChg>
      </pc:sldChg>
      <pc:sldChg chg="del">
        <pc:chgData name="Ryan Tallent" userId="687923eef003767f" providerId="LiveId" clId="{29698AF6-466D-4E0E-829F-CC19E3BF7E65}" dt="2021-04-13T20:26:55.214" v="90" actId="2696"/>
        <pc:sldMkLst>
          <pc:docMk/>
          <pc:sldMk cId="2172054089" sldId="370"/>
        </pc:sldMkLst>
      </pc:sldChg>
      <pc:sldChg chg="addSp delSp modSp">
        <pc:chgData name="Ryan Tallent" userId="687923eef003767f" providerId="LiveId" clId="{29698AF6-466D-4E0E-829F-CC19E3BF7E65}" dt="2021-04-13T20:41:45.031" v="296"/>
        <pc:sldMkLst>
          <pc:docMk/>
          <pc:sldMk cId="1435891993" sldId="371"/>
        </pc:sldMkLst>
        <pc:picChg chg="add del mod">
          <ac:chgData name="Ryan Tallent" userId="687923eef003767f" providerId="LiveId" clId="{29698AF6-466D-4E0E-829F-CC19E3BF7E65}" dt="2021-04-13T20:39:00.777" v="293"/>
          <ac:picMkLst>
            <pc:docMk/>
            <pc:sldMk cId="1435891993" sldId="371"/>
            <ac:picMk id="10" creationId="{C73285D7-ECB2-4A9A-B28F-B7B2FBFF36A1}"/>
          </ac:picMkLst>
        </pc:picChg>
        <pc:picChg chg="add del mod">
          <ac:chgData name="Ryan Tallent" userId="687923eef003767f" providerId="LiveId" clId="{29698AF6-466D-4E0E-829F-CC19E3BF7E65}" dt="2021-04-13T20:39:52.879" v="294"/>
          <ac:picMkLst>
            <pc:docMk/>
            <pc:sldMk cId="1435891993" sldId="371"/>
            <ac:picMk id="11" creationId="{653B1DCD-CC65-4D5F-8216-56D18F3C7588}"/>
          </ac:picMkLst>
        </pc:picChg>
        <pc:picChg chg="add del mod">
          <ac:chgData name="Ryan Tallent" userId="687923eef003767f" providerId="LiveId" clId="{29698AF6-466D-4E0E-829F-CC19E3BF7E65}" dt="2021-04-13T20:40:58.690" v="295"/>
          <ac:picMkLst>
            <pc:docMk/>
            <pc:sldMk cId="1435891993" sldId="371"/>
            <ac:picMk id="12" creationId="{A8145099-C951-4788-B242-1C35D30E7244}"/>
          </ac:picMkLst>
        </pc:picChg>
        <pc:picChg chg="add del mod">
          <ac:chgData name="Ryan Tallent" userId="687923eef003767f" providerId="LiveId" clId="{29698AF6-466D-4E0E-829F-CC19E3BF7E65}" dt="2021-04-13T20:41:45.031" v="296"/>
          <ac:picMkLst>
            <pc:docMk/>
            <pc:sldMk cId="1435891993" sldId="371"/>
            <ac:picMk id="13" creationId="{AF2C3978-6BBF-4A15-9324-9F0A3E973FA6}"/>
          </ac:picMkLst>
        </pc:picChg>
        <pc:picChg chg="add mod">
          <ac:chgData name="Ryan Tallent" userId="687923eef003767f" providerId="LiveId" clId="{29698AF6-466D-4E0E-829F-CC19E3BF7E65}" dt="2021-04-13T20:41:45.031" v="296"/>
          <ac:picMkLst>
            <pc:docMk/>
            <pc:sldMk cId="1435891993" sldId="371"/>
            <ac:picMk id="14" creationId="{B51E4C85-1D54-4CA3-830E-53E5F046B8BC}"/>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B583E93-7F06-4FD5-ADA4-45262C62739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7925901-863E-43FB-9F23-CCCDED5D22E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7467944-E7CD-4CBF-B52C-CFDA3DC45EC0}" type="datetimeFigureOut">
              <a:rPr lang="en-US" smtClean="0"/>
              <a:t>4/13/2021</a:t>
            </a:fld>
            <a:endParaRPr lang="en-US"/>
          </a:p>
        </p:txBody>
      </p:sp>
      <p:sp>
        <p:nvSpPr>
          <p:cNvPr id="4" name="Footer Placeholder 3">
            <a:extLst>
              <a:ext uri="{FF2B5EF4-FFF2-40B4-BE49-F238E27FC236}">
                <a16:creationId xmlns:a16="http://schemas.microsoft.com/office/drawing/2014/main" id="{623A2B97-BDDF-466E-9AE1-031669AAB6F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F9AFE7E-F29A-4A0A-827D-3961508E424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5D6D75D-FDCD-4C30-A01B-6DBB2744A6E9}" type="slidenum">
              <a:rPr lang="en-US" smtClean="0"/>
              <a:t>‹#›</a:t>
            </a:fld>
            <a:endParaRPr lang="en-US"/>
          </a:p>
        </p:txBody>
      </p:sp>
    </p:spTree>
    <p:extLst>
      <p:ext uri="{BB962C8B-B14F-4D97-AF65-F5344CB8AC3E}">
        <p14:creationId xmlns:p14="http://schemas.microsoft.com/office/powerpoint/2010/main" val="40454098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90682D-FD54-284A-B7C8-2FCD4798133C}" type="datetimeFigureOut">
              <a:rPr lang="en-US" smtClean="0"/>
              <a:t>4/13/2021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AF9C84-074E-E141-A3FD-46DE87E4CC01}" type="slidenum">
              <a:rPr lang="en-US" smtClean="0"/>
              <a:t>‹#›</a:t>
            </a:fld>
            <a:endParaRPr lang="en-US"/>
          </a:p>
        </p:txBody>
      </p:sp>
    </p:spTree>
    <p:extLst>
      <p:ext uri="{BB962C8B-B14F-4D97-AF65-F5344CB8AC3E}">
        <p14:creationId xmlns:p14="http://schemas.microsoft.com/office/powerpoint/2010/main" val="13913832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AF9C84-074E-E141-A3FD-46DE87E4CC01}" type="slidenum">
              <a:rPr lang="en-US" smtClean="0"/>
              <a:t>2</a:t>
            </a:fld>
            <a:endParaRPr lang="en-US"/>
          </a:p>
        </p:txBody>
      </p:sp>
    </p:spTree>
    <p:extLst>
      <p:ext uri="{BB962C8B-B14F-4D97-AF65-F5344CB8AC3E}">
        <p14:creationId xmlns:p14="http://schemas.microsoft.com/office/powerpoint/2010/main" val="952397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AF9C84-074E-E141-A3FD-46DE87E4CC01}" type="slidenum">
              <a:rPr lang="en-US" smtClean="0"/>
              <a:t>3</a:t>
            </a:fld>
            <a:endParaRPr lang="en-US"/>
          </a:p>
        </p:txBody>
      </p:sp>
    </p:spTree>
    <p:extLst>
      <p:ext uri="{BB962C8B-B14F-4D97-AF65-F5344CB8AC3E}">
        <p14:creationId xmlns:p14="http://schemas.microsoft.com/office/powerpoint/2010/main" val="28186476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AF9C84-074E-E141-A3FD-46DE87E4CC01}" type="slidenum">
              <a:rPr lang="en-US" smtClean="0"/>
              <a:t>4</a:t>
            </a:fld>
            <a:endParaRPr lang="en-US"/>
          </a:p>
        </p:txBody>
      </p:sp>
    </p:spTree>
    <p:extLst>
      <p:ext uri="{BB962C8B-B14F-4D97-AF65-F5344CB8AC3E}">
        <p14:creationId xmlns:p14="http://schemas.microsoft.com/office/powerpoint/2010/main" val="325058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AF9C84-074E-E141-A3FD-46DE87E4CC01}" type="slidenum">
              <a:rPr lang="en-US" smtClean="0"/>
              <a:t>5</a:t>
            </a:fld>
            <a:endParaRPr lang="en-US"/>
          </a:p>
        </p:txBody>
      </p:sp>
    </p:spTree>
    <p:extLst>
      <p:ext uri="{BB962C8B-B14F-4D97-AF65-F5344CB8AC3E}">
        <p14:creationId xmlns:p14="http://schemas.microsoft.com/office/powerpoint/2010/main" val="5335486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AF9C84-074E-E141-A3FD-46DE87E4CC01}" type="slidenum">
              <a:rPr lang="en-US" smtClean="0"/>
              <a:t>6</a:t>
            </a:fld>
            <a:endParaRPr lang="en-US"/>
          </a:p>
        </p:txBody>
      </p:sp>
    </p:spTree>
    <p:extLst>
      <p:ext uri="{BB962C8B-B14F-4D97-AF65-F5344CB8AC3E}">
        <p14:creationId xmlns:p14="http://schemas.microsoft.com/office/powerpoint/2010/main" val="32845923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AF9C84-074E-E141-A3FD-46DE87E4CC01}" type="slidenum">
              <a:rPr lang="en-US" smtClean="0"/>
              <a:t>8</a:t>
            </a:fld>
            <a:endParaRPr lang="en-US"/>
          </a:p>
        </p:txBody>
      </p:sp>
    </p:spTree>
    <p:extLst>
      <p:ext uri="{BB962C8B-B14F-4D97-AF65-F5344CB8AC3E}">
        <p14:creationId xmlns:p14="http://schemas.microsoft.com/office/powerpoint/2010/main" val="41471253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97550" y="1"/>
            <a:ext cx="10984850" cy="888999"/>
          </a:xfrm>
        </p:spPr>
        <p:txBody>
          <a:bodyPr>
            <a:normAutofit/>
          </a:bodyPr>
          <a:lstStyle>
            <a:lvl1pPr algn="l">
              <a:defRPr sz="3800">
                <a:latin typeface="Arial" panose="020B0604020202020204" pitchFamily="34" charset="0"/>
                <a:cs typeface="Arial" panose="020B0604020202020204" pitchFamily="34" charset="0"/>
              </a:defRPr>
            </a:lvl1pPr>
          </a:lstStyle>
          <a:p>
            <a:r>
              <a:rPr lang="en-US" dirty="0"/>
              <a:t>Click to edit Master title style</a:t>
            </a:r>
          </a:p>
        </p:txBody>
      </p:sp>
      <p:sp>
        <p:nvSpPr>
          <p:cNvPr id="7" name="Rectangle 6"/>
          <p:cNvSpPr/>
          <p:nvPr userDrawn="1"/>
        </p:nvSpPr>
        <p:spPr>
          <a:xfrm>
            <a:off x="839972" y="1435395"/>
            <a:ext cx="10558130" cy="3296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p:cNvSpPr>
            <a:spLocks noGrp="1"/>
          </p:cNvSpPr>
          <p:nvPr>
            <p:ph idx="1"/>
          </p:nvPr>
        </p:nvSpPr>
        <p:spPr>
          <a:xfrm>
            <a:off x="597550" y="1028700"/>
            <a:ext cx="10984850" cy="4800599"/>
          </a:xfrm>
        </p:spPr>
        <p:txBody>
          <a:bodyPr/>
          <a:lstStyle>
            <a:lvl1pPr algn="just">
              <a:lnSpc>
                <a:spcPct val="100000"/>
              </a:lnSpc>
              <a:spcBef>
                <a:spcPts val="300"/>
              </a:spcBef>
              <a:spcAft>
                <a:spcPts val="300"/>
              </a:spcAft>
              <a:defRPr sz="2200">
                <a:latin typeface="Arial" panose="020B0604020202020204" pitchFamily="34" charset="0"/>
                <a:cs typeface="Arial" panose="020B0604020202020204" pitchFamily="34" charset="0"/>
              </a:defRPr>
            </a:lvl1pPr>
            <a:lvl2pPr algn="just">
              <a:spcAft>
                <a:spcPts val="200"/>
              </a:spcAft>
              <a:defRPr sz="1800">
                <a:latin typeface="Arial" panose="020B0604020202020204" pitchFamily="34" charset="0"/>
                <a:cs typeface="Arial" panose="020B0604020202020204" pitchFamily="34" charset="0"/>
              </a:defRPr>
            </a:lvl2pPr>
            <a:lvl3pPr algn="just">
              <a:spcAft>
                <a:spcPts val="200"/>
              </a:spcAft>
              <a:defRPr/>
            </a:lvl3pPr>
            <a:lvl4pPr algn="just">
              <a:spcAft>
                <a:spcPts val="200"/>
              </a:spcAft>
              <a:defRPr sz="1200">
                <a:latin typeface="Arial" panose="020B0604020202020204" pitchFamily="34" charset="0"/>
                <a:cs typeface="Arial" panose="020B0604020202020204" pitchFamily="34" charset="0"/>
              </a:defRPr>
            </a:lvl4pPr>
            <a:lvl5pPr algn="just">
              <a:spcAft>
                <a:spcPts val="200"/>
              </a:spcAft>
              <a:defRPr sz="10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4">
            <a:extLst>
              <a:ext uri="{FF2B5EF4-FFF2-40B4-BE49-F238E27FC236}">
                <a16:creationId xmlns:a16="http://schemas.microsoft.com/office/drawing/2014/main" id="{4A268889-C088-4D9F-A378-39E724A36B87}"/>
              </a:ext>
            </a:extLst>
          </p:cNvPr>
          <p:cNvSpPr>
            <a:spLocks noGrp="1"/>
          </p:cNvSpPr>
          <p:nvPr>
            <p:ph type="ftr" sz="quarter" idx="11"/>
          </p:nvPr>
        </p:nvSpPr>
        <p:spPr>
          <a:xfrm>
            <a:off x="175491" y="6459784"/>
            <a:ext cx="2881745" cy="365125"/>
          </a:xfrm>
          <a:prstGeom prst="rect">
            <a:avLst/>
          </a:prstGeom>
        </p:spPr>
        <p:txBody>
          <a:bodyPr/>
          <a:lstStyle>
            <a:lvl1pPr algn="l">
              <a:defRPr/>
            </a:lvl1pPr>
          </a:lstStyle>
          <a:p>
            <a:endParaRPr lang="en-US" dirty="0"/>
          </a:p>
        </p:txBody>
      </p:sp>
      <p:sp>
        <p:nvSpPr>
          <p:cNvPr id="10" name="Slide Number Placeholder 5">
            <a:extLst>
              <a:ext uri="{FF2B5EF4-FFF2-40B4-BE49-F238E27FC236}">
                <a16:creationId xmlns:a16="http://schemas.microsoft.com/office/drawing/2014/main" id="{6564972F-81E4-47C1-8110-0800DB019655}"/>
              </a:ext>
            </a:extLst>
          </p:cNvPr>
          <p:cNvSpPr>
            <a:spLocks noGrp="1"/>
          </p:cNvSpPr>
          <p:nvPr>
            <p:ph type="sldNum" sz="quarter" idx="12"/>
          </p:nvPr>
        </p:nvSpPr>
        <p:spPr>
          <a:xfrm>
            <a:off x="10704484" y="6459783"/>
            <a:ext cx="1312025" cy="365125"/>
          </a:xfrm>
        </p:spPr>
        <p:txBody>
          <a:bodyPr/>
          <a:lstStyle/>
          <a:p>
            <a:fld id="{38C60F48-EAB5-A54D-B834-7AA360F30939}" type="slidenum">
              <a:rPr lang="en-US" smtClean="0"/>
              <a:t>‹#›</a:t>
            </a:fld>
            <a:endParaRPr lang="en-US"/>
          </a:p>
        </p:txBody>
      </p:sp>
    </p:spTree>
    <p:extLst>
      <p:ext uri="{BB962C8B-B14F-4D97-AF65-F5344CB8AC3E}">
        <p14:creationId xmlns:p14="http://schemas.microsoft.com/office/powerpoint/2010/main" val="1957910539"/>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212436" y="6459785"/>
            <a:ext cx="2927928" cy="365125"/>
          </a:xfrm>
          <a:prstGeom prst="rect">
            <a:avLst/>
          </a:prstGeom>
        </p:spPr>
        <p:txBody>
          <a:bodyPr vert="horz" lIns="91440" tIns="45720" rIns="91440" bIns="45720" rtlCol="0" anchor="ctr"/>
          <a:lstStyle>
            <a:lvl1pPr algn="l">
              <a:defRPr sz="900" cap="none"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667539"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38C60F48-EAB5-A54D-B834-7AA360F30939}" type="slidenum">
              <a:rPr lang="en-US" smtClean="0"/>
              <a:t>‹#›</a:t>
            </a:fld>
            <a:endParaRPr lang="en-US"/>
          </a:p>
        </p:txBody>
      </p:sp>
      <p:cxnSp>
        <p:nvCxnSpPr>
          <p:cNvPr id="10" name="Straight Connector 9"/>
          <p:cNvCxnSpPr>
            <a:cxnSpLocks/>
          </p:cNvCxnSpPr>
          <p:nvPr/>
        </p:nvCxnSpPr>
        <p:spPr>
          <a:xfrm>
            <a:off x="1097280" y="1737845"/>
            <a:ext cx="10063212"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98569"/>
      </p:ext>
    </p:extLst>
  </p:cSld>
  <p:clrMap bg1="lt1" tx1="dk1" bg2="lt2" tx2="dk2" accent1="accent1" accent2="accent2" accent3="accent3" accent4="accent4" accent5="accent5" accent6="accent6" hlink="hlink" folHlink="folHlink"/>
  <p:sldLayoutIdLst>
    <p:sldLayoutId id="2147483674" r:id="rId1"/>
  </p:sldLayoutIdLst>
  <p:hf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2.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2.pn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4.png"/><Relationship Id="rId5" Type="http://schemas.openxmlformats.org/officeDocument/2006/relationships/image" Target="../media/image1.png"/><Relationship Id="rId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2.pn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5.png"/><Relationship Id="rId5" Type="http://schemas.openxmlformats.org/officeDocument/2006/relationships/image" Target="../media/image1.png"/><Relationship Id="rId4"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2.png"/><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6.png"/><Relationship Id="rId5" Type="http://schemas.openxmlformats.org/officeDocument/2006/relationships/image" Target="../media/image1.png"/><Relationship Id="rId4"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2.png"/><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8.png"/><Relationship Id="rId5" Type="http://schemas.openxmlformats.org/officeDocument/2006/relationships/image" Target="../media/image1.png"/><Relationship Id="rId4"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E78C831E-31FE-4748-8419-ADA5A6AF69D7}"/>
              </a:ext>
            </a:extLst>
          </p:cNvPr>
          <p:cNvSpPr>
            <a:spLocks noGrp="1"/>
          </p:cNvSpPr>
          <p:nvPr>
            <p:ph type="ftr" sz="quarter" idx="11"/>
          </p:nvPr>
        </p:nvSpPr>
        <p:spPr>
          <a:xfrm>
            <a:off x="175492" y="6459784"/>
            <a:ext cx="1720298" cy="365125"/>
          </a:xfrm>
        </p:spPr>
        <p:txBody>
          <a:bodyPr/>
          <a:lstStyle/>
          <a:p>
            <a:endParaRPr lang="en-US" dirty="0"/>
          </a:p>
        </p:txBody>
      </p:sp>
      <p:sp>
        <p:nvSpPr>
          <p:cNvPr id="5" name="Slide Number Placeholder 4">
            <a:extLst>
              <a:ext uri="{FF2B5EF4-FFF2-40B4-BE49-F238E27FC236}">
                <a16:creationId xmlns:a16="http://schemas.microsoft.com/office/drawing/2014/main" id="{5CB6F61B-8E09-4038-BC83-0CC5D32873CA}"/>
              </a:ext>
            </a:extLst>
          </p:cNvPr>
          <p:cNvSpPr>
            <a:spLocks noGrp="1"/>
          </p:cNvSpPr>
          <p:nvPr>
            <p:ph type="sldNum" sz="quarter" idx="12"/>
          </p:nvPr>
        </p:nvSpPr>
        <p:spPr/>
        <p:txBody>
          <a:bodyPr/>
          <a:lstStyle/>
          <a:p>
            <a:fld id="{38C60F48-EAB5-A54D-B834-7AA360F30939}" type="slidenum">
              <a:rPr lang="en-US" smtClean="0"/>
              <a:t>1</a:t>
            </a:fld>
            <a:endParaRPr lang="en-US"/>
          </a:p>
        </p:txBody>
      </p:sp>
      <p:sp>
        <p:nvSpPr>
          <p:cNvPr id="2" name="Rectangle 1">
            <a:extLst>
              <a:ext uri="{FF2B5EF4-FFF2-40B4-BE49-F238E27FC236}">
                <a16:creationId xmlns:a16="http://schemas.microsoft.com/office/drawing/2014/main" id="{0D1F3A99-91F5-44A2-9A29-778E2BCA2F9C}"/>
              </a:ext>
            </a:extLst>
          </p:cNvPr>
          <p:cNvSpPr/>
          <p:nvPr/>
        </p:nvSpPr>
        <p:spPr>
          <a:xfrm>
            <a:off x="1524000" y="703385"/>
            <a:ext cx="9180484" cy="47244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Arial" panose="020B0604020202020204" pitchFamily="34" charset="0"/>
                <a:cs typeface="Arial" panose="020B0604020202020204" pitchFamily="34" charset="0"/>
              </a:rPr>
              <a:t>Connecting Remote Sites Securely using a</a:t>
            </a:r>
          </a:p>
          <a:p>
            <a:pPr algn="ctr"/>
            <a:r>
              <a:rPr lang="en-US" sz="3000" dirty="0">
                <a:latin typeface="Arial" panose="020B0604020202020204" pitchFamily="34" charset="0"/>
                <a:cs typeface="Arial" panose="020B0604020202020204" pitchFamily="34" charset="0"/>
              </a:rPr>
              <a:t>Firewall-Based IPsec Virtual Private Network</a:t>
            </a:r>
          </a:p>
          <a:p>
            <a:pPr algn="ctr"/>
            <a:endParaRPr lang="en-US" sz="2500" dirty="0">
              <a:latin typeface="Arial" panose="020B0604020202020204" pitchFamily="34" charset="0"/>
              <a:cs typeface="Arial" panose="020B0604020202020204" pitchFamily="34" charset="0"/>
            </a:endParaRPr>
          </a:p>
          <a:p>
            <a:pPr algn="ctr"/>
            <a:r>
              <a:rPr lang="en-US" dirty="0">
                <a:latin typeface="Arial" panose="020B0604020202020204" pitchFamily="34" charset="0"/>
                <a:cs typeface="Arial" panose="020B0604020202020204" pitchFamily="34" charset="0"/>
              </a:rPr>
              <a:t>Ryan Tallent</a:t>
            </a:r>
          </a:p>
          <a:p>
            <a:pPr algn="ctr"/>
            <a:r>
              <a:rPr lang="en-US" dirty="0">
                <a:latin typeface="Arial" panose="020B0604020202020204" pitchFamily="34" charset="0"/>
                <a:cs typeface="Arial" panose="020B0604020202020204" pitchFamily="34" charset="0"/>
              </a:rPr>
              <a:t>Advisor: Ali </a:t>
            </a:r>
            <a:r>
              <a:rPr lang="en-US" dirty="0" err="1">
                <a:latin typeface="Arial" panose="020B0604020202020204" pitchFamily="34" charset="0"/>
                <a:cs typeface="Arial" panose="020B0604020202020204" pitchFamily="34" charset="0"/>
              </a:rPr>
              <a:t>Alsabeh</a:t>
            </a:r>
            <a:endParaRPr lang="en-US" dirty="0">
              <a:latin typeface="Arial" panose="020B0604020202020204" pitchFamily="34" charset="0"/>
              <a:cs typeface="Arial" panose="020B0604020202020204" pitchFamily="34" charset="0"/>
            </a:endParaRPr>
          </a:p>
          <a:p>
            <a:pPr algn="ctr"/>
            <a:endParaRPr lang="en-US" sz="2500" dirty="0">
              <a:latin typeface="Arial" panose="020B0604020202020204" pitchFamily="34" charset="0"/>
              <a:cs typeface="Arial" panose="020B0604020202020204" pitchFamily="34" charset="0"/>
            </a:endParaRPr>
          </a:p>
          <a:p>
            <a:pPr algn="ctr"/>
            <a:r>
              <a:rPr lang="en-US" dirty="0">
                <a:latin typeface="Arial" panose="020B0604020202020204" pitchFamily="34" charset="0"/>
                <a:cs typeface="Arial" panose="020B0604020202020204" pitchFamily="34" charset="0"/>
              </a:rPr>
              <a:t>Department of Integrated Information Technology</a:t>
            </a:r>
          </a:p>
          <a:p>
            <a:pPr algn="ctr"/>
            <a:r>
              <a:rPr lang="en-US" dirty="0">
                <a:latin typeface="Arial" panose="020B0604020202020204" pitchFamily="34" charset="0"/>
                <a:cs typeface="Arial" panose="020B0604020202020204" pitchFamily="34" charset="0"/>
              </a:rPr>
              <a:t>University of South Carolina</a:t>
            </a:r>
          </a:p>
          <a:p>
            <a:pPr algn="ctr"/>
            <a:endParaRPr lang="en-US" dirty="0">
              <a:latin typeface="Arial" panose="020B0604020202020204" pitchFamily="34" charset="0"/>
              <a:cs typeface="Arial" panose="020B0604020202020204" pitchFamily="34" charset="0"/>
            </a:endParaRPr>
          </a:p>
          <a:p>
            <a:pPr algn="ctr"/>
            <a:r>
              <a:rPr lang="en-US" dirty="0">
                <a:latin typeface="Arial" panose="020B0604020202020204" pitchFamily="34" charset="0"/>
                <a:cs typeface="Arial" panose="020B0604020202020204" pitchFamily="34" charset="0"/>
              </a:rPr>
              <a:t>April 2021</a:t>
            </a:r>
          </a:p>
        </p:txBody>
      </p:sp>
      <p:pic>
        <p:nvPicPr>
          <p:cNvPr id="8" name="Picture 7">
            <a:extLst>
              <a:ext uri="{FF2B5EF4-FFF2-40B4-BE49-F238E27FC236}">
                <a16:creationId xmlns:a16="http://schemas.microsoft.com/office/drawing/2014/main" id="{B4034174-A486-4AB5-8086-B6BB0A6942CB}"/>
              </a:ext>
            </a:extLst>
          </p:cNvPr>
          <p:cNvPicPr>
            <a:picLocks noChangeAspect="1"/>
          </p:cNvPicPr>
          <p:nvPr/>
        </p:nvPicPr>
        <p:blipFill>
          <a:blip r:embed="rId4"/>
          <a:stretch>
            <a:fillRect/>
          </a:stretch>
        </p:blipFill>
        <p:spPr>
          <a:xfrm>
            <a:off x="175491" y="6459782"/>
            <a:ext cx="1720298" cy="365125"/>
          </a:xfrm>
          <a:prstGeom prst="rect">
            <a:avLst/>
          </a:prstGeom>
        </p:spPr>
      </p:pic>
      <p:pic>
        <p:nvPicPr>
          <p:cNvPr id="3" name="Audio 2">
            <a:hlinkClick r:id="" action="ppaction://media"/>
            <a:extLst>
              <a:ext uri="{FF2B5EF4-FFF2-40B4-BE49-F238E27FC236}">
                <a16:creationId xmlns:a16="http://schemas.microsoft.com/office/drawing/2014/main" id="{073201E6-77B8-4497-9C2E-91AB6AE4E3C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3387584657"/>
      </p:ext>
    </p:extLst>
  </p:cSld>
  <p:clrMapOvr>
    <a:masterClrMapping/>
  </p:clrMapOvr>
  <mc:AlternateContent xmlns:mc="http://schemas.openxmlformats.org/markup-compatibility/2006" xmlns:p14="http://schemas.microsoft.com/office/powerpoint/2010/main">
    <mc:Choice Requires="p14">
      <p:transition spd="slow" p14:dur="2000" advTm="10396"/>
    </mc:Choice>
    <mc:Fallback xmlns="">
      <p:transition spd="slow" advTm="1039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7A209-383F-4C01-82CC-D2F99971FC58}"/>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4BC348B2-A502-4478-977C-9683494609FC}"/>
              </a:ext>
            </a:extLst>
          </p:cNvPr>
          <p:cNvSpPr>
            <a:spLocks noGrp="1"/>
          </p:cNvSpPr>
          <p:nvPr>
            <p:ph idx="1"/>
          </p:nvPr>
        </p:nvSpPr>
        <p:spPr/>
        <p:txBody>
          <a:bodyPr>
            <a:normAutofit/>
          </a:bodyPr>
          <a:lstStyle/>
          <a:p>
            <a:pPr marL="280988" indent="-280988">
              <a:spcBef>
                <a:spcPts val="600"/>
              </a:spcBef>
              <a:spcAft>
                <a:spcPts val="0"/>
              </a:spcAft>
              <a:buClr>
                <a:schemeClr val="accent2"/>
              </a:buClr>
              <a:buFont typeface="Arial" panose="020B0604020202020204" pitchFamily="34" charset="0"/>
              <a:buChar char="•"/>
            </a:pPr>
            <a:r>
              <a:rPr lang="en-US" dirty="0"/>
              <a:t>Introduction to network security and confidentiality</a:t>
            </a:r>
          </a:p>
          <a:p>
            <a:pPr marL="280988" indent="-280988">
              <a:spcBef>
                <a:spcPts val="600"/>
              </a:spcBef>
              <a:spcAft>
                <a:spcPts val="0"/>
              </a:spcAft>
              <a:buClr>
                <a:schemeClr val="accent2"/>
              </a:buClr>
              <a:buFont typeface="Arial" panose="020B0604020202020204" pitchFamily="34" charset="0"/>
              <a:buChar char="•"/>
            </a:pPr>
            <a:r>
              <a:rPr lang="en-US" dirty="0"/>
              <a:t>Background information</a:t>
            </a:r>
          </a:p>
          <a:p>
            <a:pPr marL="578358" lvl="1" indent="-285750">
              <a:spcBef>
                <a:spcPts val="600"/>
              </a:spcBef>
              <a:spcAft>
                <a:spcPts val="0"/>
              </a:spcAft>
              <a:buClr>
                <a:schemeClr val="accent2"/>
              </a:buClr>
              <a:buFont typeface="Wingdings" panose="05000000000000000000" pitchFamily="2" charset="2"/>
              <a:buChar char="Ø"/>
            </a:pPr>
            <a:r>
              <a:rPr lang="en-US" dirty="0"/>
              <a:t>IPsec Virtual Private Networks (VPN)</a:t>
            </a:r>
          </a:p>
          <a:p>
            <a:pPr marL="280988" indent="-280988">
              <a:spcBef>
                <a:spcPts val="600"/>
              </a:spcBef>
              <a:spcAft>
                <a:spcPts val="0"/>
              </a:spcAft>
              <a:buClr>
                <a:schemeClr val="accent2"/>
              </a:buClr>
              <a:buFont typeface="Arial" panose="020B0604020202020204" pitchFamily="34" charset="0"/>
              <a:buChar char="•"/>
            </a:pPr>
            <a:r>
              <a:rPr lang="en-US" dirty="0"/>
              <a:t>Conclusion</a:t>
            </a:r>
          </a:p>
          <a:p>
            <a:pPr marL="280988" indent="-280988">
              <a:spcBef>
                <a:spcPts val="600"/>
              </a:spcBef>
              <a:spcAft>
                <a:spcPts val="0"/>
              </a:spcAft>
              <a:buClr>
                <a:schemeClr val="accent2"/>
              </a:buClr>
              <a:buFont typeface="Arial" panose="020B0604020202020204" pitchFamily="34" charset="0"/>
              <a:buChar char="•"/>
            </a:pPr>
            <a:endParaRPr lang="en-US" dirty="0"/>
          </a:p>
          <a:p>
            <a:pPr marL="280988" indent="-280988">
              <a:spcBef>
                <a:spcPts val="600"/>
              </a:spcBef>
              <a:spcAft>
                <a:spcPts val="0"/>
              </a:spcAft>
              <a:buClr>
                <a:schemeClr val="accent2"/>
              </a:buClr>
              <a:buFont typeface="Arial" panose="020B0604020202020204" pitchFamily="34" charset="0"/>
              <a:buChar char="•"/>
            </a:pPr>
            <a:endParaRPr lang="en-US" dirty="0"/>
          </a:p>
        </p:txBody>
      </p:sp>
      <p:cxnSp>
        <p:nvCxnSpPr>
          <p:cNvPr id="4" name="Straight Connector 3">
            <a:extLst>
              <a:ext uri="{FF2B5EF4-FFF2-40B4-BE49-F238E27FC236}">
                <a16:creationId xmlns:a16="http://schemas.microsoft.com/office/drawing/2014/main" id="{317C6886-4E51-4FCE-9CB6-B02F2B2FB8F0}"/>
              </a:ext>
            </a:extLst>
          </p:cNvPr>
          <p:cNvCxnSpPr>
            <a:cxnSpLocks/>
          </p:cNvCxnSpPr>
          <p:nvPr/>
        </p:nvCxnSpPr>
        <p:spPr>
          <a:xfrm>
            <a:off x="597550" y="876301"/>
            <a:ext cx="1779890" cy="0"/>
          </a:xfrm>
          <a:prstGeom prst="line">
            <a:avLst/>
          </a:prstGeom>
          <a:noFill/>
          <a:ln w="25400" cap="flat" cmpd="sng" algn="ctr">
            <a:solidFill>
              <a:schemeClr val="accent2"/>
            </a:solidFill>
            <a:prstDash val="solid"/>
          </a:ln>
          <a:effectLst>
            <a:outerShdw blurRad="40000" dist="20000" dir="5400000" rotWithShape="0">
              <a:srgbClr val="000000">
                <a:alpha val="38000"/>
              </a:srgbClr>
            </a:outerShdw>
          </a:effectLst>
        </p:spPr>
      </p:cxnSp>
      <p:sp>
        <p:nvSpPr>
          <p:cNvPr id="5" name="Footer Placeholder 4">
            <a:extLst>
              <a:ext uri="{FF2B5EF4-FFF2-40B4-BE49-F238E27FC236}">
                <a16:creationId xmlns:a16="http://schemas.microsoft.com/office/drawing/2014/main" id="{2585B140-3A3C-4B97-9CA7-D5ABD6042FEB}"/>
              </a:ext>
            </a:extLst>
          </p:cNvPr>
          <p:cNvSpPr>
            <a:spLocks noGrp="1"/>
          </p:cNvSpPr>
          <p:nvPr>
            <p:ph type="ftr" sz="quarter" idx="11"/>
          </p:nvPr>
        </p:nvSpPr>
        <p:spPr>
          <a:xfrm>
            <a:off x="175492" y="6459784"/>
            <a:ext cx="1720298" cy="365125"/>
          </a:xfrm>
        </p:spPr>
        <p:txBody>
          <a:bodyPr/>
          <a:lstStyle/>
          <a:p>
            <a:endParaRPr lang="en-US" dirty="0"/>
          </a:p>
        </p:txBody>
      </p:sp>
      <p:sp>
        <p:nvSpPr>
          <p:cNvPr id="6" name="Slide Number Placeholder 5">
            <a:extLst>
              <a:ext uri="{FF2B5EF4-FFF2-40B4-BE49-F238E27FC236}">
                <a16:creationId xmlns:a16="http://schemas.microsoft.com/office/drawing/2014/main" id="{FA7F987D-8125-4449-B24B-5D69203C7C4A}"/>
              </a:ext>
            </a:extLst>
          </p:cNvPr>
          <p:cNvSpPr>
            <a:spLocks noGrp="1"/>
          </p:cNvSpPr>
          <p:nvPr>
            <p:ph type="sldNum" sz="quarter" idx="12"/>
          </p:nvPr>
        </p:nvSpPr>
        <p:spPr/>
        <p:txBody>
          <a:bodyPr/>
          <a:lstStyle/>
          <a:p>
            <a:fld id="{38C60F48-EAB5-A54D-B834-7AA360F30939}" type="slidenum">
              <a:rPr lang="en-US" smtClean="0"/>
              <a:t>2</a:t>
            </a:fld>
            <a:endParaRPr lang="en-US"/>
          </a:p>
        </p:txBody>
      </p:sp>
      <p:pic>
        <p:nvPicPr>
          <p:cNvPr id="9" name="Picture 8">
            <a:extLst>
              <a:ext uri="{FF2B5EF4-FFF2-40B4-BE49-F238E27FC236}">
                <a16:creationId xmlns:a16="http://schemas.microsoft.com/office/drawing/2014/main" id="{73464212-9CDB-4AEA-91E9-A2A73185ABB4}"/>
              </a:ext>
            </a:extLst>
          </p:cNvPr>
          <p:cNvPicPr>
            <a:picLocks noChangeAspect="1"/>
          </p:cNvPicPr>
          <p:nvPr/>
        </p:nvPicPr>
        <p:blipFill>
          <a:blip r:embed="rId5"/>
          <a:stretch>
            <a:fillRect/>
          </a:stretch>
        </p:blipFill>
        <p:spPr>
          <a:xfrm>
            <a:off x="175491" y="6459782"/>
            <a:ext cx="1720298" cy="365125"/>
          </a:xfrm>
          <a:prstGeom prst="rect">
            <a:avLst/>
          </a:prstGeom>
        </p:spPr>
      </p:pic>
      <p:pic>
        <p:nvPicPr>
          <p:cNvPr id="8" name="Audio 7">
            <a:hlinkClick r:id="" action="ppaction://media"/>
            <a:extLst>
              <a:ext uri="{FF2B5EF4-FFF2-40B4-BE49-F238E27FC236}">
                <a16:creationId xmlns:a16="http://schemas.microsoft.com/office/drawing/2014/main" id="{DEFFBF61-1C80-4613-BC30-CF8F22C7EF87}"/>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1175177752"/>
      </p:ext>
    </p:extLst>
  </p:cSld>
  <p:clrMapOvr>
    <a:masterClrMapping/>
  </p:clrMapOvr>
  <mc:AlternateContent xmlns:mc="http://schemas.openxmlformats.org/markup-compatibility/2006" xmlns:p14="http://schemas.microsoft.com/office/powerpoint/2010/main">
    <mc:Choice Requires="p14">
      <p:transition spd="slow" p14:dur="2000" advTm="16413"/>
    </mc:Choice>
    <mc:Fallback xmlns="">
      <p:transition spd="slow" advTm="1641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7A209-383F-4C01-82CC-D2F99971FC58}"/>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4BC348B2-A502-4478-977C-9683494609FC}"/>
              </a:ext>
            </a:extLst>
          </p:cNvPr>
          <p:cNvSpPr>
            <a:spLocks noGrp="1"/>
          </p:cNvSpPr>
          <p:nvPr>
            <p:ph idx="1"/>
          </p:nvPr>
        </p:nvSpPr>
        <p:spPr/>
        <p:txBody>
          <a:bodyPr>
            <a:normAutofit/>
          </a:bodyPr>
          <a:lstStyle/>
          <a:p>
            <a:pPr marL="280988" indent="-280988">
              <a:spcBef>
                <a:spcPts val="600"/>
              </a:spcBef>
              <a:spcAft>
                <a:spcPts val="0"/>
              </a:spcAft>
              <a:buClr>
                <a:schemeClr val="accent2"/>
              </a:buClr>
              <a:buFont typeface="Arial" panose="020B0604020202020204" pitchFamily="34" charset="0"/>
              <a:buChar char="•"/>
            </a:pPr>
            <a:r>
              <a:rPr lang="en-US" dirty="0"/>
              <a:t>Network communication frequently relies on Internet Service Provider (ISP) networks or other untrusted network connections to carry the information to its destination.</a:t>
            </a:r>
          </a:p>
          <a:p>
            <a:pPr marL="280988" indent="-280988">
              <a:spcBef>
                <a:spcPts val="600"/>
              </a:spcBef>
              <a:spcAft>
                <a:spcPts val="0"/>
              </a:spcAft>
              <a:buClr>
                <a:schemeClr val="accent2"/>
              </a:buClr>
              <a:buFont typeface="Arial" panose="020B0604020202020204" pitchFamily="34" charset="0"/>
              <a:buChar char="•"/>
            </a:pPr>
            <a:r>
              <a:rPr lang="en-US" dirty="0"/>
              <a:t>In order to enable secure communication between two networks, which are separated by a public network (e.g., the Internet), encryption is required.</a:t>
            </a:r>
          </a:p>
          <a:p>
            <a:pPr marL="280988" indent="-280988">
              <a:spcBef>
                <a:spcPts val="600"/>
              </a:spcBef>
              <a:spcAft>
                <a:spcPts val="0"/>
              </a:spcAft>
              <a:buClr>
                <a:schemeClr val="accent2"/>
              </a:buClr>
              <a:buFont typeface="Arial" panose="020B0604020202020204" pitchFamily="34" charset="0"/>
              <a:buChar char="•"/>
            </a:pPr>
            <a:r>
              <a:rPr lang="en-US" dirty="0"/>
              <a:t>Site-to-site virtual private networks (VPN) enable remote sites to communicate confidentially, using cryptographic techniques (encryption, hash functions).</a:t>
            </a:r>
          </a:p>
          <a:p>
            <a:pPr marL="280988" indent="-280988">
              <a:spcBef>
                <a:spcPts val="600"/>
              </a:spcBef>
              <a:spcAft>
                <a:spcPts val="0"/>
              </a:spcAft>
              <a:buClr>
                <a:schemeClr val="accent2"/>
              </a:buClr>
              <a:buFont typeface="Arial" panose="020B0604020202020204" pitchFamily="34" charset="0"/>
              <a:buChar char="•"/>
            </a:pPr>
            <a:endParaRPr lang="en-US" dirty="0"/>
          </a:p>
        </p:txBody>
      </p:sp>
      <p:cxnSp>
        <p:nvCxnSpPr>
          <p:cNvPr id="4" name="Straight Connector 3">
            <a:extLst>
              <a:ext uri="{FF2B5EF4-FFF2-40B4-BE49-F238E27FC236}">
                <a16:creationId xmlns:a16="http://schemas.microsoft.com/office/drawing/2014/main" id="{317C6886-4E51-4FCE-9CB6-B02F2B2FB8F0}"/>
              </a:ext>
            </a:extLst>
          </p:cNvPr>
          <p:cNvCxnSpPr>
            <a:cxnSpLocks/>
          </p:cNvCxnSpPr>
          <p:nvPr/>
        </p:nvCxnSpPr>
        <p:spPr>
          <a:xfrm>
            <a:off x="597550" y="876301"/>
            <a:ext cx="2633330" cy="0"/>
          </a:xfrm>
          <a:prstGeom prst="line">
            <a:avLst/>
          </a:prstGeom>
          <a:noFill/>
          <a:ln w="25400" cap="flat" cmpd="sng" algn="ctr">
            <a:solidFill>
              <a:schemeClr val="accent2"/>
            </a:solidFill>
            <a:prstDash val="solid"/>
          </a:ln>
          <a:effectLst>
            <a:outerShdw blurRad="40000" dist="20000" dir="5400000" rotWithShape="0">
              <a:srgbClr val="000000">
                <a:alpha val="38000"/>
              </a:srgbClr>
            </a:outerShdw>
          </a:effectLst>
        </p:spPr>
      </p:cxnSp>
      <p:sp>
        <p:nvSpPr>
          <p:cNvPr id="5" name="Footer Placeholder 4">
            <a:extLst>
              <a:ext uri="{FF2B5EF4-FFF2-40B4-BE49-F238E27FC236}">
                <a16:creationId xmlns:a16="http://schemas.microsoft.com/office/drawing/2014/main" id="{2585B140-3A3C-4B97-9CA7-D5ABD6042FEB}"/>
              </a:ext>
            </a:extLst>
          </p:cNvPr>
          <p:cNvSpPr>
            <a:spLocks noGrp="1"/>
          </p:cNvSpPr>
          <p:nvPr>
            <p:ph type="ftr" sz="quarter" idx="11"/>
          </p:nvPr>
        </p:nvSpPr>
        <p:spPr>
          <a:xfrm>
            <a:off x="175492" y="6459784"/>
            <a:ext cx="1720298" cy="365125"/>
          </a:xfrm>
        </p:spPr>
        <p:txBody>
          <a:bodyPr/>
          <a:lstStyle/>
          <a:p>
            <a:endParaRPr lang="en-US" dirty="0"/>
          </a:p>
        </p:txBody>
      </p:sp>
      <p:sp>
        <p:nvSpPr>
          <p:cNvPr id="6" name="Slide Number Placeholder 5">
            <a:extLst>
              <a:ext uri="{FF2B5EF4-FFF2-40B4-BE49-F238E27FC236}">
                <a16:creationId xmlns:a16="http://schemas.microsoft.com/office/drawing/2014/main" id="{FA7F987D-8125-4449-B24B-5D69203C7C4A}"/>
              </a:ext>
            </a:extLst>
          </p:cNvPr>
          <p:cNvSpPr>
            <a:spLocks noGrp="1"/>
          </p:cNvSpPr>
          <p:nvPr>
            <p:ph type="sldNum" sz="quarter" idx="12"/>
          </p:nvPr>
        </p:nvSpPr>
        <p:spPr/>
        <p:txBody>
          <a:bodyPr/>
          <a:lstStyle/>
          <a:p>
            <a:fld id="{38C60F48-EAB5-A54D-B834-7AA360F30939}" type="slidenum">
              <a:rPr lang="en-US" smtClean="0"/>
              <a:t>3</a:t>
            </a:fld>
            <a:endParaRPr lang="en-US"/>
          </a:p>
        </p:txBody>
      </p:sp>
      <p:pic>
        <p:nvPicPr>
          <p:cNvPr id="9" name="Picture 8">
            <a:extLst>
              <a:ext uri="{FF2B5EF4-FFF2-40B4-BE49-F238E27FC236}">
                <a16:creationId xmlns:a16="http://schemas.microsoft.com/office/drawing/2014/main" id="{73464212-9CDB-4AEA-91E9-A2A73185ABB4}"/>
              </a:ext>
            </a:extLst>
          </p:cNvPr>
          <p:cNvPicPr>
            <a:picLocks noChangeAspect="1"/>
          </p:cNvPicPr>
          <p:nvPr/>
        </p:nvPicPr>
        <p:blipFill>
          <a:blip r:embed="rId5"/>
          <a:stretch>
            <a:fillRect/>
          </a:stretch>
        </p:blipFill>
        <p:spPr>
          <a:xfrm>
            <a:off x="175491" y="6459782"/>
            <a:ext cx="1720298" cy="365125"/>
          </a:xfrm>
          <a:prstGeom prst="rect">
            <a:avLst/>
          </a:prstGeom>
        </p:spPr>
      </p:pic>
      <p:sp>
        <p:nvSpPr>
          <p:cNvPr id="10" name="TextBox 9">
            <a:extLst>
              <a:ext uri="{FF2B5EF4-FFF2-40B4-BE49-F238E27FC236}">
                <a16:creationId xmlns:a16="http://schemas.microsoft.com/office/drawing/2014/main" id="{61055770-64B9-4F7B-9F34-B65000E8E2FE}"/>
              </a:ext>
            </a:extLst>
          </p:cNvPr>
          <p:cNvSpPr txBox="1"/>
          <p:nvPr/>
        </p:nvSpPr>
        <p:spPr>
          <a:xfrm>
            <a:off x="4502841" y="5936591"/>
            <a:ext cx="3174267" cy="338554"/>
          </a:xfrm>
          <a:prstGeom prst="rect">
            <a:avLst/>
          </a:prstGeom>
          <a:noFill/>
        </p:spPr>
        <p:txBody>
          <a:bodyPr wrap="none" rtlCol="0">
            <a:spAutoFit/>
          </a:bodyPr>
          <a:lstStyle/>
          <a:p>
            <a:r>
              <a:rPr lang="en-US" sz="1600" dirty="0"/>
              <a:t>Cisco CCNA Security Chapter 8.1.2.3</a:t>
            </a:r>
            <a:endParaRPr lang="en-UG" sz="1600" dirty="0"/>
          </a:p>
        </p:txBody>
      </p:sp>
      <p:pic>
        <p:nvPicPr>
          <p:cNvPr id="8" name="Picture 7"/>
          <p:cNvPicPr>
            <a:picLocks noChangeAspect="1"/>
          </p:cNvPicPr>
          <p:nvPr/>
        </p:nvPicPr>
        <p:blipFill>
          <a:blip r:embed="rId6"/>
          <a:stretch>
            <a:fillRect/>
          </a:stretch>
        </p:blipFill>
        <p:spPr>
          <a:xfrm>
            <a:off x="3648898" y="3538644"/>
            <a:ext cx="4882154" cy="2430355"/>
          </a:xfrm>
          <a:prstGeom prst="rect">
            <a:avLst/>
          </a:prstGeom>
        </p:spPr>
      </p:pic>
      <p:pic>
        <p:nvPicPr>
          <p:cNvPr id="12" name="Audio 11">
            <a:hlinkClick r:id="" action="ppaction://media"/>
            <a:extLst>
              <a:ext uri="{FF2B5EF4-FFF2-40B4-BE49-F238E27FC236}">
                <a16:creationId xmlns:a16="http://schemas.microsoft.com/office/drawing/2014/main" id="{BC0909ED-637C-47B2-83C7-CC4E715757F3}"/>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733201587"/>
      </p:ext>
    </p:extLst>
  </p:cSld>
  <p:clrMapOvr>
    <a:masterClrMapping/>
  </p:clrMapOvr>
  <mc:AlternateContent xmlns:mc="http://schemas.openxmlformats.org/markup-compatibility/2006" xmlns:p14="http://schemas.microsoft.com/office/powerpoint/2010/main">
    <mc:Choice Requires="p14">
      <p:transition spd="slow" p14:dur="2000" advTm="34749"/>
    </mc:Choice>
    <mc:Fallback xmlns="">
      <p:transition spd="slow" advTm="3474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7A209-383F-4C01-82CC-D2F99971FC58}"/>
              </a:ext>
            </a:extLst>
          </p:cNvPr>
          <p:cNvSpPr>
            <a:spLocks noGrp="1"/>
          </p:cNvSpPr>
          <p:nvPr>
            <p:ph type="title"/>
          </p:nvPr>
        </p:nvSpPr>
        <p:spPr/>
        <p:txBody>
          <a:bodyPr/>
          <a:lstStyle/>
          <a:p>
            <a:r>
              <a:rPr lang="en-US" dirty="0"/>
              <a:t>Problem Description</a:t>
            </a:r>
          </a:p>
        </p:txBody>
      </p:sp>
      <p:sp>
        <p:nvSpPr>
          <p:cNvPr id="3" name="Content Placeholder 2">
            <a:extLst>
              <a:ext uri="{FF2B5EF4-FFF2-40B4-BE49-F238E27FC236}">
                <a16:creationId xmlns:a16="http://schemas.microsoft.com/office/drawing/2014/main" id="{4BC348B2-A502-4478-977C-9683494609FC}"/>
              </a:ext>
            </a:extLst>
          </p:cNvPr>
          <p:cNvSpPr>
            <a:spLocks noGrp="1"/>
          </p:cNvSpPr>
          <p:nvPr>
            <p:ph idx="1"/>
          </p:nvPr>
        </p:nvSpPr>
        <p:spPr/>
        <p:txBody>
          <a:bodyPr>
            <a:normAutofit/>
          </a:bodyPr>
          <a:lstStyle/>
          <a:p>
            <a:pPr marL="280988" indent="-280988">
              <a:spcBef>
                <a:spcPts val="600"/>
              </a:spcBef>
              <a:spcAft>
                <a:spcPts val="0"/>
              </a:spcAft>
              <a:buClr>
                <a:schemeClr val="accent2"/>
              </a:buClr>
              <a:buFont typeface="Arial" panose="020B0604020202020204" pitchFamily="34" charset="0"/>
              <a:buChar char="•"/>
            </a:pPr>
            <a:r>
              <a:rPr lang="en-US" dirty="0"/>
              <a:t>When communications travel past the local router and onto untrusted networks, they become much more vulnerable to falling into the wrong hands.</a:t>
            </a:r>
          </a:p>
          <a:p>
            <a:pPr marL="280988" indent="-280988">
              <a:spcBef>
                <a:spcPts val="600"/>
              </a:spcBef>
              <a:spcAft>
                <a:spcPts val="0"/>
              </a:spcAft>
              <a:buClr>
                <a:schemeClr val="accent2"/>
              </a:buClr>
              <a:buFont typeface="Arial" panose="020B0604020202020204" pitchFamily="34" charset="0"/>
              <a:buChar char="•"/>
            </a:pPr>
            <a:endParaRPr lang="en-US" dirty="0"/>
          </a:p>
        </p:txBody>
      </p:sp>
      <p:cxnSp>
        <p:nvCxnSpPr>
          <p:cNvPr id="4" name="Straight Connector 3">
            <a:extLst>
              <a:ext uri="{FF2B5EF4-FFF2-40B4-BE49-F238E27FC236}">
                <a16:creationId xmlns:a16="http://schemas.microsoft.com/office/drawing/2014/main" id="{317C6886-4E51-4FCE-9CB6-B02F2B2FB8F0}"/>
              </a:ext>
            </a:extLst>
          </p:cNvPr>
          <p:cNvCxnSpPr>
            <a:cxnSpLocks/>
          </p:cNvCxnSpPr>
          <p:nvPr/>
        </p:nvCxnSpPr>
        <p:spPr>
          <a:xfrm>
            <a:off x="597550" y="876301"/>
            <a:ext cx="4462130" cy="0"/>
          </a:xfrm>
          <a:prstGeom prst="line">
            <a:avLst/>
          </a:prstGeom>
          <a:noFill/>
          <a:ln w="25400" cap="flat" cmpd="sng" algn="ctr">
            <a:solidFill>
              <a:schemeClr val="accent2"/>
            </a:solidFill>
            <a:prstDash val="solid"/>
          </a:ln>
          <a:effectLst>
            <a:outerShdw blurRad="40000" dist="20000" dir="5400000" rotWithShape="0">
              <a:srgbClr val="000000">
                <a:alpha val="38000"/>
              </a:srgbClr>
            </a:outerShdw>
          </a:effectLst>
        </p:spPr>
      </p:cxnSp>
      <p:sp>
        <p:nvSpPr>
          <p:cNvPr id="5" name="Footer Placeholder 4">
            <a:extLst>
              <a:ext uri="{FF2B5EF4-FFF2-40B4-BE49-F238E27FC236}">
                <a16:creationId xmlns:a16="http://schemas.microsoft.com/office/drawing/2014/main" id="{2585B140-3A3C-4B97-9CA7-D5ABD6042FEB}"/>
              </a:ext>
            </a:extLst>
          </p:cNvPr>
          <p:cNvSpPr>
            <a:spLocks noGrp="1"/>
          </p:cNvSpPr>
          <p:nvPr>
            <p:ph type="ftr" sz="quarter" idx="11"/>
          </p:nvPr>
        </p:nvSpPr>
        <p:spPr>
          <a:xfrm>
            <a:off x="175492" y="6459784"/>
            <a:ext cx="1720298" cy="365125"/>
          </a:xfrm>
        </p:spPr>
        <p:txBody>
          <a:bodyPr/>
          <a:lstStyle/>
          <a:p>
            <a:endParaRPr lang="en-US" dirty="0"/>
          </a:p>
        </p:txBody>
      </p:sp>
      <p:sp>
        <p:nvSpPr>
          <p:cNvPr id="6" name="Slide Number Placeholder 5">
            <a:extLst>
              <a:ext uri="{FF2B5EF4-FFF2-40B4-BE49-F238E27FC236}">
                <a16:creationId xmlns:a16="http://schemas.microsoft.com/office/drawing/2014/main" id="{FA7F987D-8125-4449-B24B-5D69203C7C4A}"/>
              </a:ext>
            </a:extLst>
          </p:cNvPr>
          <p:cNvSpPr>
            <a:spLocks noGrp="1"/>
          </p:cNvSpPr>
          <p:nvPr>
            <p:ph type="sldNum" sz="quarter" idx="12"/>
          </p:nvPr>
        </p:nvSpPr>
        <p:spPr/>
        <p:txBody>
          <a:bodyPr/>
          <a:lstStyle/>
          <a:p>
            <a:fld id="{38C60F48-EAB5-A54D-B834-7AA360F30939}" type="slidenum">
              <a:rPr lang="en-US" smtClean="0"/>
              <a:t>4</a:t>
            </a:fld>
            <a:endParaRPr lang="en-US"/>
          </a:p>
        </p:txBody>
      </p:sp>
      <p:pic>
        <p:nvPicPr>
          <p:cNvPr id="9" name="Picture 8">
            <a:extLst>
              <a:ext uri="{FF2B5EF4-FFF2-40B4-BE49-F238E27FC236}">
                <a16:creationId xmlns:a16="http://schemas.microsoft.com/office/drawing/2014/main" id="{73464212-9CDB-4AEA-91E9-A2A73185ABB4}"/>
              </a:ext>
            </a:extLst>
          </p:cNvPr>
          <p:cNvPicPr>
            <a:picLocks noChangeAspect="1"/>
          </p:cNvPicPr>
          <p:nvPr/>
        </p:nvPicPr>
        <p:blipFill>
          <a:blip r:embed="rId5"/>
          <a:stretch>
            <a:fillRect/>
          </a:stretch>
        </p:blipFill>
        <p:spPr>
          <a:xfrm>
            <a:off x="175491" y="6459782"/>
            <a:ext cx="1720298" cy="365125"/>
          </a:xfrm>
          <a:prstGeom prst="rect">
            <a:avLst/>
          </a:prstGeom>
        </p:spPr>
      </p:pic>
      <p:sp>
        <p:nvSpPr>
          <p:cNvPr id="12" name="TextBox 11">
            <a:extLst>
              <a:ext uri="{FF2B5EF4-FFF2-40B4-BE49-F238E27FC236}">
                <a16:creationId xmlns:a16="http://schemas.microsoft.com/office/drawing/2014/main" id="{DA6F2F36-115F-472C-81D7-AB1BE2606A78}"/>
              </a:ext>
            </a:extLst>
          </p:cNvPr>
          <p:cNvSpPr txBox="1"/>
          <p:nvPr/>
        </p:nvSpPr>
        <p:spPr>
          <a:xfrm>
            <a:off x="3602848" y="4291141"/>
            <a:ext cx="4422364" cy="338554"/>
          </a:xfrm>
          <a:prstGeom prst="rect">
            <a:avLst/>
          </a:prstGeom>
          <a:noFill/>
        </p:spPr>
        <p:txBody>
          <a:bodyPr wrap="none" rtlCol="0">
            <a:spAutoFit/>
          </a:bodyPr>
          <a:lstStyle/>
          <a:p>
            <a:r>
              <a:rPr lang="en-US" sz="1600" dirty="0"/>
              <a:t>Cisco Routing and Switching Essentials Page 8.3.1.3</a:t>
            </a:r>
            <a:endParaRPr lang="en-UG" sz="1600" dirty="0"/>
          </a:p>
        </p:txBody>
      </p:sp>
      <p:pic>
        <p:nvPicPr>
          <p:cNvPr id="10" name="Picture 9">
            <a:extLst>
              <a:ext uri="{FF2B5EF4-FFF2-40B4-BE49-F238E27FC236}">
                <a16:creationId xmlns:a16="http://schemas.microsoft.com/office/drawing/2014/main" id="{2662C91F-9955-4FB7-8656-DA9AE65B4855}"/>
              </a:ext>
            </a:extLst>
          </p:cNvPr>
          <p:cNvPicPr>
            <a:picLocks noChangeAspect="1"/>
          </p:cNvPicPr>
          <p:nvPr/>
        </p:nvPicPr>
        <p:blipFill>
          <a:blip r:embed="rId6"/>
          <a:stretch>
            <a:fillRect/>
          </a:stretch>
        </p:blipFill>
        <p:spPr>
          <a:xfrm>
            <a:off x="2658798" y="2856243"/>
            <a:ext cx="6310464" cy="1434898"/>
          </a:xfrm>
          <a:prstGeom prst="rect">
            <a:avLst/>
          </a:prstGeom>
        </p:spPr>
      </p:pic>
      <p:pic>
        <p:nvPicPr>
          <p:cNvPr id="13" name="Audio 12">
            <a:hlinkClick r:id="" action="ppaction://media"/>
            <a:extLst>
              <a:ext uri="{FF2B5EF4-FFF2-40B4-BE49-F238E27FC236}">
                <a16:creationId xmlns:a16="http://schemas.microsoft.com/office/drawing/2014/main" id="{D5511B42-FDD3-4288-A220-2B95A6D0A855}"/>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3053079447"/>
      </p:ext>
    </p:extLst>
  </p:cSld>
  <p:clrMapOvr>
    <a:masterClrMapping/>
  </p:clrMapOvr>
  <mc:AlternateContent xmlns:mc="http://schemas.openxmlformats.org/markup-compatibility/2006" xmlns:p14="http://schemas.microsoft.com/office/powerpoint/2010/main">
    <mc:Choice Requires="p14">
      <p:transition spd="slow" p14:dur="2000" advTm="11635"/>
    </mc:Choice>
    <mc:Fallback xmlns="">
      <p:transition spd="slow" advTm="1163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7A209-383F-4C01-82CC-D2F99971FC58}"/>
              </a:ext>
            </a:extLst>
          </p:cNvPr>
          <p:cNvSpPr>
            <a:spLocks noGrp="1"/>
          </p:cNvSpPr>
          <p:nvPr>
            <p:ph type="title"/>
          </p:nvPr>
        </p:nvSpPr>
        <p:spPr/>
        <p:txBody>
          <a:bodyPr/>
          <a:lstStyle/>
          <a:p>
            <a:r>
              <a:rPr lang="en-US" dirty="0"/>
              <a:t>Background Information</a:t>
            </a:r>
          </a:p>
        </p:txBody>
      </p:sp>
      <p:sp>
        <p:nvSpPr>
          <p:cNvPr id="3" name="Content Placeholder 2">
            <a:extLst>
              <a:ext uri="{FF2B5EF4-FFF2-40B4-BE49-F238E27FC236}">
                <a16:creationId xmlns:a16="http://schemas.microsoft.com/office/drawing/2014/main" id="{4BC348B2-A502-4478-977C-9683494609FC}"/>
              </a:ext>
            </a:extLst>
          </p:cNvPr>
          <p:cNvSpPr>
            <a:spLocks noGrp="1"/>
          </p:cNvSpPr>
          <p:nvPr>
            <p:ph idx="1"/>
          </p:nvPr>
        </p:nvSpPr>
        <p:spPr>
          <a:xfrm>
            <a:off x="492775" y="1537595"/>
            <a:ext cx="6029587" cy="3524250"/>
          </a:xfrm>
        </p:spPr>
        <p:txBody>
          <a:bodyPr>
            <a:normAutofit/>
          </a:bodyPr>
          <a:lstStyle/>
          <a:p>
            <a:pPr marL="280988" indent="-280988">
              <a:spcBef>
                <a:spcPts val="600"/>
              </a:spcBef>
              <a:spcAft>
                <a:spcPts val="0"/>
              </a:spcAft>
              <a:buClr>
                <a:schemeClr val="accent2"/>
              </a:buClr>
              <a:buFont typeface="Arial" panose="020B0604020202020204" pitchFamily="34" charset="0"/>
              <a:buChar char="•"/>
            </a:pPr>
            <a:r>
              <a:rPr lang="en-US" dirty="0"/>
              <a:t>IP security (IPsec) is a standard framework composed of five building blocks</a:t>
            </a:r>
          </a:p>
          <a:p>
            <a:pPr marL="578358" lvl="1" indent="-285750">
              <a:spcBef>
                <a:spcPts val="600"/>
              </a:spcBef>
              <a:spcAft>
                <a:spcPts val="0"/>
              </a:spcAft>
              <a:buClr>
                <a:schemeClr val="accent2"/>
              </a:buClr>
              <a:buFont typeface="Wingdings" panose="05000000000000000000" pitchFamily="2" charset="2"/>
              <a:buChar char="Ø"/>
            </a:pPr>
            <a:r>
              <a:rPr lang="en-US" dirty="0"/>
              <a:t>Protocol: encapsulation protocol carrying the data</a:t>
            </a:r>
          </a:p>
          <a:p>
            <a:pPr marL="578358" lvl="1" indent="-285750">
              <a:spcBef>
                <a:spcPts val="600"/>
              </a:spcBef>
              <a:spcAft>
                <a:spcPts val="0"/>
              </a:spcAft>
              <a:buClr>
                <a:schemeClr val="accent2"/>
              </a:buClr>
              <a:buFont typeface="Wingdings" panose="05000000000000000000" pitchFamily="2" charset="2"/>
              <a:buChar char="Ø"/>
            </a:pPr>
            <a:r>
              <a:rPr lang="en-US" dirty="0"/>
              <a:t>Confidentiality: encryption algorithm used for privacy</a:t>
            </a:r>
          </a:p>
          <a:p>
            <a:pPr marL="578358" lvl="1" indent="-285750">
              <a:spcBef>
                <a:spcPts val="600"/>
              </a:spcBef>
              <a:spcAft>
                <a:spcPts val="0"/>
              </a:spcAft>
              <a:buClr>
                <a:schemeClr val="accent2"/>
              </a:buClr>
              <a:buFont typeface="Wingdings" panose="05000000000000000000" pitchFamily="2" charset="2"/>
              <a:buChar char="Ø"/>
            </a:pPr>
            <a:r>
              <a:rPr lang="en-US" dirty="0"/>
              <a:t>Integrity: hash function used for integrity control</a:t>
            </a:r>
          </a:p>
          <a:p>
            <a:pPr marL="578358" lvl="1" indent="-285750">
              <a:spcBef>
                <a:spcPts val="600"/>
              </a:spcBef>
              <a:spcAft>
                <a:spcPts val="0"/>
              </a:spcAft>
              <a:buClr>
                <a:schemeClr val="accent2"/>
              </a:buClr>
              <a:buFont typeface="Wingdings" panose="05000000000000000000" pitchFamily="2" charset="2"/>
              <a:buChar char="Ø"/>
            </a:pPr>
            <a:r>
              <a:rPr lang="en-US" dirty="0"/>
              <a:t>Authentication: mechanism used to ensure the identity of the two end points of the VPN</a:t>
            </a:r>
          </a:p>
          <a:p>
            <a:pPr marL="578358" lvl="1" indent="-285750">
              <a:spcBef>
                <a:spcPts val="600"/>
              </a:spcBef>
              <a:spcAft>
                <a:spcPts val="0"/>
              </a:spcAft>
              <a:buClr>
                <a:schemeClr val="accent2"/>
              </a:buClr>
              <a:buFont typeface="Wingdings" panose="05000000000000000000" pitchFamily="2" charset="2"/>
              <a:buChar char="Ø"/>
            </a:pPr>
            <a:r>
              <a:rPr lang="en-US" dirty="0" err="1"/>
              <a:t>Diffie</a:t>
            </a:r>
            <a:r>
              <a:rPr lang="en-US" dirty="0"/>
              <a:t>-Hellman: algorithm used to create the keys used to encrypt the data</a:t>
            </a:r>
          </a:p>
          <a:p>
            <a:pPr marL="280988" lvl="0" indent="-280988">
              <a:spcBef>
                <a:spcPts val="600"/>
              </a:spcBef>
              <a:spcAft>
                <a:spcPts val="0"/>
              </a:spcAft>
              <a:buClr>
                <a:srgbClr val="9B2D1F"/>
              </a:buClr>
              <a:buFont typeface="Arial" panose="020B0604020202020204" pitchFamily="34" charset="0"/>
              <a:buChar char="•"/>
            </a:pPr>
            <a:r>
              <a:rPr lang="en-US" dirty="0">
                <a:solidFill>
                  <a:prstClr val="black">
                    <a:lumMod val="75000"/>
                    <a:lumOff val="25000"/>
                  </a:prstClr>
                </a:solidFill>
              </a:rPr>
              <a:t>IPsec only works with unicast transmissions</a:t>
            </a:r>
          </a:p>
          <a:p>
            <a:pPr marL="578358" lvl="1" indent="-285750">
              <a:spcBef>
                <a:spcPts val="600"/>
              </a:spcBef>
              <a:spcAft>
                <a:spcPts val="0"/>
              </a:spcAft>
              <a:buClr>
                <a:schemeClr val="accent2"/>
              </a:buClr>
              <a:buFont typeface="Wingdings" panose="05000000000000000000" pitchFamily="2" charset="2"/>
              <a:buChar char="Ø"/>
            </a:pPr>
            <a:endParaRPr lang="en-US" dirty="0"/>
          </a:p>
          <a:p>
            <a:pPr marL="0" indent="0">
              <a:spcBef>
                <a:spcPts val="600"/>
              </a:spcBef>
              <a:spcAft>
                <a:spcPts val="0"/>
              </a:spcAft>
              <a:buClr>
                <a:schemeClr val="accent2"/>
              </a:buClr>
              <a:buNone/>
            </a:pPr>
            <a:endParaRPr lang="en-US" dirty="0"/>
          </a:p>
          <a:p>
            <a:pPr marL="280988" indent="-280988">
              <a:spcBef>
                <a:spcPts val="600"/>
              </a:spcBef>
              <a:spcAft>
                <a:spcPts val="0"/>
              </a:spcAft>
              <a:buClr>
                <a:schemeClr val="accent2"/>
              </a:buClr>
              <a:buFont typeface="Arial" panose="020B0604020202020204" pitchFamily="34" charset="0"/>
              <a:buChar char="•"/>
            </a:pPr>
            <a:endParaRPr lang="en-US" dirty="0"/>
          </a:p>
          <a:p>
            <a:pPr marL="0" indent="0">
              <a:spcBef>
                <a:spcPts val="600"/>
              </a:spcBef>
              <a:spcAft>
                <a:spcPts val="0"/>
              </a:spcAft>
              <a:buClr>
                <a:schemeClr val="accent2"/>
              </a:buClr>
              <a:buNone/>
            </a:pPr>
            <a:endParaRPr lang="en-US" dirty="0"/>
          </a:p>
          <a:p>
            <a:pPr marL="280988" indent="-280988">
              <a:spcBef>
                <a:spcPts val="600"/>
              </a:spcBef>
              <a:spcAft>
                <a:spcPts val="0"/>
              </a:spcAft>
              <a:buClr>
                <a:schemeClr val="accent2"/>
              </a:buClr>
              <a:buFont typeface="Arial" panose="020B0604020202020204" pitchFamily="34" charset="0"/>
              <a:buChar char="•"/>
            </a:pPr>
            <a:endParaRPr lang="en-US" dirty="0"/>
          </a:p>
          <a:p>
            <a:pPr marL="280988" indent="-280988">
              <a:spcBef>
                <a:spcPts val="600"/>
              </a:spcBef>
              <a:spcAft>
                <a:spcPts val="0"/>
              </a:spcAft>
              <a:buClr>
                <a:schemeClr val="accent2"/>
              </a:buClr>
              <a:buFont typeface="Arial" panose="020B0604020202020204" pitchFamily="34" charset="0"/>
              <a:buChar char="•"/>
            </a:pPr>
            <a:endParaRPr lang="en-US" dirty="0"/>
          </a:p>
          <a:p>
            <a:pPr marL="280988" indent="-280988">
              <a:spcBef>
                <a:spcPts val="600"/>
              </a:spcBef>
              <a:spcAft>
                <a:spcPts val="0"/>
              </a:spcAft>
              <a:buClr>
                <a:schemeClr val="accent2"/>
              </a:buClr>
              <a:buFont typeface="Arial" panose="020B0604020202020204" pitchFamily="34" charset="0"/>
              <a:buChar char="•"/>
            </a:pPr>
            <a:endParaRPr lang="en-US" dirty="0"/>
          </a:p>
          <a:p>
            <a:pPr marL="280988" indent="-280988">
              <a:spcBef>
                <a:spcPts val="600"/>
              </a:spcBef>
              <a:spcAft>
                <a:spcPts val="0"/>
              </a:spcAft>
              <a:buClr>
                <a:schemeClr val="accent2"/>
              </a:buClr>
              <a:buFont typeface="Arial" panose="020B0604020202020204" pitchFamily="34" charset="0"/>
              <a:buChar char="•"/>
            </a:pPr>
            <a:endParaRPr lang="en-US" dirty="0"/>
          </a:p>
        </p:txBody>
      </p:sp>
      <p:cxnSp>
        <p:nvCxnSpPr>
          <p:cNvPr id="4" name="Straight Connector 3">
            <a:extLst>
              <a:ext uri="{FF2B5EF4-FFF2-40B4-BE49-F238E27FC236}">
                <a16:creationId xmlns:a16="http://schemas.microsoft.com/office/drawing/2014/main" id="{317C6886-4E51-4FCE-9CB6-B02F2B2FB8F0}"/>
              </a:ext>
            </a:extLst>
          </p:cNvPr>
          <p:cNvCxnSpPr>
            <a:cxnSpLocks/>
          </p:cNvCxnSpPr>
          <p:nvPr/>
        </p:nvCxnSpPr>
        <p:spPr>
          <a:xfrm>
            <a:off x="597550" y="876301"/>
            <a:ext cx="5163170" cy="0"/>
          </a:xfrm>
          <a:prstGeom prst="line">
            <a:avLst/>
          </a:prstGeom>
          <a:noFill/>
          <a:ln w="25400" cap="flat" cmpd="sng" algn="ctr">
            <a:solidFill>
              <a:schemeClr val="accent2"/>
            </a:solidFill>
            <a:prstDash val="solid"/>
          </a:ln>
          <a:effectLst>
            <a:outerShdw blurRad="40000" dist="20000" dir="5400000" rotWithShape="0">
              <a:srgbClr val="000000">
                <a:alpha val="38000"/>
              </a:srgbClr>
            </a:outerShdw>
          </a:effectLst>
        </p:spPr>
      </p:cxnSp>
      <p:sp>
        <p:nvSpPr>
          <p:cNvPr id="5" name="Footer Placeholder 4">
            <a:extLst>
              <a:ext uri="{FF2B5EF4-FFF2-40B4-BE49-F238E27FC236}">
                <a16:creationId xmlns:a16="http://schemas.microsoft.com/office/drawing/2014/main" id="{2585B140-3A3C-4B97-9CA7-D5ABD6042FEB}"/>
              </a:ext>
            </a:extLst>
          </p:cNvPr>
          <p:cNvSpPr>
            <a:spLocks noGrp="1"/>
          </p:cNvSpPr>
          <p:nvPr>
            <p:ph type="ftr" sz="quarter" idx="11"/>
          </p:nvPr>
        </p:nvSpPr>
        <p:spPr>
          <a:xfrm>
            <a:off x="175492" y="6459784"/>
            <a:ext cx="1720298" cy="365125"/>
          </a:xfrm>
        </p:spPr>
        <p:txBody>
          <a:bodyPr/>
          <a:lstStyle/>
          <a:p>
            <a:endParaRPr lang="en-US" dirty="0"/>
          </a:p>
        </p:txBody>
      </p:sp>
      <p:sp>
        <p:nvSpPr>
          <p:cNvPr id="6" name="Slide Number Placeholder 5">
            <a:extLst>
              <a:ext uri="{FF2B5EF4-FFF2-40B4-BE49-F238E27FC236}">
                <a16:creationId xmlns:a16="http://schemas.microsoft.com/office/drawing/2014/main" id="{FA7F987D-8125-4449-B24B-5D69203C7C4A}"/>
              </a:ext>
            </a:extLst>
          </p:cNvPr>
          <p:cNvSpPr>
            <a:spLocks noGrp="1"/>
          </p:cNvSpPr>
          <p:nvPr>
            <p:ph type="sldNum" sz="quarter" idx="12"/>
          </p:nvPr>
        </p:nvSpPr>
        <p:spPr/>
        <p:txBody>
          <a:bodyPr/>
          <a:lstStyle/>
          <a:p>
            <a:fld id="{38C60F48-EAB5-A54D-B834-7AA360F30939}" type="slidenum">
              <a:rPr lang="en-US" smtClean="0"/>
              <a:t>5</a:t>
            </a:fld>
            <a:endParaRPr lang="en-US"/>
          </a:p>
        </p:txBody>
      </p:sp>
      <p:pic>
        <p:nvPicPr>
          <p:cNvPr id="9" name="Picture 8">
            <a:extLst>
              <a:ext uri="{FF2B5EF4-FFF2-40B4-BE49-F238E27FC236}">
                <a16:creationId xmlns:a16="http://schemas.microsoft.com/office/drawing/2014/main" id="{73464212-9CDB-4AEA-91E9-A2A73185ABB4}"/>
              </a:ext>
            </a:extLst>
          </p:cNvPr>
          <p:cNvPicPr>
            <a:picLocks noChangeAspect="1"/>
          </p:cNvPicPr>
          <p:nvPr/>
        </p:nvPicPr>
        <p:blipFill>
          <a:blip r:embed="rId5"/>
          <a:stretch>
            <a:fillRect/>
          </a:stretch>
        </p:blipFill>
        <p:spPr>
          <a:xfrm>
            <a:off x="175491" y="6459782"/>
            <a:ext cx="1720298" cy="365125"/>
          </a:xfrm>
          <a:prstGeom prst="rect">
            <a:avLst/>
          </a:prstGeom>
        </p:spPr>
      </p:pic>
      <p:pic>
        <p:nvPicPr>
          <p:cNvPr id="7" name="Picture 6">
            <a:extLst>
              <a:ext uri="{FF2B5EF4-FFF2-40B4-BE49-F238E27FC236}">
                <a16:creationId xmlns:a16="http://schemas.microsoft.com/office/drawing/2014/main" id="{9C980BDB-CC7A-43F5-A452-962C25313D6A}"/>
              </a:ext>
            </a:extLst>
          </p:cNvPr>
          <p:cNvPicPr>
            <a:picLocks noChangeAspect="1"/>
          </p:cNvPicPr>
          <p:nvPr/>
        </p:nvPicPr>
        <p:blipFill>
          <a:blip r:embed="rId6"/>
          <a:stretch>
            <a:fillRect/>
          </a:stretch>
        </p:blipFill>
        <p:spPr>
          <a:xfrm>
            <a:off x="6792295" y="989528"/>
            <a:ext cx="5062289" cy="4003568"/>
          </a:xfrm>
          <a:prstGeom prst="rect">
            <a:avLst/>
          </a:prstGeom>
        </p:spPr>
      </p:pic>
      <p:sp>
        <p:nvSpPr>
          <p:cNvPr id="8" name="TextBox 7">
            <a:extLst>
              <a:ext uri="{FF2B5EF4-FFF2-40B4-BE49-F238E27FC236}">
                <a16:creationId xmlns:a16="http://schemas.microsoft.com/office/drawing/2014/main" id="{D20A748E-DD15-42D0-B5C0-74255D1DFF7D}"/>
              </a:ext>
            </a:extLst>
          </p:cNvPr>
          <p:cNvSpPr txBox="1"/>
          <p:nvPr/>
        </p:nvSpPr>
        <p:spPr>
          <a:xfrm>
            <a:off x="7736305" y="5062800"/>
            <a:ext cx="3174267" cy="338554"/>
          </a:xfrm>
          <a:prstGeom prst="rect">
            <a:avLst/>
          </a:prstGeom>
          <a:noFill/>
        </p:spPr>
        <p:txBody>
          <a:bodyPr wrap="none" rtlCol="0">
            <a:spAutoFit/>
          </a:bodyPr>
          <a:lstStyle/>
          <a:p>
            <a:r>
              <a:rPr lang="en-US" sz="1600" dirty="0"/>
              <a:t>Cisco CCNA Security Chapter 8.2.1.1</a:t>
            </a:r>
            <a:endParaRPr lang="en-UG" sz="1600" dirty="0"/>
          </a:p>
        </p:txBody>
      </p:sp>
      <p:pic>
        <p:nvPicPr>
          <p:cNvPr id="14" name="Audio 13">
            <a:hlinkClick r:id="" action="ppaction://media"/>
            <a:extLst>
              <a:ext uri="{FF2B5EF4-FFF2-40B4-BE49-F238E27FC236}">
                <a16:creationId xmlns:a16="http://schemas.microsoft.com/office/drawing/2014/main" id="{B51E4C85-1D54-4CA3-830E-53E5F046B8BC}"/>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1435891993"/>
      </p:ext>
    </p:extLst>
  </p:cSld>
  <p:clrMapOvr>
    <a:masterClrMapping/>
  </p:clrMapOvr>
  <mc:AlternateContent xmlns:mc="http://schemas.openxmlformats.org/markup-compatibility/2006" xmlns:p14="http://schemas.microsoft.com/office/powerpoint/2010/main">
    <mc:Choice Requires="p14">
      <p:transition spd="slow" p14:dur="2000" advTm="41190"/>
    </mc:Choice>
    <mc:Fallback xmlns="">
      <p:transition spd="slow" advTm="4119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7A209-383F-4C01-82CC-D2F99971FC58}"/>
              </a:ext>
            </a:extLst>
          </p:cNvPr>
          <p:cNvSpPr>
            <a:spLocks noGrp="1"/>
          </p:cNvSpPr>
          <p:nvPr>
            <p:ph type="title"/>
          </p:nvPr>
        </p:nvSpPr>
        <p:spPr/>
        <p:txBody>
          <a:bodyPr/>
          <a:lstStyle/>
          <a:p>
            <a:r>
              <a:rPr lang="en-US" dirty="0"/>
              <a:t>Proposed Solution and Implementation</a:t>
            </a:r>
          </a:p>
        </p:txBody>
      </p:sp>
      <p:sp>
        <p:nvSpPr>
          <p:cNvPr id="3" name="Content Placeholder 2">
            <a:extLst>
              <a:ext uri="{FF2B5EF4-FFF2-40B4-BE49-F238E27FC236}">
                <a16:creationId xmlns:a16="http://schemas.microsoft.com/office/drawing/2014/main" id="{4BC348B2-A502-4478-977C-9683494609FC}"/>
              </a:ext>
            </a:extLst>
          </p:cNvPr>
          <p:cNvSpPr>
            <a:spLocks noGrp="1"/>
          </p:cNvSpPr>
          <p:nvPr>
            <p:ph idx="1"/>
          </p:nvPr>
        </p:nvSpPr>
        <p:spPr>
          <a:xfrm>
            <a:off x="7328263" y="1028700"/>
            <a:ext cx="4010296" cy="4800599"/>
          </a:xfrm>
        </p:spPr>
        <p:txBody>
          <a:bodyPr>
            <a:normAutofit/>
          </a:bodyPr>
          <a:lstStyle/>
          <a:p>
            <a:pPr marL="280988" indent="-280988" algn="l">
              <a:spcBef>
                <a:spcPts val="600"/>
              </a:spcBef>
              <a:spcAft>
                <a:spcPts val="0"/>
              </a:spcAft>
              <a:buClr>
                <a:schemeClr val="accent2"/>
              </a:buClr>
              <a:buFont typeface="Arial" panose="020B0604020202020204" pitchFamily="34" charset="0"/>
              <a:buChar char="•"/>
            </a:pPr>
            <a:r>
              <a:rPr lang="en-US" dirty="0"/>
              <a:t>A VPN is necessary to accomplish the task of transmitting data securely. The IPsec protocol, encapsulation security payload (ESP), is the means of securing the contents of transmitted packets to prevent them from being changed or compromised.</a:t>
            </a:r>
          </a:p>
          <a:p>
            <a:pPr marL="280988" indent="-280988" algn="ctr">
              <a:spcBef>
                <a:spcPts val="600"/>
              </a:spcBef>
              <a:spcAft>
                <a:spcPts val="0"/>
              </a:spcAft>
              <a:buClr>
                <a:schemeClr val="accent2"/>
              </a:buClr>
              <a:buFont typeface="Arial" panose="020B0604020202020204" pitchFamily="34" charset="0"/>
              <a:buChar char="•"/>
            </a:pPr>
            <a:endParaRPr lang="en-US" dirty="0"/>
          </a:p>
          <a:p>
            <a:pPr marL="280988" indent="-280988" algn="ctr">
              <a:spcBef>
                <a:spcPts val="600"/>
              </a:spcBef>
              <a:spcAft>
                <a:spcPts val="0"/>
              </a:spcAft>
              <a:buClr>
                <a:schemeClr val="accent2"/>
              </a:buClr>
              <a:buFont typeface="Arial" panose="020B0604020202020204" pitchFamily="34" charset="0"/>
              <a:buChar char="•"/>
            </a:pPr>
            <a:endParaRPr lang="en-US" dirty="0"/>
          </a:p>
          <a:p>
            <a:pPr marL="280988" indent="-280988" algn="ctr">
              <a:spcBef>
                <a:spcPts val="600"/>
              </a:spcBef>
              <a:spcAft>
                <a:spcPts val="0"/>
              </a:spcAft>
              <a:buClr>
                <a:schemeClr val="accent2"/>
              </a:buClr>
              <a:buFont typeface="Arial" panose="020B0604020202020204" pitchFamily="34" charset="0"/>
              <a:buChar char="•"/>
            </a:pPr>
            <a:endParaRPr lang="en-US" dirty="0"/>
          </a:p>
          <a:p>
            <a:pPr marL="280988" indent="-280988" algn="ctr">
              <a:spcBef>
                <a:spcPts val="600"/>
              </a:spcBef>
              <a:spcAft>
                <a:spcPts val="0"/>
              </a:spcAft>
              <a:buClr>
                <a:schemeClr val="accent2"/>
              </a:buClr>
              <a:buFont typeface="Arial" panose="020B0604020202020204" pitchFamily="34" charset="0"/>
              <a:buChar char="•"/>
            </a:pPr>
            <a:endParaRPr lang="en-US" dirty="0"/>
          </a:p>
          <a:p>
            <a:pPr marL="280988" indent="-280988" algn="ctr">
              <a:spcBef>
                <a:spcPts val="600"/>
              </a:spcBef>
              <a:spcAft>
                <a:spcPts val="0"/>
              </a:spcAft>
              <a:buClr>
                <a:schemeClr val="accent2"/>
              </a:buClr>
              <a:buFont typeface="Arial" panose="020B0604020202020204" pitchFamily="34" charset="0"/>
              <a:buChar char="•"/>
            </a:pPr>
            <a:endParaRPr lang="en-US" dirty="0"/>
          </a:p>
          <a:p>
            <a:pPr marL="280988" indent="-280988" algn="ctr">
              <a:spcBef>
                <a:spcPts val="600"/>
              </a:spcBef>
              <a:spcAft>
                <a:spcPts val="0"/>
              </a:spcAft>
              <a:buClr>
                <a:schemeClr val="accent2"/>
              </a:buClr>
              <a:buFont typeface="Arial" panose="020B0604020202020204" pitchFamily="34" charset="0"/>
              <a:buChar char="•"/>
            </a:pPr>
            <a:endParaRPr lang="en-US" dirty="0"/>
          </a:p>
          <a:p>
            <a:pPr marL="280988" indent="-280988" algn="ctr">
              <a:spcBef>
                <a:spcPts val="600"/>
              </a:spcBef>
              <a:spcAft>
                <a:spcPts val="0"/>
              </a:spcAft>
              <a:buClr>
                <a:schemeClr val="accent2"/>
              </a:buClr>
              <a:buFont typeface="Arial" panose="020B0604020202020204" pitchFamily="34" charset="0"/>
              <a:buChar char="•"/>
            </a:pPr>
            <a:endParaRPr lang="en-US" dirty="0"/>
          </a:p>
          <a:p>
            <a:pPr marL="0" indent="0" algn="ctr">
              <a:spcBef>
                <a:spcPts val="600"/>
              </a:spcBef>
              <a:spcAft>
                <a:spcPts val="0"/>
              </a:spcAft>
              <a:buClr>
                <a:schemeClr val="accent2"/>
              </a:buClr>
              <a:buNone/>
            </a:pPr>
            <a:endParaRPr lang="en-US" dirty="0"/>
          </a:p>
          <a:p>
            <a:pPr marL="0" indent="0" algn="ctr">
              <a:spcBef>
                <a:spcPts val="600"/>
              </a:spcBef>
              <a:spcAft>
                <a:spcPts val="0"/>
              </a:spcAft>
              <a:buClr>
                <a:schemeClr val="accent2"/>
              </a:buClr>
              <a:buNone/>
            </a:pPr>
            <a:endParaRPr lang="en-US" dirty="0"/>
          </a:p>
          <a:p>
            <a:pPr marL="280988" indent="-280988" algn="ctr">
              <a:spcBef>
                <a:spcPts val="600"/>
              </a:spcBef>
              <a:spcAft>
                <a:spcPts val="0"/>
              </a:spcAft>
              <a:buClr>
                <a:schemeClr val="accent2"/>
              </a:buClr>
              <a:buFont typeface="Arial" panose="020B0604020202020204" pitchFamily="34" charset="0"/>
              <a:buChar char="•"/>
            </a:pPr>
            <a:endParaRPr lang="en-US" dirty="0"/>
          </a:p>
          <a:p>
            <a:pPr marL="280988" indent="-280988" algn="ctr">
              <a:spcBef>
                <a:spcPts val="600"/>
              </a:spcBef>
              <a:spcAft>
                <a:spcPts val="0"/>
              </a:spcAft>
              <a:buClr>
                <a:schemeClr val="accent2"/>
              </a:buClr>
              <a:buFont typeface="Arial" panose="020B0604020202020204" pitchFamily="34" charset="0"/>
              <a:buChar char="•"/>
            </a:pPr>
            <a:endParaRPr lang="en-US" dirty="0"/>
          </a:p>
          <a:p>
            <a:pPr marL="280988" indent="-280988" algn="ctr">
              <a:spcBef>
                <a:spcPts val="600"/>
              </a:spcBef>
              <a:spcAft>
                <a:spcPts val="0"/>
              </a:spcAft>
              <a:buClr>
                <a:schemeClr val="accent2"/>
              </a:buClr>
              <a:buFont typeface="Arial" panose="020B0604020202020204" pitchFamily="34" charset="0"/>
              <a:buChar char="•"/>
            </a:pPr>
            <a:endParaRPr lang="en-US" dirty="0"/>
          </a:p>
        </p:txBody>
      </p:sp>
      <p:cxnSp>
        <p:nvCxnSpPr>
          <p:cNvPr id="4" name="Straight Connector 3">
            <a:extLst>
              <a:ext uri="{FF2B5EF4-FFF2-40B4-BE49-F238E27FC236}">
                <a16:creationId xmlns:a16="http://schemas.microsoft.com/office/drawing/2014/main" id="{317C6886-4E51-4FCE-9CB6-B02F2B2FB8F0}"/>
              </a:ext>
            </a:extLst>
          </p:cNvPr>
          <p:cNvCxnSpPr>
            <a:cxnSpLocks/>
          </p:cNvCxnSpPr>
          <p:nvPr/>
        </p:nvCxnSpPr>
        <p:spPr>
          <a:xfrm>
            <a:off x="597550" y="876301"/>
            <a:ext cx="8201010" cy="0"/>
          </a:xfrm>
          <a:prstGeom prst="line">
            <a:avLst/>
          </a:prstGeom>
          <a:noFill/>
          <a:ln w="25400" cap="flat" cmpd="sng" algn="ctr">
            <a:solidFill>
              <a:schemeClr val="accent2"/>
            </a:solidFill>
            <a:prstDash val="solid"/>
          </a:ln>
          <a:effectLst>
            <a:outerShdw blurRad="40000" dist="20000" dir="5400000" rotWithShape="0">
              <a:srgbClr val="000000">
                <a:alpha val="38000"/>
              </a:srgbClr>
            </a:outerShdw>
          </a:effectLst>
        </p:spPr>
      </p:cxnSp>
      <p:sp>
        <p:nvSpPr>
          <p:cNvPr id="5" name="Footer Placeholder 4">
            <a:extLst>
              <a:ext uri="{FF2B5EF4-FFF2-40B4-BE49-F238E27FC236}">
                <a16:creationId xmlns:a16="http://schemas.microsoft.com/office/drawing/2014/main" id="{2585B140-3A3C-4B97-9CA7-D5ABD6042FEB}"/>
              </a:ext>
            </a:extLst>
          </p:cNvPr>
          <p:cNvSpPr>
            <a:spLocks noGrp="1"/>
          </p:cNvSpPr>
          <p:nvPr>
            <p:ph type="ftr" sz="quarter" idx="11"/>
          </p:nvPr>
        </p:nvSpPr>
        <p:spPr>
          <a:xfrm>
            <a:off x="175492" y="6459784"/>
            <a:ext cx="1720298" cy="365125"/>
          </a:xfrm>
        </p:spPr>
        <p:txBody>
          <a:bodyPr/>
          <a:lstStyle/>
          <a:p>
            <a:endParaRPr lang="en-US" dirty="0"/>
          </a:p>
        </p:txBody>
      </p:sp>
      <p:sp>
        <p:nvSpPr>
          <p:cNvPr id="6" name="Slide Number Placeholder 5">
            <a:extLst>
              <a:ext uri="{FF2B5EF4-FFF2-40B4-BE49-F238E27FC236}">
                <a16:creationId xmlns:a16="http://schemas.microsoft.com/office/drawing/2014/main" id="{FA7F987D-8125-4449-B24B-5D69203C7C4A}"/>
              </a:ext>
            </a:extLst>
          </p:cNvPr>
          <p:cNvSpPr>
            <a:spLocks noGrp="1"/>
          </p:cNvSpPr>
          <p:nvPr>
            <p:ph type="sldNum" sz="quarter" idx="12"/>
          </p:nvPr>
        </p:nvSpPr>
        <p:spPr/>
        <p:txBody>
          <a:bodyPr/>
          <a:lstStyle/>
          <a:p>
            <a:fld id="{38C60F48-EAB5-A54D-B834-7AA360F30939}" type="slidenum">
              <a:rPr lang="en-US" smtClean="0"/>
              <a:t>6</a:t>
            </a:fld>
            <a:endParaRPr lang="en-US"/>
          </a:p>
        </p:txBody>
      </p:sp>
      <p:pic>
        <p:nvPicPr>
          <p:cNvPr id="9" name="Picture 8">
            <a:extLst>
              <a:ext uri="{FF2B5EF4-FFF2-40B4-BE49-F238E27FC236}">
                <a16:creationId xmlns:a16="http://schemas.microsoft.com/office/drawing/2014/main" id="{73464212-9CDB-4AEA-91E9-A2A73185ABB4}"/>
              </a:ext>
            </a:extLst>
          </p:cNvPr>
          <p:cNvPicPr>
            <a:picLocks noChangeAspect="1"/>
          </p:cNvPicPr>
          <p:nvPr/>
        </p:nvPicPr>
        <p:blipFill>
          <a:blip r:embed="rId5"/>
          <a:stretch>
            <a:fillRect/>
          </a:stretch>
        </p:blipFill>
        <p:spPr>
          <a:xfrm>
            <a:off x="175491" y="6459782"/>
            <a:ext cx="1720298" cy="365125"/>
          </a:xfrm>
          <a:prstGeom prst="rect">
            <a:avLst/>
          </a:prstGeom>
        </p:spPr>
      </p:pic>
      <p:pic>
        <p:nvPicPr>
          <p:cNvPr id="8" name="Picture 7">
            <a:extLst>
              <a:ext uri="{FF2B5EF4-FFF2-40B4-BE49-F238E27FC236}">
                <a16:creationId xmlns:a16="http://schemas.microsoft.com/office/drawing/2014/main" id="{2FA6534F-2756-4E46-BF80-DF384037D313}"/>
              </a:ext>
            </a:extLst>
          </p:cNvPr>
          <p:cNvPicPr>
            <a:picLocks noChangeAspect="1"/>
          </p:cNvPicPr>
          <p:nvPr/>
        </p:nvPicPr>
        <p:blipFill>
          <a:blip r:embed="rId6"/>
          <a:stretch>
            <a:fillRect/>
          </a:stretch>
        </p:blipFill>
        <p:spPr>
          <a:xfrm>
            <a:off x="853441" y="1254332"/>
            <a:ext cx="6069873" cy="4118313"/>
          </a:xfrm>
          <a:prstGeom prst="rect">
            <a:avLst/>
          </a:prstGeom>
        </p:spPr>
      </p:pic>
      <p:sp>
        <p:nvSpPr>
          <p:cNvPr id="10" name="TextBox 9">
            <a:extLst>
              <a:ext uri="{FF2B5EF4-FFF2-40B4-BE49-F238E27FC236}">
                <a16:creationId xmlns:a16="http://schemas.microsoft.com/office/drawing/2014/main" id="{CE6DAE0C-6B68-45E9-B8A9-F6EA39EF3511}"/>
              </a:ext>
            </a:extLst>
          </p:cNvPr>
          <p:cNvSpPr txBox="1"/>
          <p:nvPr/>
        </p:nvSpPr>
        <p:spPr>
          <a:xfrm>
            <a:off x="2301243" y="5372645"/>
            <a:ext cx="3174267" cy="338554"/>
          </a:xfrm>
          <a:prstGeom prst="rect">
            <a:avLst/>
          </a:prstGeom>
          <a:noFill/>
        </p:spPr>
        <p:txBody>
          <a:bodyPr wrap="none" rtlCol="0">
            <a:spAutoFit/>
          </a:bodyPr>
          <a:lstStyle/>
          <a:p>
            <a:r>
              <a:rPr lang="en-US" sz="1600" dirty="0"/>
              <a:t>Cisco CCNA Security Chapter 8.1.1.2</a:t>
            </a:r>
            <a:endParaRPr lang="en-UG" sz="1600" dirty="0"/>
          </a:p>
        </p:txBody>
      </p:sp>
      <p:pic>
        <p:nvPicPr>
          <p:cNvPr id="14" name="Audio 13">
            <a:hlinkClick r:id="" action="ppaction://media"/>
            <a:extLst>
              <a:ext uri="{FF2B5EF4-FFF2-40B4-BE49-F238E27FC236}">
                <a16:creationId xmlns:a16="http://schemas.microsoft.com/office/drawing/2014/main" id="{38F5E4B8-91B4-4E09-BDB5-12B4C1002240}"/>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498679760"/>
      </p:ext>
    </p:extLst>
  </p:cSld>
  <p:clrMapOvr>
    <a:masterClrMapping/>
  </p:clrMapOvr>
  <mc:AlternateContent xmlns:mc="http://schemas.openxmlformats.org/markup-compatibility/2006" xmlns:p14="http://schemas.microsoft.com/office/powerpoint/2010/main">
    <mc:Choice Requires="p14">
      <p:transition spd="slow" p14:dur="2000" advTm="22656"/>
    </mc:Choice>
    <mc:Fallback xmlns="">
      <p:transition spd="slow" advTm="2265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24576-6C82-472F-B1FA-6DB1597E86EB}"/>
              </a:ext>
            </a:extLst>
          </p:cNvPr>
          <p:cNvSpPr>
            <a:spLocks noGrp="1"/>
          </p:cNvSpPr>
          <p:nvPr>
            <p:ph type="title"/>
          </p:nvPr>
        </p:nvSpPr>
        <p:spPr>
          <a:xfrm>
            <a:off x="609600" y="139701"/>
            <a:ext cx="10984850" cy="764189"/>
          </a:xfrm>
        </p:spPr>
        <p:txBody>
          <a:bodyPr/>
          <a:lstStyle/>
          <a:p>
            <a:r>
              <a:rPr lang="en-US" dirty="0"/>
              <a:t>Establish VPN</a:t>
            </a:r>
            <a:endParaRPr lang="en-UG" dirty="0"/>
          </a:p>
        </p:txBody>
      </p:sp>
      <p:sp>
        <p:nvSpPr>
          <p:cNvPr id="3" name="Content Placeholder 2">
            <a:extLst>
              <a:ext uri="{FF2B5EF4-FFF2-40B4-BE49-F238E27FC236}">
                <a16:creationId xmlns:a16="http://schemas.microsoft.com/office/drawing/2014/main" id="{9A45372A-0F53-4F79-95ED-4D432916A805}"/>
              </a:ext>
            </a:extLst>
          </p:cNvPr>
          <p:cNvSpPr>
            <a:spLocks noGrp="1"/>
          </p:cNvSpPr>
          <p:nvPr>
            <p:ph idx="1"/>
          </p:nvPr>
        </p:nvSpPr>
        <p:spPr>
          <a:xfrm>
            <a:off x="609600" y="4664177"/>
            <a:ext cx="10984850" cy="1289933"/>
          </a:xfrm>
        </p:spPr>
        <p:txBody>
          <a:bodyPr/>
          <a:lstStyle/>
          <a:p>
            <a:pPr marL="280988" indent="-280988" algn="l">
              <a:spcBef>
                <a:spcPts val="600"/>
              </a:spcBef>
              <a:spcAft>
                <a:spcPts val="0"/>
              </a:spcAft>
              <a:buClr>
                <a:schemeClr val="accent2"/>
              </a:buClr>
              <a:buFont typeface="Arial" panose="020B0604020202020204" pitchFamily="34" charset="0"/>
              <a:buChar char="•"/>
            </a:pPr>
            <a:r>
              <a:rPr lang="en-US" dirty="0"/>
              <a:t>The VPN enables information to be securely transmitted across the Internet. The communicating hosts can be assured their data is private, intact, and sent from a verified and trustworthy source.</a:t>
            </a:r>
          </a:p>
          <a:p>
            <a:pPr algn="ctr"/>
            <a:endParaRPr lang="en-UG" dirty="0"/>
          </a:p>
        </p:txBody>
      </p:sp>
      <p:sp>
        <p:nvSpPr>
          <p:cNvPr id="4" name="Footer Placeholder 3">
            <a:extLst>
              <a:ext uri="{FF2B5EF4-FFF2-40B4-BE49-F238E27FC236}">
                <a16:creationId xmlns:a16="http://schemas.microsoft.com/office/drawing/2014/main" id="{C814FFA2-0ABD-4D97-9F14-43C895AE91CD}"/>
              </a:ext>
            </a:extLst>
          </p:cNvPr>
          <p:cNvSpPr>
            <a:spLocks noGrp="1"/>
          </p:cNvSpPr>
          <p:nvPr>
            <p:ph type="ftr" sz="quarter" idx="11"/>
          </p:nvPr>
        </p:nvSpPr>
        <p:spPr>
          <a:xfrm>
            <a:off x="175491" y="6459784"/>
            <a:ext cx="1720297" cy="365125"/>
          </a:xfrm>
        </p:spPr>
        <p:txBody>
          <a:bodyPr/>
          <a:lstStyle/>
          <a:p>
            <a:endParaRPr lang="en-US" dirty="0"/>
          </a:p>
        </p:txBody>
      </p:sp>
      <p:sp>
        <p:nvSpPr>
          <p:cNvPr id="5" name="Slide Number Placeholder 4">
            <a:extLst>
              <a:ext uri="{FF2B5EF4-FFF2-40B4-BE49-F238E27FC236}">
                <a16:creationId xmlns:a16="http://schemas.microsoft.com/office/drawing/2014/main" id="{FE115463-0C7C-43AD-8296-5DC724660230}"/>
              </a:ext>
            </a:extLst>
          </p:cNvPr>
          <p:cNvSpPr>
            <a:spLocks noGrp="1"/>
          </p:cNvSpPr>
          <p:nvPr>
            <p:ph type="sldNum" sz="quarter" idx="12"/>
          </p:nvPr>
        </p:nvSpPr>
        <p:spPr/>
        <p:txBody>
          <a:bodyPr/>
          <a:lstStyle/>
          <a:p>
            <a:fld id="{38C60F48-EAB5-A54D-B834-7AA360F30939}" type="slidenum">
              <a:rPr lang="en-US" smtClean="0"/>
              <a:t>7</a:t>
            </a:fld>
            <a:endParaRPr lang="en-US"/>
          </a:p>
        </p:txBody>
      </p:sp>
      <p:cxnSp>
        <p:nvCxnSpPr>
          <p:cNvPr id="8" name="Straight Connector 7">
            <a:extLst>
              <a:ext uri="{FF2B5EF4-FFF2-40B4-BE49-F238E27FC236}">
                <a16:creationId xmlns:a16="http://schemas.microsoft.com/office/drawing/2014/main" id="{4FD6AB51-12C6-4817-BC53-8B8A14C8B228}"/>
              </a:ext>
            </a:extLst>
          </p:cNvPr>
          <p:cNvCxnSpPr>
            <a:cxnSpLocks/>
          </p:cNvCxnSpPr>
          <p:nvPr/>
        </p:nvCxnSpPr>
        <p:spPr>
          <a:xfrm>
            <a:off x="597550" y="903890"/>
            <a:ext cx="3091581" cy="0"/>
          </a:xfrm>
          <a:prstGeom prst="line">
            <a:avLst/>
          </a:prstGeom>
          <a:noFill/>
          <a:ln w="25400" cap="flat" cmpd="sng" algn="ctr">
            <a:solidFill>
              <a:schemeClr val="accent2"/>
            </a:solidFill>
            <a:prstDash val="solid"/>
          </a:ln>
          <a:effectLst>
            <a:outerShdw blurRad="40000" dist="20000" dir="5400000" rotWithShape="0">
              <a:srgbClr val="000000">
                <a:alpha val="38000"/>
              </a:srgbClr>
            </a:outerShdw>
          </a:effectLst>
        </p:spPr>
      </p:cxnSp>
      <p:pic>
        <p:nvPicPr>
          <p:cNvPr id="11" name="Picture 10">
            <a:extLst>
              <a:ext uri="{FF2B5EF4-FFF2-40B4-BE49-F238E27FC236}">
                <a16:creationId xmlns:a16="http://schemas.microsoft.com/office/drawing/2014/main" id="{0920B26B-DC4D-4A2B-AFD0-739D56003B45}"/>
              </a:ext>
            </a:extLst>
          </p:cNvPr>
          <p:cNvPicPr>
            <a:picLocks noChangeAspect="1"/>
          </p:cNvPicPr>
          <p:nvPr/>
        </p:nvPicPr>
        <p:blipFill>
          <a:blip r:embed="rId4"/>
          <a:stretch>
            <a:fillRect/>
          </a:stretch>
        </p:blipFill>
        <p:spPr>
          <a:xfrm>
            <a:off x="175491" y="6459782"/>
            <a:ext cx="1720298" cy="365125"/>
          </a:xfrm>
          <a:prstGeom prst="rect">
            <a:avLst/>
          </a:prstGeom>
        </p:spPr>
      </p:pic>
      <p:pic>
        <p:nvPicPr>
          <p:cNvPr id="13" name="Picture 12">
            <a:extLst>
              <a:ext uri="{FF2B5EF4-FFF2-40B4-BE49-F238E27FC236}">
                <a16:creationId xmlns:a16="http://schemas.microsoft.com/office/drawing/2014/main" id="{3D15DE0E-2EF7-425C-A2B2-24734EF79653}"/>
              </a:ext>
            </a:extLst>
          </p:cNvPr>
          <p:cNvPicPr>
            <a:picLocks noChangeAspect="1"/>
          </p:cNvPicPr>
          <p:nvPr/>
        </p:nvPicPr>
        <p:blipFill>
          <a:blip r:embed="rId5"/>
          <a:stretch>
            <a:fillRect/>
          </a:stretch>
        </p:blipFill>
        <p:spPr>
          <a:xfrm>
            <a:off x="1259962" y="961836"/>
            <a:ext cx="9672076" cy="3039795"/>
          </a:xfrm>
          <a:prstGeom prst="rect">
            <a:avLst/>
          </a:prstGeom>
        </p:spPr>
      </p:pic>
      <p:sp>
        <p:nvSpPr>
          <p:cNvPr id="14" name="TextBox 13">
            <a:extLst>
              <a:ext uri="{FF2B5EF4-FFF2-40B4-BE49-F238E27FC236}">
                <a16:creationId xmlns:a16="http://schemas.microsoft.com/office/drawing/2014/main" id="{72B456D4-736B-4084-BF61-52879A649DBE}"/>
              </a:ext>
            </a:extLst>
          </p:cNvPr>
          <p:cNvSpPr txBox="1"/>
          <p:nvPr/>
        </p:nvSpPr>
        <p:spPr>
          <a:xfrm>
            <a:off x="4797929" y="3996028"/>
            <a:ext cx="1967492" cy="369332"/>
          </a:xfrm>
          <a:prstGeom prst="rect">
            <a:avLst/>
          </a:prstGeom>
          <a:noFill/>
        </p:spPr>
        <p:txBody>
          <a:bodyPr wrap="square" rtlCol="0">
            <a:spAutoFit/>
          </a:bodyPr>
          <a:lstStyle/>
          <a:p>
            <a:r>
              <a:rPr lang="en-US" dirty="0"/>
              <a:t>Palo Alto Networks</a:t>
            </a:r>
          </a:p>
        </p:txBody>
      </p:sp>
      <p:pic>
        <p:nvPicPr>
          <p:cNvPr id="6" name="Audio 5">
            <a:hlinkClick r:id="" action="ppaction://media"/>
            <a:extLst>
              <a:ext uri="{FF2B5EF4-FFF2-40B4-BE49-F238E27FC236}">
                <a16:creationId xmlns:a16="http://schemas.microsoft.com/office/drawing/2014/main" id="{DFD33CC8-4753-452F-BF6B-91B3152F8F84}"/>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1180258872"/>
      </p:ext>
    </p:extLst>
  </p:cSld>
  <p:clrMapOvr>
    <a:masterClrMapping/>
  </p:clrMapOvr>
  <mc:AlternateContent xmlns:mc="http://schemas.openxmlformats.org/markup-compatibility/2006" xmlns:p14="http://schemas.microsoft.com/office/powerpoint/2010/main">
    <mc:Choice Requires="p14">
      <p:transition spd="slow" p14:dur="2000" advTm="16636"/>
    </mc:Choice>
    <mc:Fallback xmlns="">
      <p:transition spd="slow" advTm="1663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7A209-383F-4C01-82CC-D2F99971FC58}"/>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4BC348B2-A502-4478-977C-9683494609FC}"/>
              </a:ext>
            </a:extLst>
          </p:cNvPr>
          <p:cNvSpPr>
            <a:spLocks noGrp="1"/>
          </p:cNvSpPr>
          <p:nvPr>
            <p:ph idx="1"/>
          </p:nvPr>
        </p:nvSpPr>
        <p:spPr>
          <a:xfrm>
            <a:off x="597550" y="1028700"/>
            <a:ext cx="10984850" cy="5202647"/>
          </a:xfrm>
        </p:spPr>
        <p:txBody>
          <a:bodyPr>
            <a:normAutofit/>
          </a:bodyPr>
          <a:lstStyle/>
          <a:p>
            <a:pPr marL="280988" indent="-280988">
              <a:spcBef>
                <a:spcPts val="600"/>
              </a:spcBef>
              <a:spcAft>
                <a:spcPts val="0"/>
              </a:spcAft>
              <a:buClr>
                <a:schemeClr val="accent2"/>
              </a:buClr>
              <a:buFont typeface="Arial" panose="020B0604020202020204" pitchFamily="34" charset="0"/>
              <a:buChar char="•"/>
            </a:pPr>
            <a:r>
              <a:rPr lang="en-US" dirty="0"/>
              <a:t>Through the implementation of a VPN, a high level of security and privacy can be achieved. The likelihood of information being intercepted, tampered with, or compromised by malicious outside actors is greatly reduced.</a:t>
            </a:r>
          </a:p>
          <a:p>
            <a:pPr marL="280988" indent="-280988">
              <a:spcBef>
                <a:spcPts val="600"/>
              </a:spcBef>
              <a:spcAft>
                <a:spcPts val="0"/>
              </a:spcAft>
              <a:buClr>
                <a:schemeClr val="accent2"/>
              </a:buClr>
              <a:buFont typeface="Arial" panose="020B0604020202020204" pitchFamily="34" charset="0"/>
              <a:buChar char="•"/>
            </a:pPr>
            <a:endParaRPr lang="en-US" dirty="0"/>
          </a:p>
          <a:p>
            <a:pPr marL="280988" indent="-280988">
              <a:spcBef>
                <a:spcPts val="600"/>
              </a:spcBef>
              <a:spcAft>
                <a:spcPts val="0"/>
              </a:spcAft>
              <a:buClr>
                <a:schemeClr val="accent2"/>
              </a:buClr>
              <a:buFont typeface="Arial" panose="020B0604020202020204" pitchFamily="34" charset="0"/>
              <a:buChar char="•"/>
            </a:pPr>
            <a:endParaRPr lang="en-US" dirty="0"/>
          </a:p>
          <a:p>
            <a:pPr marL="280988" indent="-280988">
              <a:spcBef>
                <a:spcPts val="600"/>
              </a:spcBef>
              <a:spcAft>
                <a:spcPts val="0"/>
              </a:spcAft>
              <a:buClr>
                <a:schemeClr val="accent2"/>
              </a:buClr>
              <a:buFont typeface="Arial" panose="020B0604020202020204" pitchFamily="34" charset="0"/>
              <a:buChar char="•"/>
            </a:pPr>
            <a:endParaRPr lang="en-US" dirty="0"/>
          </a:p>
        </p:txBody>
      </p:sp>
      <p:cxnSp>
        <p:nvCxnSpPr>
          <p:cNvPr id="4" name="Straight Connector 3">
            <a:extLst>
              <a:ext uri="{FF2B5EF4-FFF2-40B4-BE49-F238E27FC236}">
                <a16:creationId xmlns:a16="http://schemas.microsoft.com/office/drawing/2014/main" id="{317C6886-4E51-4FCE-9CB6-B02F2B2FB8F0}"/>
              </a:ext>
            </a:extLst>
          </p:cNvPr>
          <p:cNvCxnSpPr>
            <a:cxnSpLocks/>
          </p:cNvCxnSpPr>
          <p:nvPr/>
        </p:nvCxnSpPr>
        <p:spPr>
          <a:xfrm>
            <a:off x="597550" y="876301"/>
            <a:ext cx="2633330" cy="12699"/>
          </a:xfrm>
          <a:prstGeom prst="line">
            <a:avLst/>
          </a:prstGeom>
          <a:noFill/>
          <a:ln w="25400" cap="flat" cmpd="sng" algn="ctr">
            <a:solidFill>
              <a:schemeClr val="accent2"/>
            </a:solidFill>
            <a:prstDash val="solid"/>
          </a:ln>
          <a:effectLst>
            <a:outerShdw blurRad="40000" dist="20000" dir="5400000" rotWithShape="0">
              <a:srgbClr val="000000">
                <a:alpha val="38000"/>
              </a:srgbClr>
            </a:outerShdw>
          </a:effectLst>
        </p:spPr>
      </p:cxnSp>
      <p:sp>
        <p:nvSpPr>
          <p:cNvPr id="5" name="Footer Placeholder 4">
            <a:extLst>
              <a:ext uri="{FF2B5EF4-FFF2-40B4-BE49-F238E27FC236}">
                <a16:creationId xmlns:a16="http://schemas.microsoft.com/office/drawing/2014/main" id="{2585B140-3A3C-4B97-9CA7-D5ABD6042FEB}"/>
              </a:ext>
            </a:extLst>
          </p:cNvPr>
          <p:cNvSpPr>
            <a:spLocks noGrp="1"/>
          </p:cNvSpPr>
          <p:nvPr>
            <p:ph type="ftr" sz="quarter" idx="11"/>
          </p:nvPr>
        </p:nvSpPr>
        <p:spPr>
          <a:xfrm>
            <a:off x="175492" y="6459784"/>
            <a:ext cx="1720298" cy="365125"/>
          </a:xfrm>
        </p:spPr>
        <p:txBody>
          <a:bodyPr/>
          <a:lstStyle/>
          <a:p>
            <a:endParaRPr lang="en-US" dirty="0"/>
          </a:p>
        </p:txBody>
      </p:sp>
      <p:sp>
        <p:nvSpPr>
          <p:cNvPr id="6" name="Slide Number Placeholder 5">
            <a:extLst>
              <a:ext uri="{FF2B5EF4-FFF2-40B4-BE49-F238E27FC236}">
                <a16:creationId xmlns:a16="http://schemas.microsoft.com/office/drawing/2014/main" id="{FA7F987D-8125-4449-B24B-5D69203C7C4A}"/>
              </a:ext>
            </a:extLst>
          </p:cNvPr>
          <p:cNvSpPr>
            <a:spLocks noGrp="1"/>
          </p:cNvSpPr>
          <p:nvPr>
            <p:ph type="sldNum" sz="quarter" idx="12"/>
          </p:nvPr>
        </p:nvSpPr>
        <p:spPr/>
        <p:txBody>
          <a:bodyPr/>
          <a:lstStyle/>
          <a:p>
            <a:fld id="{38C60F48-EAB5-A54D-B834-7AA360F30939}" type="slidenum">
              <a:rPr lang="en-US" smtClean="0"/>
              <a:t>8</a:t>
            </a:fld>
            <a:endParaRPr lang="en-US"/>
          </a:p>
        </p:txBody>
      </p:sp>
      <p:pic>
        <p:nvPicPr>
          <p:cNvPr id="9" name="Picture 8">
            <a:extLst>
              <a:ext uri="{FF2B5EF4-FFF2-40B4-BE49-F238E27FC236}">
                <a16:creationId xmlns:a16="http://schemas.microsoft.com/office/drawing/2014/main" id="{73464212-9CDB-4AEA-91E9-A2A73185ABB4}"/>
              </a:ext>
            </a:extLst>
          </p:cNvPr>
          <p:cNvPicPr>
            <a:picLocks noChangeAspect="1"/>
          </p:cNvPicPr>
          <p:nvPr/>
        </p:nvPicPr>
        <p:blipFill>
          <a:blip r:embed="rId5"/>
          <a:stretch>
            <a:fillRect/>
          </a:stretch>
        </p:blipFill>
        <p:spPr>
          <a:xfrm>
            <a:off x="175491" y="6459782"/>
            <a:ext cx="1720298" cy="365125"/>
          </a:xfrm>
          <a:prstGeom prst="rect">
            <a:avLst/>
          </a:prstGeom>
        </p:spPr>
      </p:pic>
      <p:pic>
        <p:nvPicPr>
          <p:cNvPr id="11" name="Picture 10">
            <a:extLst>
              <a:ext uri="{FF2B5EF4-FFF2-40B4-BE49-F238E27FC236}">
                <a16:creationId xmlns:a16="http://schemas.microsoft.com/office/drawing/2014/main" id="{1416DECA-1BDE-43A2-BC5F-A09F0FD9A36C}"/>
              </a:ext>
            </a:extLst>
          </p:cNvPr>
          <p:cNvPicPr>
            <a:picLocks noChangeAspect="1"/>
          </p:cNvPicPr>
          <p:nvPr/>
        </p:nvPicPr>
        <p:blipFill>
          <a:blip r:embed="rId6"/>
          <a:stretch>
            <a:fillRect/>
          </a:stretch>
        </p:blipFill>
        <p:spPr>
          <a:xfrm>
            <a:off x="3003652" y="2253675"/>
            <a:ext cx="6172646" cy="3731226"/>
          </a:xfrm>
          <a:prstGeom prst="rect">
            <a:avLst/>
          </a:prstGeom>
        </p:spPr>
      </p:pic>
      <p:sp>
        <p:nvSpPr>
          <p:cNvPr id="12" name="TextBox 11">
            <a:extLst>
              <a:ext uri="{FF2B5EF4-FFF2-40B4-BE49-F238E27FC236}">
                <a16:creationId xmlns:a16="http://schemas.microsoft.com/office/drawing/2014/main" id="{EA2CC4C0-C16D-4CD9-8737-305AFBB57479}"/>
              </a:ext>
            </a:extLst>
          </p:cNvPr>
          <p:cNvSpPr txBox="1"/>
          <p:nvPr/>
        </p:nvSpPr>
        <p:spPr>
          <a:xfrm>
            <a:off x="5080595" y="5800725"/>
            <a:ext cx="2018760" cy="369332"/>
          </a:xfrm>
          <a:prstGeom prst="rect">
            <a:avLst/>
          </a:prstGeom>
          <a:noFill/>
        </p:spPr>
        <p:txBody>
          <a:bodyPr wrap="square" rtlCol="0">
            <a:spAutoFit/>
          </a:bodyPr>
          <a:lstStyle/>
          <a:p>
            <a:r>
              <a:rPr lang="en-US" dirty="0"/>
              <a:t>Palo Alto Networks</a:t>
            </a:r>
          </a:p>
        </p:txBody>
      </p:sp>
      <p:pic>
        <p:nvPicPr>
          <p:cNvPr id="7" name="Audio 6">
            <a:hlinkClick r:id="" action="ppaction://media"/>
            <a:extLst>
              <a:ext uri="{FF2B5EF4-FFF2-40B4-BE49-F238E27FC236}">
                <a16:creationId xmlns:a16="http://schemas.microsoft.com/office/drawing/2014/main" id="{89E80A5A-DF65-4F86-8134-FF17D678FAB7}"/>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3015800215"/>
      </p:ext>
    </p:extLst>
  </p:cSld>
  <p:clrMapOvr>
    <a:masterClrMapping/>
  </p:clrMapOvr>
  <mc:AlternateContent xmlns:mc="http://schemas.openxmlformats.org/markup-compatibility/2006" xmlns:p14="http://schemas.microsoft.com/office/powerpoint/2010/main">
    <mc:Choice Requires="p14">
      <p:transition spd="slow" p14:dur="2000" advTm="18109"/>
    </mc:Choice>
    <mc:Fallback xmlns="">
      <p:transition spd="slow" advTm="1810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theme/theme1.xml><?xml version="1.0" encoding="utf-8"?>
<a:theme xmlns:a="http://schemas.openxmlformats.org/drawingml/2006/main" name="Retrospect">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12089</TotalTime>
  <Words>385</Words>
  <Application>Microsoft Office PowerPoint</Application>
  <PresentationFormat>Widescreen</PresentationFormat>
  <Paragraphs>72</Paragraphs>
  <Slides>8</Slides>
  <Notes>6</Notes>
  <HiddenSlides>0</HiddenSlides>
  <MMClips>8</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Wingdings</vt:lpstr>
      <vt:lpstr>Retrospect</vt:lpstr>
      <vt:lpstr>PowerPoint Presentation</vt:lpstr>
      <vt:lpstr>Agenda</vt:lpstr>
      <vt:lpstr>Introduction</vt:lpstr>
      <vt:lpstr>Problem Description</vt:lpstr>
      <vt:lpstr>Background Information</vt:lpstr>
      <vt:lpstr>Proposed Solution and Implementation</vt:lpstr>
      <vt:lpstr>Establish VPN</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Ryan Tallent</cp:lastModifiedBy>
  <cp:revision>134</cp:revision>
  <dcterms:created xsi:type="dcterms:W3CDTF">2020-04-03T21:33:21Z</dcterms:created>
  <dcterms:modified xsi:type="dcterms:W3CDTF">2021-04-13T21:24:54Z</dcterms:modified>
</cp:coreProperties>
</file>