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258" r:id="rId6"/>
    <p:sldId id="259" r:id="rId7"/>
    <p:sldId id="261" r:id="rId8"/>
    <p:sldId id="262" r:id="rId9"/>
    <p:sldId id="263" r:id="rId10"/>
    <p:sldId id="265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176AB5-9B03-4201-90E6-2E856440EBBA}" v="29" dt="2022-04-08T02:44:15.309"/>
    <p1510:client id="{E02C6666-04DA-4106-B7EA-9D86A35221D1}" v="1298" dt="2022-04-08T00:24:02.6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nhardt, Dillon" userId="S::djb5@email.sc.edu::0efcf1b7-3520-443a-bc43-445c3e2e911b" providerId="AD" clId="Web-{FCF39523-F195-43F5-84A2-C125C277E581}"/>
    <pc:docChg chg="modSld">
      <pc:chgData name="Barnhardt, Dillon" userId="S::djb5@email.sc.edu::0efcf1b7-3520-443a-bc43-445c3e2e911b" providerId="AD" clId="Web-{FCF39523-F195-43F5-84A2-C125C277E581}" dt="2022-03-30T21:46:45.095" v="254" actId="20577"/>
      <pc:docMkLst>
        <pc:docMk/>
      </pc:docMkLst>
      <pc:sldChg chg="modSp">
        <pc:chgData name="Barnhardt, Dillon" userId="S::djb5@email.sc.edu::0efcf1b7-3520-443a-bc43-445c3e2e911b" providerId="AD" clId="Web-{FCF39523-F195-43F5-84A2-C125C277E581}" dt="2022-03-30T21:35:20.558" v="33" actId="20577"/>
        <pc:sldMkLst>
          <pc:docMk/>
          <pc:sldMk cId="1826204161" sldId="258"/>
        </pc:sldMkLst>
        <pc:spChg chg="mod">
          <ac:chgData name="Barnhardt, Dillon" userId="S::djb5@email.sc.edu::0efcf1b7-3520-443a-bc43-445c3e2e911b" providerId="AD" clId="Web-{FCF39523-F195-43F5-84A2-C125C277E581}" dt="2022-03-30T21:35:20.558" v="33" actId="20577"/>
          <ac:spMkLst>
            <pc:docMk/>
            <pc:sldMk cId="1826204161" sldId="258"/>
            <ac:spMk id="3" creationId="{CEC1D018-EA78-44CF-95FE-2C46F0E37574}"/>
          </ac:spMkLst>
        </pc:spChg>
      </pc:sldChg>
      <pc:sldChg chg="modSp">
        <pc:chgData name="Barnhardt, Dillon" userId="S::djb5@email.sc.edu::0efcf1b7-3520-443a-bc43-445c3e2e911b" providerId="AD" clId="Web-{FCF39523-F195-43F5-84A2-C125C277E581}" dt="2022-03-30T21:39:39.113" v="58" actId="20577"/>
        <pc:sldMkLst>
          <pc:docMk/>
          <pc:sldMk cId="4285040440" sldId="259"/>
        </pc:sldMkLst>
        <pc:spChg chg="mod">
          <ac:chgData name="Barnhardt, Dillon" userId="S::djb5@email.sc.edu::0efcf1b7-3520-443a-bc43-445c3e2e911b" providerId="AD" clId="Web-{FCF39523-F195-43F5-84A2-C125C277E581}" dt="2022-03-30T21:39:39.113" v="58" actId="20577"/>
          <ac:spMkLst>
            <pc:docMk/>
            <pc:sldMk cId="4285040440" sldId="259"/>
            <ac:spMk id="3" creationId="{7AA0A0CF-7199-F943-B4CF-9EAB3966E5C3}"/>
          </ac:spMkLst>
        </pc:spChg>
      </pc:sldChg>
      <pc:sldChg chg="modSp">
        <pc:chgData name="Barnhardt, Dillon" userId="S::djb5@email.sc.edu::0efcf1b7-3520-443a-bc43-445c3e2e911b" providerId="AD" clId="Web-{FCF39523-F195-43F5-84A2-C125C277E581}" dt="2022-03-30T21:41:54.507" v="132" actId="20577"/>
        <pc:sldMkLst>
          <pc:docMk/>
          <pc:sldMk cId="2913340206" sldId="261"/>
        </pc:sldMkLst>
        <pc:spChg chg="mod">
          <ac:chgData name="Barnhardt, Dillon" userId="S::djb5@email.sc.edu::0efcf1b7-3520-443a-bc43-445c3e2e911b" providerId="AD" clId="Web-{FCF39523-F195-43F5-84A2-C125C277E581}" dt="2022-03-30T21:41:54.507" v="132" actId="20577"/>
          <ac:spMkLst>
            <pc:docMk/>
            <pc:sldMk cId="2913340206" sldId="261"/>
            <ac:spMk id="3" creationId="{996D0013-4B59-FFFF-84F5-D5384EB2685E}"/>
          </ac:spMkLst>
        </pc:spChg>
      </pc:sldChg>
      <pc:sldChg chg="modSp">
        <pc:chgData name="Barnhardt, Dillon" userId="S::djb5@email.sc.edu::0efcf1b7-3520-443a-bc43-445c3e2e911b" providerId="AD" clId="Web-{FCF39523-F195-43F5-84A2-C125C277E581}" dt="2022-03-30T21:45:18.311" v="231" actId="20577"/>
        <pc:sldMkLst>
          <pc:docMk/>
          <pc:sldMk cId="1165488859" sldId="262"/>
        </pc:sldMkLst>
        <pc:spChg chg="mod">
          <ac:chgData name="Barnhardt, Dillon" userId="S::djb5@email.sc.edu::0efcf1b7-3520-443a-bc43-445c3e2e911b" providerId="AD" clId="Web-{FCF39523-F195-43F5-84A2-C125C277E581}" dt="2022-03-30T21:45:18.311" v="231" actId="20577"/>
          <ac:spMkLst>
            <pc:docMk/>
            <pc:sldMk cId="1165488859" sldId="262"/>
            <ac:spMk id="26" creationId="{D32F5699-9663-A3E5-AF0C-A89C5D4ED198}"/>
          </ac:spMkLst>
        </pc:spChg>
      </pc:sldChg>
      <pc:sldChg chg="modSp">
        <pc:chgData name="Barnhardt, Dillon" userId="S::djb5@email.sc.edu::0efcf1b7-3520-443a-bc43-445c3e2e911b" providerId="AD" clId="Web-{FCF39523-F195-43F5-84A2-C125C277E581}" dt="2022-03-30T21:46:11.407" v="250" actId="20577"/>
        <pc:sldMkLst>
          <pc:docMk/>
          <pc:sldMk cId="1698685708" sldId="263"/>
        </pc:sldMkLst>
        <pc:spChg chg="mod">
          <ac:chgData name="Barnhardt, Dillon" userId="S::djb5@email.sc.edu::0efcf1b7-3520-443a-bc43-445c3e2e911b" providerId="AD" clId="Web-{FCF39523-F195-43F5-84A2-C125C277E581}" dt="2022-03-30T21:46:11.407" v="250" actId="20577"/>
          <ac:spMkLst>
            <pc:docMk/>
            <pc:sldMk cId="1698685708" sldId="263"/>
            <ac:spMk id="3" creationId="{8961FC6F-C3F1-DD51-BE54-AAD9F4BC34F9}"/>
          </ac:spMkLst>
        </pc:spChg>
      </pc:sldChg>
      <pc:sldChg chg="modSp">
        <pc:chgData name="Barnhardt, Dillon" userId="S::djb5@email.sc.edu::0efcf1b7-3520-443a-bc43-445c3e2e911b" providerId="AD" clId="Web-{FCF39523-F195-43F5-84A2-C125C277E581}" dt="2022-03-30T21:46:45.095" v="254" actId="20577"/>
        <pc:sldMkLst>
          <pc:docMk/>
          <pc:sldMk cId="2677059936" sldId="265"/>
        </pc:sldMkLst>
        <pc:spChg chg="mod">
          <ac:chgData name="Barnhardt, Dillon" userId="S::djb5@email.sc.edu::0efcf1b7-3520-443a-bc43-445c3e2e911b" providerId="AD" clId="Web-{FCF39523-F195-43F5-84A2-C125C277E581}" dt="2022-03-30T21:46:45.095" v="254" actId="20577"/>
          <ac:spMkLst>
            <pc:docMk/>
            <pc:sldMk cId="2677059936" sldId="265"/>
            <ac:spMk id="3" creationId="{40DAD9B9-1621-E889-F990-694517E1B2FB}"/>
          </ac:spMkLst>
        </pc:spChg>
      </pc:sldChg>
    </pc:docChg>
  </pc:docChgLst>
  <pc:docChgLst>
    <pc:chgData name="Dao, Timothy" userId="S::tdao@mailbox.sc.edu::0c6d51ff-23ae-460a-a439-b62ef45c93ac" providerId="AD" clId="Web-{733535B3-01BB-47B7-8A95-C8B9E2FB2922}"/>
    <pc:docChg chg="modSld">
      <pc:chgData name="Dao, Timothy" userId="S::tdao@mailbox.sc.edu::0c6d51ff-23ae-460a-a439-b62ef45c93ac" providerId="AD" clId="Web-{733535B3-01BB-47B7-8A95-C8B9E2FB2922}" dt="2022-03-30T03:21:45.238" v="4" actId="14100"/>
      <pc:docMkLst>
        <pc:docMk/>
      </pc:docMkLst>
      <pc:sldChg chg="modSp">
        <pc:chgData name="Dao, Timothy" userId="S::tdao@mailbox.sc.edu::0c6d51ff-23ae-460a-a439-b62ef45c93ac" providerId="AD" clId="Web-{733535B3-01BB-47B7-8A95-C8B9E2FB2922}" dt="2022-03-30T03:21:45.238" v="4" actId="14100"/>
        <pc:sldMkLst>
          <pc:docMk/>
          <pc:sldMk cId="1165488859" sldId="262"/>
        </pc:sldMkLst>
        <pc:picChg chg="mod">
          <ac:chgData name="Dao, Timothy" userId="S::tdao@mailbox.sc.edu::0c6d51ff-23ae-460a-a439-b62ef45c93ac" providerId="AD" clId="Web-{733535B3-01BB-47B7-8A95-C8B9E2FB2922}" dt="2022-03-30T03:21:45.238" v="4" actId="14100"/>
          <ac:picMkLst>
            <pc:docMk/>
            <pc:sldMk cId="1165488859" sldId="262"/>
            <ac:picMk id="27" creationId="{F5057854-F343-8427-165B-2A3CFEEE4D02}"/>
          </ac:picMkLst>
        </pc:picChg>
      </pc:sldChg>
    </pc:docChg>
  </pc:docChgLst>
  <pc:docChgLst>
    <pc:chgData name="Dao, Timothy" userId="0c6d51ff-23ae-460a-a439-b62ef45c93ac" providerId="ADAL" clId="{061AB90C-295E-469C-B67B-08D7664B0266}"/>
    <pc:docChg chg="undo custSel modSld">
      <pc:chgData name="Dao, Timothy" userId="0c6d51ff-23ae-460a-a439-b62ef45c93ac" providerId="ADAL" clId="{061AB90C-295E-469C-B67B-08D7664B0266}" dt="2022-03-30T21:47:12.080" v="436" actId="313"/>
      <pc:docMkLst>
        <pc:docMk/>
      </pc:docMkLst>
      <pc:sldChg chg="addSp modSp mod">
        <pc:chgData name="Dao, Timothy" userId="0c6d51ff-23ae-460a-a439-b62ef45c93ac" providerId="ADAL" clId="{061AB90C-295E-469C-B67B-08D7664B0266}" dt="2022-03-30T21:36:24.114" v="378" actId="20577"/>
        <pc:sldMkLst>
          <pc:docMk/>
          <pc:sldMk cId="1826204161" sldId="258"/>
        </pc:sldMkLst>
        <pc:spChg chg="mod">
          <ac:chgData name="Dao, Timothy" userId="0c6d51ff-23ae-460a-a439-b62ef45c93ac" providerId="ADAL" clId="{061AB90C-295E-469C-B67B-08D7664B0266}" dt="2022-03-30T21:36:24.114" v="378" actId="20577"/>
          <ac:spMkLst>
            <pc:docMk/>
            <pc:sldMk cId="1826204161" sldId="258"/>
            <ac:spMk id="3" creationId="{CEC1D018-EA78-44CF-95FE-2C46F0E37574}"/>
          </ac:spMkLst>
        </pc:spChg>
        <pc:cxnChg chg="add mod">
          <ac:chgData name="Dao, Timothy" userId="0c6d51ff-23ae-460a-a439-b62ef45c93ac" providerId="ADAL" clId="{061AB90C-295E-469C-B67B-08D7664B0266}" dt="2022-03-30T20:53:10.481" v="341" actId="14100"/>
          <ac:cxnSpMkLst>
            <pc:docMk/>
            <pc:sldMk cId="1826204161" sldId="258"/>
            <ac:cxnSpMk id="5" creationId="{F7578205-848A-4DB5-BB27-78A0B7A6F171}"/>
          </ac:cxnSpMkLst>
        </pc:cxnChg>
      </pc:sldChg>
      <pc:sldChg chg="addSp delSp modSp mod setBg">
        <pc:chgData name="Dao, Timothy" userId="0c6d51ff-23ae-460a-a439-b62ef45c93ac" providerId="ADAL" clId="{061AB90C-295E-469C-B67B-08D7664B0266}" dt="2022-03-30T21:39:39.054" v="405" actId="20577"/>
        <pc:sldMkLst>
          <pc:docMk/>
          <pc:sldMk cId="4285040440" sldId="259"/>
        </pc:sldMkLst>
        <pc:spChg chg="mod">
          <ac:chgData name="Dao, Timothy" userId="0c6d51ff-23ae-460a-a439-b62ef45c93ac" providerId="ADAL" clId="{061AB90C-295E-469C-B67B-08D7664B0266}" dt="2022-03-30T21:36:58.185" v="396" actId="20577"/>
          <ac:spMkLst>
            <pc:docMk/>
            <pc:sldMk cId="4285040440" sldId="259"/>
            <ac:spMk id="2" creationId="{8A364F2B-7054-AC22-1C26-819753E6B469}"/>
          </ac:spMkLst>
        </pc:spChg>
        <pc:spChg chg="mod">
          <ac:chgData name="Dao, Timothy" userId="0c6d51ff-23ae-460a-a439-b62ef45c93ac" providerId="ADAL" clId="{061AB90C-295E-469C-B67B-08D7664B0266}" dt="2022-03-30T21:39:39.054" v="405" actId="20577"/>
          <ac:spMkLst>
            <pc:docMk/>
            <pc:sldMk cId="4285040440" sldId="259"/>
            <ac:spMk id="3" creationId="{7AA0A0CF-7199-F943-B4CF-9EAB3966E5C3}"/>
          </ac:spMkLst>
        </pc:spChg>
        <pc:spChg chg="mod ord">
          <ac:chgData name="Dao, Timothy" userId="0c6d51ff-23ae-460a-a439-b62ef45c93ac" providerId="ADAL" clId="{061AB90C-295E-469C-B67B-08D7664B0266}" dt="2022-03-30T20:37:10.059" v="90" actId="26606"/>
          <ac:spMkLst>
            <pc:docMk/>
            <pc:sldMk cId="4285040440" sldId="259"/>
            <ac:spMk id="4" creationId="{24558A23-77B4-AEDB-6D4F-0D32E368FC7D}"/>
          </ac:spMkLst>
        </pc:spChg>
        <pc:spChg chg="add del">
          <ac:chgData name="Dao, Timothy" userId="0c6d51ff-23ae-460a-a439-b62ef45c93ac" providerId="ADAL" clId="{061AB90C-295E-469C-B67B-08D7664B0266}" dt="2022-03-30T20:37:00.398" v="86" actId="26606"/>
          <ac:spMkLst>
            <pc:docMk/>
            <pc:sldMk cId="4285040440" sldId="259"/>
            <ac:spMk id="11" creationId="{7D379150-F6B4-45C8-BE10-6B278AD400EB}"/>
          </ac:spMkLst>
        </pc:spChg>
        <pc:spChg chg="add del">
          <ac:chgData name="Dao, Timothy" userId="0c6d51ff-23ae-460a-a439-b62ef45c93ac" providerId="ADAL" clId="{061AB90C-295E-469C-B67B-08D7664B0266}" dt="2022-03-30T20:37:00.398" v="86" actId="26606"/>
          <ac:spMkLst>
            <pc:docMk/>
            <pc:sldMk cId="4285040440" sldId="259"/>
            <ac:spMk id="13" creationId="{5FFCF544-A370-4A5D-A95F-CA6E0E7191E6}"/>
          </ac:spMkLst>
        </pc:spChg>
        <pc:spChg chg="add del">
          <ac:chgData name="Dao, Timothy" userId="0c6d51ff-23ae-460a-a439-b62ef45c93ac" providerId="ADAL" clId="{061AB90C-295E-469C-B67B-08D7664B0266}" dt="2022-03-30T20:37:00.398" v="86" actId="26606"/>
          <ac:spMkLst>
            <pc:docMk/>
            <pc:sldMk cId="4285040440" sldId="259"/>
            <ac:spMk id="17" creationId="{284B70D5-875B-433D-BDBD-1522A85D6C1D}"/>
          </ac:spMkLst>
        </pc:spChg>
        <pc:spChg chg="add del">
          <ac:chgData name="Dao, Timothy" userId="0c6d51ff-23ae-460a-a439-b62ef45c93ac" providerId="ADAL" clId="{061AB90C-295E-469C-B67B-08D7664B0266}" dt="2022-03-30T20:37:00.398" v="86" actId="26606"/>
          <ac:spMkLst>
            <pc:docMk/>
            <pc:sldMk cId="4285040440" sldId="259"/>
            <ac:spMk id="21" creationId="{1E299956-A9E7-4FC1-A0B1-D590CA9730E8}"/>
          </ac:spMkLst>
        </pc:spChg>
        <pc:spChg chg="add del">
          <ac:chgData name="Dao, Timothy" userId="0c6d51ff-23ae-460a-a439-b62ef45c93ac" providerId="ADAL" clId="{061AB90C-295E-469C-B67B-08D7664B0266}" dt="2022-03-30T20:37:00.398" v="86" actId="26606"/>
          <ac:spMkLst>
            <pc:docMk/>
            <pc:sldMk cId="4285040440" sldId="259"/>
            <ac:spMk id="23" creationId="{17FC539C-B783-4B03-9F9E-D13430F3F64F}"/>
          </ac:spMkLst>
        </pc:spChg>
        <pc:spChg chg="add del">
          <ac:chgData name="Dao, Timothy" userId="0c6d51ff-23ae-460a-a439-b62ef45c93ac" providerId="ADAL" clId="{061AB90C-295E-469C-B67B-08D7664B0266}" dt="2022-03-30T20:37:02.568" v="88" actId="26606"/>
          <ac:spMkLst>
            <pc:docMk/>
            <pc:sldMk cId="4285040440" sldId="259"/>
            <ac:spMk id="25" creationId="{7D379150-F6B4-45C8-BE10-6B278AD400EB}"/>
          </ac:spMkLst>
        </pc:spChg>
        <pc:spChg chg="add del">
          <ac:chgData name="Dao, Timothy" userId="0c6d51ff-23ae-460a-a439-b62ef45c93ac" providerId="ADAL" clId="{061AB90C-295E-469C-B67B-08D7664B0266}" dt="2022-03-30T20:37:02.568" v="88" actId="26606"/>
          <ac:spMkLst>
            <pc:docMk/>
            <pc:sldMk cId="4285040440" sldId="259"/>
            <ac:spMk id="26" creationId="{5FFCF544-A370-4A5D-A95F-CA6E0E7191E6}"/>
          </ac:spMkLst>
        </pc:spChg>
        <pc:spChg chg="add del">
          <ac:chgData name="Dao, Timothy" userId="0c6d51ff-23ae-460a-a439-b62ef45c93ac" providerId="ADAL" clId="{061AB90C-295E-469C-B67B-08D7664B0266}" dt="2022-03-30T20:37:02.568" v="88" actId="26606"/>
          <ac:spMkLst>
            <pc:docMk/>
            <pc:sldMk cId="4285040440" sldId="259"/>
            <ac:spMk id="28" creationId="{52ABB703-2B0E-4C3B-B4A2-F3973548E561}"/>
          </ac:spMkLst>
        </pc:spChg>
        <pc:spChg chg="add del">
          <ac:chgData name="Dao, Timothy" userId="0c6d51ff-23ae-460a-a439-b62ef45c93ac" providerId="ADAL" clId="{061AB90C-295E-469C-B67B-08D7664B0266}" dt="2022-03-30T20:37:02.568" v="88" actId="26606"/>
          <ac:spMkLst>
            <pc:docMk/>
            <pc:sldMk cId="4285040440" sldId="259"/>
            <ac:spMk id="30" creationId="{E95DA498-D9A2-4DA9-B9DA-B3776E08CF7E}"/>
          </ac:spMkLst>
        </pc:spChg>
        <pc:spChg chg="add del">
          <ac:chgData name="Dao, Timothy" userId="0c6d51ff-23ae-460a-a439-b62ef45c93ac" providerId="ADAL" clId="{061AB90C-295E-469C-B67B-08D7664B0266}" dt="2022-03-30T20:37:02.568" v="88" actId="26606"/>
          <ac:spMkLst>
            <pc:docMk/>
            <pc:sldMk cId="4285040440" sldId="259"/>
            <ac:spMk id="31" creationId="{82A73093-4B9D-420D-B17E-52293703A1D4}"/>
          </ac:spMkLst>
        </pc:spChg>
        <pc:spChg chg="add del">
          <ac:chgData name="Dao, Timothy" userId="0c6d51ff-23ae-460a-a439-b62ef45c93ac" providerId="ADAL" clId="{061AB90C-295E-469C-B67B-08D7664B0266}" dt="2022-03-30T20:37:10.059" v="90" actId="26606"/>
          <ac:spMkLst>
            <pc:docMk/>
            <pc:sldMk cId="4285040440" sldId="259"/>
            <ac:spMk id="33" creationId="{7D379150-F6B4-45C8-BE10-6B278AD400EB}"/>
          </ac:spMkLst>
        </pc:spChg>
        <pc:spChg chg="add del">
          <ac:chgData name="Dao, Timothy" userId="0c6d51ff-23ae-460a-a439-b62ef45c93ac" providerId="ADAL" clId="{061AB90C-295E-469C-B67B-08D7664B0266}" dt="2022-03-30T20:37:10.059" v="90" actId="26606"/>
          <ac:spMkLst>
            <pc:docMk/>
            <pc:sldMk cId="4285040440" sldId="259"/>
            <ac:spMk id="34" creationId="{5FFCF544-A370-4A5D-A95F-CA6E0E7191E6}"/>
          </ac:spMkLst>
        </pc:spChg>
        <pc:picChg chg="del">
          <ac:chgData name="Dao, Timothy" userId="0c6d51ff-23ae-460a-a439-b62ef45c93ac" providerId="ADAL" clId="{061AB90C-295E-469C-B67B-08D7664B0266}" dt="2022-03-30T20:32:42.451" v="0" actId="478"/>
          <ac:picMkLst>
            <pc:docMk/>
            <pc:sldMk cId="4285040440" sldId="259"/>
            <ac:picMk id="5" creationId="{1094B459-03BA-3AF2-74ED-C8D665E7F52C}"/>
          </ac:picMkLst>
        </pc:picChg>
        <pc:picChg chg="add mod ord">
          <ac:chgData name="Dao, Timothy" userId="0c6d51ff-23ae-460a-a439-b62ef45c93ac" providerId="ADAL" clId="{061AB90C-295E-469C-B67B-08D7664B0266}" dt="2022-03-30T20:37:17.507" v="92" actId="1076"/>
          <ac:picMkLst>
            <pc:docMk/>
            <pc:sldMk cId="4285040440" sldId="259"/>
            <ac:picMk id="6" creationId="{E285516B-24DC-4B8A-9FA5-86578F268548}"/>
          </ac:picMkLst>
        </pc:picChg>
        <pc:cxnChg chg="add del">
          <ac:chgData name="Dao, Timothy" userId="0c6d51ff-23ae-460a-a439-b62ef45c93ac" providerId="ADAL" clId="{061AB90C-295E-469C-B67B-08D7664B0266}" dt="2022-03-30T20:37:00.398" v="86" actId="26606"/>
          <ac:cxnSpMkLst>
            <pc:docMk/>
            <pc:sldMk cId="4285040440" sldId="259"/>
            <ac:cxnSpMk id="15" creationId="{6EEB3B97-A638-498B-8083-54191CE71E01}"/>
          </ac:cxnSpMkLst>
        </pc:cxnChg>
        <pc:cxnChg chg="add del">
          <ac:chgData name="Dao, Timothy" userId="0c6d51ff-23ae-460a-a439-b62ef45c93ac" providerId="ADAL" clId="{061AB90C-295E-469C-B67B-08D7664B0266}" dt="2022-03-30T20:37:00.398" v="86" actId="26606"/>
          <ac:cxnSpMkLst>
            <pc:docMk/>
            <pc:sldMk cId="4285040440" sldId="259"/>
            <ac:cxnSpMk id="19" creationId="{C947DF4A-614C-4B4C-8B80-E5B9D8E8CFED}"/>
          </ac:cxnSpMkLst>
        </pc:cxnChg>
        <pc:cxnChg chg="add mod">
          <ac:chgData name="Dao, Timothy" userId="0c6d51ff-23ae-460a-a439-b62ef45c93ac" providerId="ADAL" clId="{061AB90C-295E-469C-B67B-08D7664B0266}" dt="2022-03-30T21:37:05.858" v="397" actId="14100"/>
          <ac:cxnSpMkLst>
            <pc:docMk/>
            <pc:sldMk cId="4285040440" sldId="259"/>
            <ac:cxnSpMk id="24" creationId="{B194F3B6-F74C-4F62-A4F4-2EC6D24B2A6C}"/>
          </ac:cxnSpMkLst>
        </pc:cxnChg>
        <pc:cxnChg chg="add del">
          <ac:chgData name="Dao, Timothy" userId="0c6d51ff-23ae-460a-a439-b62ef45c93ac" providerId="ADAL" clId="{061AB90C-295E-469C-B67B-08D7664B0266}" dt="2022-03-30T20:37:02.568" v="88" actId="26606"/>
          <ac:cxnSpMkLst>
            <pc:docMk/>
            <pc:sldMk cId="4285040440" sldId="259"/>
            <ac:cxnSpMk id="27" creationId="{6EEB3B97-A638-498B-8083-54191CE71E01}"/>
          </ac:cxnSpMkLst>
        </pc:cxnChg>
        <pc:cxnChg chg="add del">
          <ac:chgData name="Dao, Timothy" userId="0c6d51ff-23ae-460a-a439-b62ef45c93ac" providerId="ADAL" clId="{061AB90C-295E-469C-B67B-08D7664B0266}" dt="2022-03-30T20:37:02.568" v="88" actId="26606"/>
          <ac:cxnSpMkLst>
            <pc:docMk/>
            <pc:sldMk cId="4285040440" sldId="259"/>
            <ac:cxnSpMk id="29" creationId="{9C21570E-E159-49A6-9891-FA397B7A92D3}"/>
          </ac:cxnSpMkLst>
        </pc:cxnChg>
        <pc:cxnChg chg="add del">
          <ac:chgData name="Dao, Timothy" userId="0c6d51ff-23ae-460a-a439-b62ef45c93ac" providerId="ADAL" clId="{061AB90C-295E-469C-B67B-08D7664B0266}" dt="2022-03-30T20:37:10.059" v="90" actId="26606"/>
          <ac:cxnSpMkLst>
            <pc:docMk/>
            <pc:sldMk cId="4285040440" sldId="259"/>
            <ac:cxnSpMk id="35" creationId="{6EEB3B97-A638-498B-8083-54191CE71E01}"/>
          </ac:cxnSpMkLst>
        </pc:cxnChg>
      </pc:sldChg>
      <pc:sldChg chg="addSp modSp mod">
        <pc:chgData name="Dao, Timothy" userId="0c6d51ff-23ae-460a-a439-b62ef45c93ac" providerId="ADAL" clId="{061AB90C-295E-469C-B67B-08D7664B0266}" dt="2022-03-30T21:42:01.385" v="422" actId="20577"/>
        <pc:sldMkLst>
          <pc:docMk/>
          <pc:sldMk cId="2913340206" sldId="261"/>
        </pc:sldMkLst>
        <pc:spChg chg="mod">
          <ac:chgData name="Dao, Timothy" userId="0c6d51ff-23ae-460a-a439-b62ef45c93ac" providerId="ADAL" clId="{061AB90C-295E-469C-B67B-08D7664B0266}" dt="2022-03-30T21:35:43.851" v="358" actId="20577"/>
          <ac:spMkLst>
            <pc:docMk/>
            <pc:sldMk cId="2913340206" sldId="261"/>
            <ac:spMk id="2" creationId="{72647332-5387-C95A-63E3-4AAD6DEC765C}"/>
          </ac:spMkLst>
        </pc:spChg>
        <pc:spChg chg="mod">
          <ac:chgData name="Dao, Timothy" userId="0c6d51ff-23ae-460a-a439-b62ef45c93ac" providerId="ADAL" clId="{061AB90C-295E-469C-B67B-08D7664B0266}" dt="2022-03-30T21:42:01.385" v="422" actId="20577"/>
          <ac:spMkLst>
            <pc:docMk/>
            <pc:sldMk cId="2913340206" sldId="261"/>
            <ac:spMk id="3" creationId="{996D0013-4B59-FFFF-84F5-D5384EB2685E}"/>
          </ac:spMkLst>
        </pc:spChg>
        <pc:cxnChg chg="add mod">
          <ac:chgData name="Dao, Timothy" userId="0c6d51ff-23ae-460a-a439-b62ef45c93ac" providerId="ADAL" clId="{061AB90C-295E-469C-B67B-08D7664B0266}" dt="2022-03-30T21:35:49.178" v="359" actId="14100"/>
          <ac:cxnSpMkLst>
            <pc:docMk/>
            <pc:sldMk cId="2913340206" sldId="261"/>
            <ac:cxnSpMk id="5" creationId="{1E597AA5-6B13-45F3-AF9C-6EF78E287C9E}"/>
          </ac:cxnSpMkLst>
        </pc:cxnChg>
      </pc:sldChg>
      <pc:sldChg chg="addSp modSp mod">
        <pc:chgData name="Dao, Timothy" userId="0c6d51ff-23ae-460a-a439-b62ef45c93ac" providerId="ADAL" clId="{061AB90C-295E-469C-B67B-08D7664B0266}" dt="2022-03-30T20:49:28.684" v="331" actId="255"/>
        <pc:sldMkLst>
          <pc:docMk/>
          <pc:sldMk cId="1165488859" sldId="262"/>
        </pc:sldMkLst>
        <pc:spChg chg="mod">
          <ac:chgData name="Dao, Timothy" userId="0c6d51ff-23ae-460a-a439-b62ef45c93ac" providerId="ADAL" clId="{061AB90C-295E-469C-B67B-08D7664B0266}" dt="2022-03-30T20:39:48.988" v="120" actId="20577"/>
          <ac:spMkLst>
            <pc:docMk/>
            <pc:sldMk cId="1165488859" sldId="262"/>
            <ac:spMk id="2" creationId="{72647332-5387-C95A-63E3-4AAD6DEC765C}"/>
          </ac:spMkLst>
        </pc:spChg>
        <pc:spChg chg="mod">
          <ac:chgData name="Dao, Timothy" userId="0c6d51ff-23ae-460a-a439-b62ef45c93ac" providerId="ADAL" clId="{061AB90C-295E-469C-B67B-08D7664B0266}" dt="2022-03-30T20:49:28.684" v="331" actId="255"/>
          <ac:spMkLst>
            <pc:docMk/>
            <pc:sldMk cId="1165488859" sldId="262"/>
            <ac:spMk id="26" creationId="{D32F5699-9663-A3E5-AF0C-A89C5D4ED198}"/>
          </ac:spMkLst>
        </pc:spChg>
        <pc:picChg chg="mod">
          <ac:chgData name="Dao, Timothy" userId="0c6d51ff-23ae-460a-a439-b62ef45c93ac" providerId="ADAL" clId="{061AB90C-295E-469C-B67B-08D7664B0266}" dt="2022-03-30T20:49:10.877" v="327" actId="1076"/>
          <ac:picMkLst>
            <pc:docMk/>
            <pc:sldMk cId="1165488859" sldId="262"/>
            <ac:picMk id="27" creationId="{F5057854-F343-8427-165B-2A3CFEEE4D02}"/>
          </ac:picMkLst>
        </pc:picChg>
        <pc:cxnChg chg="add mod">
          <ac:chgData name="Dao, Timothy" userId="0c6d51ff-23ae-460a-a439-b62ef45c93ac" providerId="ADAL" clId="{061AB90C-295E-469C-B67B-08D7664B0266}" dt="2022-03-30T20:38:43.283" v="101" actId="14100"/>
          <ac:cxnSpMkLst>
            <pc:docMk/>
            <pc:sldMk cId="1165488859" sldId="262"/>
            <ac:cxnSpMk id="6" creationId="{AF812FDF-83C8-4EA6-8DAB-D412AA82BCBF}"/>
          </ac:cxnSpMkLst>
        </pc:cxnChg>
      </pc:sldChg>
      <pc:sldChg chg="addSp modSp mod">
        <pc:chgData name="Dao, Timothy" userId="0c6d51ff-23ae-460a-a439-b62ef45c93ac" providerId="ADAL" clId="{061AB90C-295E-469C-B67B-08D7664B0266}" dt="2022-03-30T21:45:50.614" v="430" actId="20577"/>
        <pc:sldMkLst>
          <pc:docMk/>
          <pc:sldMk cId="1698685708" sldId="263"/>
        </pc:sldMkLst>
        <pc:spChg chg="mod">
          <ac:chgData name="Dao, Timothy" userId="0c6d51ff-23ae-460a-a439-b62ef45c93ac" providerId="ADAL" clId="{061AB90C-295E-469C-B67B-08D7664B0266}" dt="2022-03-30T21:45:50.614" v="430" actId="20577"/>
          <ac:spMkLst>
            <pc:docMk/>
            <pc:sldMk cId="1698685708" sldId="263"/>
            <ac:spMk id="3" creationId="{8961FC6F-C3F1-DD51-BE54-AAD9F4BC34F9}"/>
          </ac:spMkLst>
        </pc:spChg>
        <pc:cxnChg chg="add mod">
          <ac:chgData name="Dao, Timothy" userId="0c6d51ff-23ae-460a-a439-b62ef45c93ac" providerId="ADAL" clId="{061AB90C-295E-469C-B67B-08D7664B0266}" dt="2022-03-30T20:38:56.279" v="105" actId="14100"/>
          <ac:cxnSpMkLst>
            <pc:docMk/>
            <pc:sldMk cId="1698685708" sldId="263"/>
            <ac:cxnSpMk id="5" creationId="{A86F1BDC-0A4D-4F8D-AE04-550F49EAB357}"/>
          </ac:cxnSpMkLst>
        </pc:cxnChg>
      </pc:sldChg>
      <pc:sldChg chg="addSp modSp mod">
        <pc:chgData name="Dao, Timothy" userId="0c6d51ff-23ae-460a-a439-b62ef45c93ac" providerId="ADAL" clId="{061AB90C-295E-469C-B67B-08D7664B0266}" dt="2022-03-30T20:39:17.099" v="111" actId="14100"/>
        <pc:sldMkLst>
          <pc:docMk/>
          <pc:sldMk cId="3850975770" sldId="264"/>
        </pc:sldMkLst>
        <pc:cxnChg chg="add mod">
          <ac:chgData name="Dao, Timothy" userId="0c6d51ff-23ae-460a-a439-b62ef45c93ac" providerId="ADAL" clId="{061AB90C-295E-469C-B67B-08D7664B0266}" dt="2022-03-30T20:39:17.099" v="111" actId="14100"/>
          <ac:cxnSpMkLst>
            <pc:docMk/>
            <pc:sldMk cId="3850975770" sldId="264"/>
            <ac:cxnSpMk id="5" creationId="{6BABC62F-B2C1-4F5D-8E4B-F8BC02312FA8}"/>
          </ac:cxnSpMkLst>
        </pc:cxnChg>
      </pc:sldChg>
      <pc:sldChg chg="addSp modSp mod">
        <pc:chgData name="Dao, Timothy" userId="0c6d51ff-23ae-460a-a439-b62ef45c93ac" providerId="ADAL" clId="{061AB90C-295E-469C-B67B-08D7664B0266}" dt="2022-03-30T21:47:12.080" v="436" actId="313"/>
        <pc:sldMkLst>
          <pc:docMk/>
          <pc:sldMk cId="2677059936" sldId="265"/>
        </pc:sldMkLst>
        <pc:spChg chg="mod">
          <ac:chgData name="Dao, Timothy" userId="0c6d51ff-23ae-460a-a439-b62ef45c93ac" providerId="ADAL" clId="{061AB90C-295E-469C-B67B-08D7664B0266}" dt="2022-03-30T21:47:12.080" v="436" actId="313"/>
          <ac:spMkLst>
            <pc:docMk/>
            <pc:sldMk cId="2677059936" sldId="265"/>
            <ac:spMk id="3" creationId="{40DAD9B9-1621-E889-F990-694517E1B2FB}"/>
          </ac:spMkLst>
        </pc:spChg>
        <pc:cxnChg chg="add mod">
          <ac:chgData name="Dao, Timothy" userId="0c6d51ff-23ae-460a-a439-b62ef45c93ac" providerId="ADAL" clId="{061AB90C-295E-469C-B67B-08D7664B0266}" dt="2022-03-30T20:39:04.101" v="108" actId="14100"/>
          <ac:cxnSpMkLst>
            <pc:docMk/>
            <pc:sldMk cId="2677059936" sldId="265"/>
            <ac:cxnSpMk id="5" creationId="{BC2C69FB-5772-4B03-BB7B-77FB8B16C9E7}"/>
          </ac:cxnSpMkLst>
        </pc:cxnChg>
      </pc:sldChg>
    </pc:docChg>
  </pc:docChgLst>
  <pc:docChgLst>
    <pc:chgData name="Barnhardt, Dillon" userId="S::djb5@email.sc.edu::0efcf1b7-3520-443a-bc43-445c3e2e911b" providerId="AD" clId="Web-{C776ABAB-F49E-4D33-8FA6-F8A790C54829}"/>
    <pc:docChg chg="modSld">
      <pc:chgData name="Barnhardt, Dillon" userId="S::djb5@email.sc.edu::0efcf1b7-3520-443a-bc43-445c3e2e911b" providerId="AD" clId="Web-{C776ABAB-F49E-4D33-8FA6-F8A790C54829}" dt="2022-04-05T22:10:01.894" v="104" actId="20577"/>
      <pc:docMkLst>
        <pc:docMk/>
      </pc:docMkLst>
      <pc:sldChg chg="modSp">
        <pc:chgData name="Barnhardt, Dillon" userId="S::djb5@email.sc.edu::0efcf1b7-3520-443a-bc43-445c3e2e911b" providerId="AD" clId="Web-{C776ABAB-F49E-4D33-8FA6-F8A790C54829}" dt="2022-04-05T22:10:01.894" v="104" actId="20577"/>
        <pc:sldMkLst>
          <pc:docMk/>
          <pc:sldMk cId="3850975770" sldId="264"/>
        </pc:sldMkLst>
        <pc:spChg chg="mod">
          <ac:chgData name="Barnhardt, Dillon" userId="S::djb5@email.sc.edu::0efcf1b7-3520-443a-bc43-445c3e2e911b" providerId="AD" clId="Web-{C776ABAB-F49E-4D33-8FA6-F8A790C54829}" dt="2022-04-05T22:10:01.894" v="104" actId="20577"/>
          <ac:spMkLst>
            <pc:docMk/>
            <pc:sldMk cId="3850975770" sldId="264"/>
            <ac:spMk id="3" creationId="{8729D14E-255A-01F7-95F2-9F2551B2F317}"/>
          </ac:spMkLst>
        </pc:spChg>
      </pc:sldChg>
    </pc:docChg>
  </pc:docChgLst>
  <pc:docChgLst>
    <pc:chgData name="Barnhardt, Dillon" userId="S::djb5@email.sc.edu::0efcf1b7-3520-443a-bc43-445c3e2e911b" providerId="AD" clId="Web-{9185CF02-CF66-4133-B874-95DDC57D6E89}"/>
    <pc:docChg chg="modSld">
      <pc:chgData name="Barnhardt, Dillon" userId="S::djb5@email.sc.edu::0efcf1b7-3520-443a-bc43-445c3e2e911b" providerId="AD" clId="Web-{9185CF02-CF66-4133-B874-95DDC57D6E89}" dt="2022-04-05T22:03:10.823" v="0" actId="20577"/>
      <pc:docMkLst>
        <pc:docMk/>
      </pc:docMkLst>
      <pc:sldChg chg="modSp">
        <pc:chgData name="Barnhardt, Dillon" userId="S::djb5@email.sc.edu::0efcf1b7-3520-443a-bc43-445c3e2e911b" providerId="AD" clId="Web-{9185CF02-CF66-4133-B874-95DDC57D6E89}" dt="2022-04-05T22:03:10.823" v="0" actId="20577"/>
        <pc:sldMkLst>
          <pc:docMk/>
          <pc:sldMk cId="2913340206" sldId="261"/>
        </pc:sldMkLst>
        <pc:spChg chg="mod">
          <ac:chgData name="Barnhardt, Dillon" userId="S::djb5@email.sc.edu::0efcf1b7-3520-443a-bc43-445c3e2e911b" providerId="AD" clId="Web-{9185CF02-CF66-4133-B874-95DDC57D6E89}" dt="2022-04-05T22:03:10.823" v="0" actId="20577"/>
          <ac:spMkLst>
            <pc:docMk/>
            <pc:sldMk cId="2913340206" sldId="261"/>
            <ac:spMk id="3" creationId="{996D0013-4B59-FFFF-84F5-D5384EB2685E}"/>
          </ac:spMkLst>
        </pc:spChg>
      </pc:sldChg>
    </pc:docChg>
  </pc:docChgLst>
  <pc:docChgLst>
    <pc:chgData name="Dao, Timothy" userId="S::tdao@mailbox.sc.edu::0c6d51ff-23ae-460a-a439-b62ef45c93ac" providerId="AD" clId="Web-{1260EA9A-AEE4-4FF8-AAC3-16AA3121B42E}"/>
    <pc:docChg chg="modSld">
      <pc:chgData name="Dao, Timothy" userId="S::tdao@mailbox.sc.edu::0c6d51ff-23ae-460a-a439-b62ef45c93ac" providerId="AD" clId="Web-{1260EA9A-AEE4-4FF8-AAC3-16AA3121B42E}" dt="2022-04-05T22:08:24.792" v="9" actId="20577"/>
      <pc:docMkLst>
        <pc:docMk/>
      </pc:docMkLst>
      <pc:sldChg chg="modSp">
        <pc:chgData name="Dao, Timothy" userId="S::tdao@mailbox.sc.edu::0c6d51ff-23ae-460a-a439-b62ef45c93ac" providerId="AD" clId="Web-{1260EA9A-AEE4-4FF8-AAC3-16AA3121B42E}" dt="2022-04-05T22:08:24.792" v="9" actId="20577"/>
        <pc:sldMkLst>
          <pc:docMk/>
          <pc:sldMk cId="3850975770" sldId="264"/>
        </pc:sldMkLst>
        <pc:spChg chg="mod">
          <ac:chgData name="Dao, Timothy" userId="S::tdao@mailbox.sc.edu::0c6d51ff-23ae-460a-a439-b62ef45c93ac" providerId="AD" clId="Web-{1260EA9A-AEE4-4FF8-AAC3-16AA3121B42E}" dt="2022-04-05T22:08:24.792" v="9" actId="20577"/>
          <ac:spMkLst>
            <pc:docMk/>
            <pc:sldMk cId="3850975770" sldId="264"/>
            <ac:spMk id="3" creationId="{8729D14E-255A-01F7-95F2-9F2551B2F317}"/>
          </ac:spMkLst>
        </pc:spChg>
      </pc:sldChg>
      <pc:sldChg chg="modSp">
        <pc:chgData name="Dao, Timothy" userId="S::tdao@mailbox.sc.edu::0c6d51ff-23ae-460a-a439-b62ef45c93ac" providerId="AD" clId="Web-{1260EA9A-AEE4-4FF8-AAC3-16AA3121B42E}" dt="2022-04-05T22:07:34.742" v="3" actId="1076"/>
        <pc:sldMkLst>
          <pc:docMk/>
          <pc:sldMk cId="2677059936" sldId="265"/>
        </pc:sldMkLst>
        <pc:spChg chg="mod">
          <ac:chgData name="Dao, Timothy" userId="S::tdao@mailbox.sc.edu::0c6d51ff-23ae-460a-a439-b62ef45c93ac" providerId="AD" clId="Web-{1260EA9A-AEE4-4FF8-AAC3-16AA3121B42E}" dt="2022-04-05T22:07:29.961" v="2" actId="20577"/>
          <ac:spMkLst>
            <pc:docMk/>
            <pc:sldMk cId="2677059936" sldId="265"/>
            <ac:spMk id="3" creationId="{40DAD9B9-1621-E889-F990-694517E1B2FB}"/>
          </ac:spMkLst>
        </pc:spChg>
        <pc:picChg chg="mod">
          <ac:chgData name="Dao, Timothy" userId="S::tdao@mailbox.sc.edu::0c6d51ff-23ae-460a-a439-b62ef45c93ac" providerId="AD" clId="Web-{1260EA9A-AEE4-4FF8-AAC3-16AA3121B42E}" dt="2022-04-05T22:07:34.742" v="3" actId="1076"/>
          <ac:picMkLst>
            <pc:docMk/>
            <pc:sldMk cId="2677059936" sldId="265"/>
            <ac:picMk id="7" creationId="{D0982FCC-3C53-42E8-A9B1-011198A13345}"/>
          </ac:picMkLst>
        </pc:picChg>
      </pc:sldChg>
    </pc:docChg>
  </pc:docChgLst>
  <pc:docChgLst>
    <pc:chgData name="Barnhardt, Dillon" userId="S::djb5@email.sc.edu::0efcf1b7-3520-443a-bc43-445c3e2e911b" providerId="AD" clId="Web-{3713F0AC-9132-4C70-AB04-3FEF16306D77}"/>
    <pc:docChg chg="modSld">
      <pc:chgData name="Barnhardt, Dillon" userId="S::djb5@email.sc.edu::0efcf1b7-3520-443a-bc43-445c3e2e911b" providerId="AD" clId="Web-{3713F0AC-9132-4C70-AB04-3FEF16306D77}" dt="2022-03-30T14:10:41.026" v="21" actId="20577"/>
      <pc:docMkLst>
        <pc:docMk/>
      </pc:docMkLst>
      <pc:sldChg chg="modSp">
        <pc:chgData name="Barnhardt, Dillon" userId="S::djb5@email.sc.edu::0efcf1b7-3520-443a-bc43-445c3e2e911b" providerId="AD" clId="Web-{3713F0AC-9132-4C70-AB04-3FEF16306D77}" dt="2022-03-30T14:10:41.026" v="21" actId="20577"/>
        <pc:sldMkLst>
          <pc:docMk/>
          <pc:sldMk cId="1826204161" sldId="258"/>
        </pc:sldMkLst>
        <pc:spChg chg="mod">
          <ac:chgData name="Barnhardt, Dillon" userId="S::djb5@email.sc.edu::0efcf1b7-3520-443a-bc43-445c3e2e911b" providerId="AD" clId="Web-{3713F0AC-9132-4C70-AB04-3FEF16306D77}" dt="2022-03-30T14:10:41.026" v="21" actId="20577"/>
          <ac:spMkLst>
            <pc:docMk/>
            <pc:sldMk cId="1826204161" sldId="258"/>
            <ac:spMk id="3" creationId="{CEC1D018-EA78-44CF-95FE-2C46F0E37574}"/>
          </ac:spMkLst>
        </pc:spChg>
      </pc:sldChg>
      <pc:sldChg chg="addSp modSp">
        <pc:chgData name="Barnhardt, Dillon" userId="S::djb5@email.sc.edu::0efcf1b7-3520-443a-bc43-445c3e2e911b" providerId="AD" clId="Web-{3713F0AC-9132-4C70-AB04-3FEF16306D77}" dt="2022-03-30T14:04:57.424" v="12" actId="14100"/>
        <pc:sldMkLst>
          <pc:docMk/>
          <pc:sldMk cId="4285040440" sldId="259"/>
        </pc:sldMkLst>
        <pc:spChg chg="mod">
          <ac:chgData name="Barnhardt, Dillon" userId="S::djb5@email.sc.edu::0efcf1b7-3520-443a-bc43-445c3e2e911b" providerId="AD" clId="Web-{3713F0AC-9132-4C70-AB04-3FEF16306D77}" dt="2022-03-30T14:01:49.201" v="2" actId="20577"/>
          <ac:spMkLst>
            <pc:docMk/>
            <pc:sldMk cId="4285040440" sldId="259"/>
            <ac:spMk id="3" creationId="{7AA0A0CF-7199-F943-B4CF-9EAB3966E5C3}"/>
          </ac:spMkLst>
        </pc:spChg>
        <pc:picChg chg="add mod">
          <ac:chgData name="Barnhardt, Dillon" userId="S::djb5@email.sc.edu::0efcf1b7-3520-443a-bc43-445c3e2e911b" providerId="AD" clId="Web-{3713F0AC-9132-4C70-AB04-3FEF16306D77}" dt="2022-03-30T14:04:57.424" v="12" actId="14100"/>
          <ac:picMkLst>
            <pc:docMk/>
            <pc:sldMk cId="4285040440" sldId="259"/>
            <ac:picMk id="5" creationId="{1094B459-03BA-3AF2-74ED-C8D665E7F52C}"/>
          </ac:picMkLst>
        </pc:picChg>
      </pc:sldChg>
    </pc:docChg>
  </pc:docChgLst>
  <pc:docChgLst>
    <pc:chgData name="Barnhardt, Dillon" userId="S::djb5@email.sc.edu::0efcf1b7-3520-443a-bc43-445c3e2e911b" providerId="AD" clId="Web-{A6448061-8C3B-471C-AA31-ECF6D91F1561}"/>
    <pc:docChg chg="modSld">
      <pc:chgData name="Barnhardt, Dillon" userId="S::djb5@email.sc.edu::0efcf1b7-3520-443a-bc43-445c3e2e911b" providerId="AD" clId="Web-{A6448061-8C3B-471C-AA31-ECF6D91F1561}" dt="2022-04-05T02:25:23.072" v="290" actId="20577"/>
      <pc:docMkLst>
        <pc:docMk/>
      </pc:docMkLst>
      <pc:sldChg chg="modSp">
        <pc:chgData name="Barnhardt, Dillon" userId="S::djb5@email.sc.edu::0efcf1b7-3520-443a-bc43-445c3e2e911b" providerId="AD" clId="Web-{A6448061-8C3B-471C-AA31-ECF6D91F1561}" dt="2022-04-05T02:25:23.072" v="290" actId="20577"/>
        <pc:sldMkLst>
          <pc:docMk/>
          <pc:sldMk cId="2913340206" sldId="261"/>
        </pc:sldMkLst>
        <pc:spChg chg="mod">
          <ac:chgData name="Barnhardt, Dillon" userId="S::djb5@email.sc.edu::0efcf1b7-3520-443a-bc43-445c3e2e911b" providerId="AD" clId="Web-{A6448061-8C3B-471C-AA31-ECF6D91F1561}" dt="2022-04-05T02:25:23.072" v="290" actId="20577"/>
          <ac:spMkLst>
            <pc:docMk/>
            <pc:sldMk cId="2913340206" sldId="261"/>
            <ac:spMk id="3" creationId="{996D0013-4B59-FFFF-84F5-D5384EB2685E}"/>
          </ac:spMkLst>
        </pc:spChg>
      </pc:sldChg>
      <pc:sldChg chg="modSp">
        <pc:chgData name="Barnhardt, Dillon" userId="S::djb5@email.sc.edu::0efcf1b7-3520-443a-bc43-445c3e2e911b" providerId="AD" clId="Web-{A6448061-8C3B-471C-AA31-ECF6D91F1561}" dt="2022-04-04T22:49:31.448" v="206" actId="20577"/>
        <pc:sldMkLst>
          <pc:docMk/>
          <pc:sldMk cId="2677059936" sldId="265"/>
        </pc:sldMkLst>
        <pc:spChg chg="mod">
          <ac:chgData name="Barnhardt, Dillon" userId="S::djb5@email.sc.edu::0efcf1b7-3520-443a-bc43-445c3e2e911b" providerId="AD" clId="Web-{A6448061-8C3B-471C-AA31-ECF6D91F1561}" dt="2022-04-04T22:49:31.448" v="206" actId="20577"/>
          <ac:spMkLst>
            <pc:docMk/>
            <pc:sldMk cId="2677059936" sldId="265"/>
            <ac:spMk id="3" creationId="{40DAD9B9-1621-E889-F990-694517E1B2FB}"/>
          </ac:spMkLst>
        </pc:spChg>
      </pc:sldChg>
    </pc:docChg>
  </pc:docChgLst>
  <pc:docChgLst>
    <pc:chgData name="Barnhardt, Dillon" userId="S::djb5@email.sc.edu::0efcf1b7-3520-443a-bc43-445c3e2e911b" providerId="AD" clId="Web-{8114A59B-0BE3-45AF-B158-22080B6DF618}"/>
    <pc:docChg chg="modSld">
      <pc:chgData name="Barnhardt, Dillon" userId="S::djb5@email.sc.edu::0efcf1b7-3520-443a-bc43-445c3e2e911b" providerId="AD" clId="Web-{8114A59B-0BE3-45AF-B158-22080B6DF618}" dt="2022-04-06T21:40:17.109" v="55" actId="20577"/>
      <pc:docMkLst>
        <pc:docMk/>
      </pc:docMkLst>
      <pc:sldChg chg="modSp">
        <pc:chgData name="Barnhardt, Dillon" userId="S::djb5@email.sc.edu::0efcf1b7-3520-443a-bc43-445c3e2e911b" providerId="AD" clId="Web-{8114A59B-0BE3-45AF-B158-22080B6DF618}" dt="2022-04-06T21:34:29.961" v="1" actId="20577"/>
        <pc:sldMkLst>
          <pc:docMk/>
          <pc:sldMk cId="1826204161" sldId="258"/>
        </pc:sldMkLst>
        <pc:spChg chg="mod">
          <ac:chgData name="Barnhardt, Dillon" userId="S::djb5@email.sc.edu::0efcf1b7-3520-443a-bc43-445c3e2e911b" providerId="AD" clId="Web-{8114A59B-0BE3-45AF-B158-22080B6DF618}" dt="2022-04-06T21:34:29.961" v="1" actId="20577"/>
          <ac:spMkLst>
            <pc:docMk/>
            <pc:sldMk cId="1826204161" sldId="258"/>
            <ac:spMk id="3" creationId="{CEC1D018-EA78-44CF-95FE-2C46F0E37574}"/>
          </ac:spMkLst>
        </pc:spChg>
      </pc:sldChg>
      <pc:sldChg chg="modSp">
        <pc:chgData name="Barnhardt, Dillon" userId="S::djb5@email.sc.edu::0efcf1b7-3520-443a-bc43-445c3e2e911b" providerId="AD" clId="Web-{8114A59B-0BE3-45AF-B158-22080B6DF618}" dt="2022-04-06T21:40:17.109" v="55" actId="20577"/>
        <pc:sldMkLst>
          <pc:docMk/>
          <pc:sldMk cId="2913340206" sldId="261"/>
        </pc:sldMkLst>
        <pc:spChg chg="mod">
          <ac:chgData name="Barnhardt, Dillon" userId="S::djb5@email.sc.edu::0efcf1b7-3520-443a-bc43-445c3e2e911b" providerId="AD" clId="Web-{8114A59B-0BE3-45AF-B158-22080B6DF618}" dt="2022-04-06T21:40:17.109" v="55" actId="20577"/>
          <ac:spMkLst>
            <pc:docMk/>
            <pc:sldMk cId="2913340206" sldId="261"/>
            <ac:spMk id="3" creationId="{996D0013-4B59-FFFF-84F5-D5384EB2685E}"/>
          </ac:spMkLst>
        </pc:spChg>
      </pc:sldChg>
      <pc:sldChg chg="modSp">
        <pc:chgData name="Barnhardt, Dillon" userId="S::djb5@email.sc.edu::0efcf1b7-3520-443a-bc43-445c3e2e911b" providerId="AD" clId="Web-{8114A59B-0BE3-45AF-B158-22080B6DF618}" dt="2022-04-06T21:38:15.247" v="38" actId="20577"/>
        <pc:sldMkLst>
          <pc:docMk/>
          <pc:sldMk cId="1698685708" sldId="263"/>
        </pc:sldMkLst>
        <pc:spChg chg="mod">
          <ac:chgData name="Barnhardt, Dillon" userId="S::djb5@email.sc.edu::0efcf1b7-3520-443a-bc43-445c3e2e911b" providerId="AD" clId="Web-{8114A59B-0BE3-45AF-B158-22080B6DF618}" dt="2022-04-06T21:38:15.247" v="38" actId="20577"/>
          <ac:spMkLst>
            <pc:docMk/>
            <pc:sldMk cId="1698685708" sldId="263"/>
            <ac:spMk id="3" creationId="{8961FC6F-C3F1-DD51-BE54-AAD9F4BC34F9}"/>
          </ac:spMkLst>
        </pc:spChg>
      </pc:sldChg>
      <pc:sldChg chg="delSp">
        <pc:chgData name="Barnhardt, Dillon" userId="S::djb5@email.sc.edu::0efcf1b7-3520-443a-bc43-445c3e2e911b" providerId="AD" clId="Web-{8114A59B-0BE3-45AF-B158-22080B6DF618}" dt="2022-04-06T21:35:57.431" v="5"/>
        <pc:sldMkLst>
          <pc:docMk/>
          <pc:sldMk cId="2677059936" sldId="265"/>
        </pc:sldMkLst>
        <pc:picChg chg="del">
          <ac:chgData name="Barnhardt, Dillon" userId="S::djb5@email.sc.edu::0efcf1b7-3520-443a-bc43-445c3e2e911b" providerId="AD" clId="Web-{8114A59B-0BE3-45AF-B158-22080B6DF618}" dt="2022-04-06T21:35:57.431" v="5"/>
          <ac:picMkLst>
            <pc:docMk/>
            <pc:sldMk cId="2677059936" sldId="265"/>
            <ac:picMk id="7" creationId="{D0982FCC-3C53-42E8-A9B1-011198A13345}"/>
          </ac:picMkLst>
        </pc:picChg>
      </pc:sldChg>
    </pc:docChg>
  </pc:docChgLst>
  <pc:docChgLst>
    <pc:chgData name="Barnhardt, Dillon" userId="S::djb5@email.sc.edu::0efcf1b7-3520-443a-bc43-445c3e2e911b" providerId="AD" clId="Web-{A2C28930-D186-4970-AEF7-FA359D84671C}"/>
    <pc:docChg chg="addSld delSld modSld">
      <pc:chgData name="Barnhardt, Dillon" userId="S::djb5@email.sc.edu::0efcf1b7-3520-443a-bc43-445c3e2e911b" providerId="AD" clId="Web-{A2C28930-D186-4970-AEF7-FA359D84671C}" dt="2022-03-30T01:31:12.172" v="897" actId="20577"/>
      <pc:docMkLst>
        <pc:docMk/>
      </pc:docMkLst>
      <pc:sldChg chg="modSp">
        <pc:chgData name="Barnhardt, Dillon" userId="S::djb5@email.sc.edu::0efcf1b7-3520-443a-bc43-445c3e2e911b" providerId="AD" clId="Web-{A2C28930-D186-4970-AEF7-FA359D84671C}" dt="2022-03-30T00:44:54.821" v="205" actId="20577"/>
        <pc:sldMkLst>
          <pc:docMk/>
          <pc:sldMk cId="1826204161" sldId="258"/>
        </pc:sldMkLst>
        <pc:spChg chg="mod">
          <ac:chgData name="Barnhardt, Dillon" userId="S::djb5@email.sc.edu::0efcf1b7-3520-443a-bc43-445c3e2e911b" providerId="AD" clId="Web-{A2C28930-D186-4970-AEF7-FA359D84671C}" dt="2022-03-29T20:16:13.752" v="2" actId="20577"/>
          <ac:spMkLst>
            <pc:docMk/>
            <pc:sldMk cId="1826204161" sldId="258"/>
            <ac:spMk id="2" creationId="{9B3AAF1B-54F5-447F-97EA-185CA805D68B}"/>
          </ac:spMkLst>
        </pc:spChg>
        <pc:spChg chg="mod">
          <ac:chgData name="Barnhardt, Dillon" userId="S::djb5@email.sc.edu::0efcf1b7-3520-443a-bc43-445c3e2e911b" providerId="AD" clId="Web-{A2C28930-D186-4970-AEF7-FA359D84671C}" dt="2022-03-30T00:44:54.821" v="205" actId="20577"/>
          <ac:spMkLst>
            <pc:docMk/>
            <pc:sldMk cId="1826204161" sldId="258"/>
            <ac:spMk id="3" creationId="{CEC1D018-EA78-44CF-95FE-2C46F0E37574}"/>
          </ac:spMkLst>
        </pc:spChg>
      </pc:sldChg>
      <pc:sldChg chg="modSp new">
        <pc:chgData name="Barnhardt, Dillon" userId="S::djb5@email.sc.edu::0efcf1b7-3520-443a-bc43-445c3e2e911b" providerId="AD" clId="Web-{A2C28930-D186-4970-AEF7-FA359D84671C}" dt="2022-03-30T01:14:13.948" v="612" actId="20577"/>
        <pc:sldMkLst>
          <pc:docMk/>
          <pc:sldMk cId="4285040440" sldId="259"/>
        </pc:sldMkLst>
        <pc:spChg chg="mod">
          <ac:chgData name="Barnhardt, Dillon" userId="S::djb5@email.sc.edu::0efcf1b7-3520-443a-bc43-445c3e2e911b" providerId="AD" clId="Web-{A2C28930-D186-4970-AEF7-FA359D84671C}" dt="2022-03-30T00:45:07.150" v="211" actId="20577"/>
          <ac:spMkLst>
            <pc:docMk/>
            <pc:sldMk cId="4285040440" sldId="259"/>
            <ac:spMk id="2" creationId="{8A364F2B-7054-AC22-1C26-819753E6B469}"/>
          </ac:spMkLst>
        </pc:spChg>
        <pc:spChg chg="mod">
          <ac:chgData name="Barnhardt, Dillon" userId="S::djb5@email.sc.edu::0efcf1b7-3520-443a-bc43-445c3e2e911b" providerId="AD" clId="Web-{A2C28930-D186-4970-AEF7-FA359D84671C}" dt="2022-03-30T01:14:13.948" v="612" actId="20577"/>
          <ac:spMkLst>
            <pc:docMk/>
            <pc:sldMk cId="4285040440" sldId="259"/>
            <ac:spMk id="3" creationId="{7AA0A0CF-7199-F943-B4CF-9EAB3966E5C3}"/>
          </ac:spMkLst>
        </pc:spChg>
      </pc:sldChg>
      <pc:sldChg chg="modSp new del">
        <pc:chgData name="Barnhardt, Dillon" userId="S::djb5@email.sc.edu::0efcf1b7-3520-443a-bc43-445c3e2e911b" providerId="AD" clId="Web-{A2C28930-D186-4970-AEF7-FA359D84671C}" dt="2022-03-30T01:14:17.026" v="613"/>
        <pc:sldMkLst>
          <pc:docMk/>
          <pc:sldMk cId="4256205952" sldId="260"/>
        </pc:sldMkLst>
        <pc:spChg chg="mod">
          <ac:chgData name="Barnhardt, Dillon" userId="S::djb5@email.sc.edu::0efcf1b7-3520-443a-bc43-445c3e2e911b" providerId="AD" clId="Web-{A2C28930-D186-4970-AEF7-FA359D84671C}" dt="2022-03-29T20:20:32.134" v="33" actId="20577"/>
          <ac:spMkLst>
            <pc:docMk/>
            <pc:sldMk cId="4256205952" sldId="260"/>
            <ac:spMk id="2" creationId="{72647332-5387-C95A-63E3-4AAD6DEC765C}"/>
          </ac:spMkLst>
        </pc:spChg>
        <pc:spChg chg="mod">
          <ac:chgData name="Barnhardt, Dillon" userId="S::djb5@email.sc.edu::0efcf1b7-3520-443a-bc43-445c3e2e911b" providerId="AD" clId="Web-{A2C28930-D186-4970-AEF7-FA359D84671C}" dt="2022-03-30T01:13:46.822" v="609" actId="20577"/>
          <ac:spMkLst>
            <pc:docMk/>
            <pc:sldMk cId="4256205952" sldId="260"/>
            <ac:spMk id="3" creationId="{996D0013-4B59-FFFF-84F5-D5384EB2685E}"/>
          </ac:spMkLst>
        </pc:spChg>
      </pc:sldChg>
      <pc:sldChg chg="modSp add replId">
        <pc:chgData name="Barnhardt, Dillon" userId="S::djb5@email.sc.edu::0efcf1b7-3520-443a-bc43-445c3e2e911b" providerId="AD" clId="Web-{A2C28930-D186-4970-AEF7-FA359D84671C}" dt="2022-03-29T20:21:24.745" v="35" actId="20577"/>
        <pc:sldMkLst>
          <pc:docMk/>
          <pc:sldMk cId="2913340206" sldId="261"/>
        </pc:sldMkLst>
        <pc:spChg chg="mod">
          <ac:chgData name="Barnhardt, Dillon" userId="S::djb5@email.sc.edu::0efcf1b7-3520-443a-bc43-445c3e2e911b" providerId="AD" clId="Web-{A2C28930-D186-4970-AEF7-FA359D84671C}" dt="2022-03-29T20:21:24.745" v="35" actId="20577"/>
          <ac:spMkLst>
            <pc:docMk/>
            <pc:sldMk cId="2913340206" sldId="261"/>
            <ac:spMk id="2" creationId="{72647332-5387-C95A-63E3-4AAD6DEC765C}"/>
          </ac:spMkLst>
        </pc:spChg>
      </pc:sldChg>
      <pc:sldChg chg="addSp delSp modSp add mod replId setBg modClrScheme setClrOvrMap delDesignElem chgLayout">
        <pc:chgData name="Barnhardt, Dillon" userId="S::djb5@email.sc.edu::0efcf1b7-3520-443a-bc43-445c3e2e911b" providerId="AD" clId="Web-{A2C28930-D186-4970-AEF7-FA359D84671C}" dt="2022-03-30T01:31:12.172" v="897" actId="20577"/>
        <pc:sldMkLst>
          <pc:docMk/>
          <pc:sldMk cId="1165488859" sldId="262"/>
        </pc:sldMkLst>
        <pc:spChg chg="mod ord">
          <ac:chgData name="Barnhardt, Dillon" userId="S::djb5@email.sc.edu::0efcf1b7-3520-443a-bc43-445c3e2e911b" providerId="AD" clId="Web-{A2C28930-D186-4970-AEF7-FA359D84671C}" dt="2022-03-30T01:21:59.097" v="688"/>
          <ac:spMkLst>
            <pc:docMk/>
            <pc:sldMk cId="1165488859" sldId="262"/>
            <ac:spMk id="2" creationId="{72647332-5387-C95A-63E3-4AAD6DEC765C}"/>
          </ac:spMkLst>
        </pc:spChg>
        <pc:spChg chg="add del mod ord">
          <ac:chgData name="Barnhardt, Dillon" userId="S::djb5@email.sc.edu::0efcf1b7-3520-443a-bc43-445c3e2e911b" providerId="AD" clId="Web-{A2C28930-D186-4970-AEF7-FA359D84671C}" dt="2022-03-30T01:21:39.659" v="683"/>
          <ac:spMkLst>
            <pc:docMk/>
            <pc:sldMk cId="1165488859" sldId="262"/>
            <ac:spMk id="3" creationId="{996D0013-4B59-FFFF-84F5-D5384EB2685E}"/>
          </ac:spMkLst>
        </pc:spChg>
        <pc:spChg chg="mod ord">
          <ac:chgData name="Barnhardt, Dillon" userId="S::djb5@email.sc.edu::0efcf1b7-3520-443a-bc43-445c3e2e911b" providerId="AD" clId="Web-{A2C28930-D186-4970-AEF7-FA359D84671C}" dt="2022-03-30T01:21:59.097" v="688"/>
          <ac:spMkLst>
            <pc:docMk/>
            <pc:sldMk cId="1165488859" sldId="262"/>
            <ac:spMk id="4" creationId="{44451A15-2B7B-584D-5660-FBEE35A1764D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18:35.296" v="654"/>
          <ac:spMkLst>
            <pc:docMk/>
            <pc:sldMk cId="1165488859" sldId="262"/>
            <ac:spMk id="6" creationId="{B29F4109-C5C5-5A6A-8FFC-EE7A76761A12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18:34.468" v="653"/>
          <ac:spMkLst>
            <pc:docMk/>
            <pc:sldMk cId="1165488859" sldId="262"/>
            <ac:spMk id="7" creationId="{06665EC0-BAEC-023F-5E9F-AA34141A213A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19:17.094" v="662"/>
          <ac:spMkLst>
            <pc:docMk/>
            <pc:sldMk cId="1165488859" sldId="262"/>
            <ac:spMk id="8" creationId="{EECCD3DC-BE04-3475-1AD3-B8EE23361E1C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19:58.220" v="674"/>
          <ac:spMkLst>
            <pc:docMk/>
            <pc:sldMk cId="1165488859" sldId="262"/>
            <ac:spMk id="10" creationId="{45766B21-DCA4-AC80-2933-FBE2D44F58CC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19:57.407" v="673"/>
          <ac:spMkLst>
            <pc:docMk/>
            <pc:sldMk cId="1165488859" sldId="262"/>
            <ac:spMk id="11" creationId="{BA112A3E-98A7-9610-80CC-8F6CAEFFC14A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19:56.751" v="672"/>
          <ac:spMkLst>
            <pc:docMk/>
            <pc:sldMk cId="1165488859" sldId="262"/>
            <ac:spMk id="12" creationId="{2FCC6562-6802-57B5-6329-8117BF6BEE9C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20:31.736" v="679"/>
          <ac:spMkLst>
            <pc:docMk/>
            <pc:sldMk cId="1165488859" sldId="262"/>
            <ac:spMk id="14" creationId="{13FE9996-7EAC-4679-B37D-C1045F42F954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20:31.736" v="679"/>
          <ac:spMkLst>
            <pc:docMk/>
            <pc:sldMk cId="1165488859" sldId="262"/>
            <ac:spMk id="15" creationId="{E54CE3AD-C754-4F1E-A76F-1EDDF71796A0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20:31.736" v="679"/>
          <ac:spMkLst>
            <pc:docMk/>
            <pc:sldMk cId="1165488859" sldId="262"/>
            <ac:spMk id="16" creationId="{761DF1FE-5CC8-43D2-A76C-93C76EEDE1E9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20:31.736" v="679"/>
          <ac:spMkLst>
            <pc:docMk/>
            <pc:sldMk cId="1165488859" sldId="262"/>
            <ac:spMk id="17" creationId="{D238B743-4443-4735-BFC2-B514F64099E8}"/>
          </ac:spMkLst>
        </pc:spChg>
        <pc:spChg chg="add del mod ord">
          <ac:chgData name="Barnhardt, Dillon" userId="S::djb5@email.sc.edu::0efcf1b7-3520-443a-bc43-445c3e2e911b" providerId="AD" clId="Web-{A2C28930-D186-4970-AEF7-FA359D84671C}" dt="2022-03-30T01:21:34.503" v="682"/>
          <ac:spMkLst>
            <pc:docMk/>
            <pc:sldMk cId="1165488859" sldId="262"/>
            <ac:spMk id="18" creationId="{BD1D3F63-6ED8-76C4-5B32-6E89CAF225EB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21:39.659" v="683"/>
          <ac:spMkLst>
            <pc:docMk/>
            <pc:sldMk cId="1165488859" sldId="262"/>
            <ac:spMk id="19" creationId="{087519CD-2FFF-42E3-BB0C-FEAA828BA5DB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21:39.659" v="683"/>
          <ac:spMkLst>
            <pc:docMk/>
            <pc:sldMk cId="1165488859" sldId="262"/>
            <ac:spMk id="20" creationId="{13FE9996-7EAC-4679-B37D-C1045F42F954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21:39.659" v="683"/>
          <ac:spMkLst>
            <pc:docMk/>
            <pc:sldMk cId="1165488859" sldId="262"/>
            <ac:spMk id="21" creationId="{761DF1FE-5CC8-43D2-A76C-93C76EEDE1E9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21:39.659" v="683"/>
          <ac:spMkLst>
            <pc:docMk/>
            <pc:sldMk cId="1165488859" sldId="262"/>
            <ac:spMk id="23" creationId="{CECF0FC6-D57B-48B6-9036-F4FFD91A4B34}"/>
          </ac:spMkLst>
        </pc:spChg>
        <pc:spChg chg="add del">
          <ac:chgData name="Barnhardt, Dillon" userId="S::djb5@email.sc.edu::0efcf1b7-3520-443a-bc43-445c3e2e911b" providerId="AD" clId="Web-{A2C28930-D186-4970-AEF7-FA359D84671C}" dt="2022-03-30T01:21:39.659" v="683"/>
          <ac:spMkLst>
            <pc:docMk/>
            <pc:sldMk cId="1165488859" sldId="262"/>
            <ac:spMk id="24" creationId="{717A211C-5863-4303-AC3D-AEBFDF6D6A4C}"/>
          </ac:spMkLst>
        </pc:spChg>
        <pc:spChg chg="add del mod">
          <ac:chgData name="Barnhardt, Dillon" userId="S::djb5@email.sc.edu::0efcf1b7-3520-443a-bc43-445c3e2e911b" providerId="AD" clId="Web-{A2C28930-D186-4970-AEF7-FA359D84671C}" dt="2022-03-30T01:30:58.672" v="895"/>
          <ac:spMkLst>
            <pc:docMk/>
            <pc:sldMk cId="1165488859" sldId="262"/>
            <ac:spMk id="25" creationId="{01758FF6-BFC9-7315-19B3-80DBC32356D8}"/>
          </ac:spMkLst>
        </pc:spChg>
        <pc:spChg chg="add mod ord">
          <ac:chgData name="Barnhardt, Dillon" userId="S::djb5@email.sc.edu::0efcf1b7-3520-443a-bc43-445c3e2e911b" providerId="AD" clId="Web-{A2C28930-D186-4970-AEF7-FA359D84671C}" dt="2022-03-30T01:31:12.172" v="897" actId="20577"/>
          <ac:spMkLst>
            <pc:docMk/>
            <pc:sldMk cId="1165488859" sldId="262"/>
            <ac:spMk id="26" creationId="{D32F5699-9663-A3E5-AF0C-A89C5D4ED198}"/>
          </ac:spMkLst>
        </pc:spChg>
        <pc:spChg chg="add del mod">
          <ac:chgData name="Barnhardt, Dillon" userId="S::djb5@email.sc.edu::0efcf1b7-3520-443a-bc43-445c3e2e911b" providerId="AD" clId="Web-{A2C28930-D186-4970-AEF7-FA359D84671C}" dt="2022-03-30T01:22:56.520" v="702"/>
          <ac:spMkLst>
            <pc:docMk/>
            <pc:sldMk cId="1165488859" sldId="262"/>
            <ac:spMk id="28" creationId="{1312265C-4B73-D170-149F-BB4877A804DE}"/>
          </ac:spMkLst>
        </pc:spChg>
        <pc:picChg chg="add del mod ord">
          <ac:chgData name="Barnhardt, Dillon" userId="S::djb5@email.sc.edu::0efcf1b7-3520-443a-bc43-445c3e2e911b" providerId="AD" clId="Web-{A2C28930-D186-4970-AEF7-FA359D84671C}" dt="2022-03-30T01:19:21.469" v="665"/>
          <ac:picMkLst>
            <pc:docMk/>
            <pc:sldMk cId="1165488859" sldId="262"/>
            <ac:picMk id="5" creationId="{EBFF47CD-47C8-5B28-CB1E-D483AEA28B31}"/>
          </ac:picMkLst>
        </pc:picChg>
        <pc:picChg chg="add del mod ord">
          <ac:chgData name="Barnhardt, Dillon" userId="S::djb5@email.sc.edu::0efcf1b7-3520-443a-bc43-445c3e2e911b" providerId="AD" clId="Web-{A2C28930-D186-4970-AEF7-FA359D84671C}" dt="2022-03-30T01:20:00.204" v="677"/>
          <ac:picMkLst>
            <pc:docMk/>
            <pc:sldMk cId="1165488859" sldId="262"/>
            <ac:picMk id="9" creationId="{7D3313F0-EBB4-9EC0-E2BF-0CD5E5F919DE}"/>
          </ac:picMkLst>
        </pc:picChg>
        <pc:picChg chg="add mod ord">
          <ac:chgData name="Barnhardt, Dillon" userId="S::djb5@email.sc.edu::0efcf1b7-3520-443a-bc43-445c3e2e911b" providerId="AD" clId="Web-{A2C28930-D186-4970-AEF7-FA359D84671C}" dt="2022-03-30T01:30:26.343" v="885" actId="14100"/>
          <ac:picMkLst>
            <pc:docMk/>
            <pc:sldMk cId="1165488859" sldId="262"/>
            <ac:picMk id="27" creationId="{F5057854-F343-8427-165B-2A3CFEEE4D02}"/>
          </ac:picMkLst>
        </pc:picChg>
        <pc:cxnChg chg="add del">
          <ac:chgData name="Barnhardt, Dillon" userId="S::djb5@email.sc.edu::0efcf1b7-3520-443a-bc43-445c3e2e911b" providerId="AD" clId="Web-{A2C28930-D186-4970-AEF7-FA359D84671C}" dt="2022-03-30T01:20:31.736" v="679"/>
          <ac:cxnSpMkLst>
            <pc:docMk/>
            <pc:sldMk cId="1165488859" sldId="262"/>
            <ac:cxnSpMk id="13" creationId="{E161BEBD-A23C-409E-ABC7-73F9EDC02F20}"/>
          </ac:cxnSpMkLst>
        </pc:cxnChg>
        <pc:cxnChg chg="add del">
          <ac:chgData name="Barnhardt, Dillon" userId="S::djb5@email.sc.edu::0efcf1b7-3520-443a-bc43-445c3e2e911b" providerId="AD" clId="Web-{A2C28930-D186-4970-AEF7-FA359D84671C}" dt="2022-03-30T01:21:39.659" v="683"/>
          <ac:cxnSpMkLst>
            <pc:docMk/>
            <pc:sldMk cId="1165488859" sldId="262"/>
            <ac:cxnSpMk id="22" creationId="{E161BEBD-A23C-409E-ABC7-73F9EDC02F20}"/>
          </ac:cxnSpMkLst>
        </pc:cxnChg>
      </pc:sldChg>
      <pc:sldChg chg="modSp new">
        <pc:chgData name="Barnhardt, Dillon" userId="S::djb5@email.sc.edu::0efcf1b7-3520-443a-bc43-445c3e2e911b" providerId="AD" clId="Web-{A2C28930-D186-4970-AEF7-FA359D84671C}" dt="2022-03-29T23:46:25.687" v="168" actId="20577"/>
        <pc:sldMkLst>
          <pc:docMk/>
          <pc:sldMk cId="1698685708" sldId="263"/>
        </pc:sldMkLst>
        <pc:spChg chg="mod">
          <ac:chgData name="Barnhardt, Dillon" userId="S::djb5@email.sc.edu::0efcf1b7-3520-443a-bc43-445c3e2e911b" providerId="AD" clId="Web-{A2C28930-D186-4970-AEF7-FA359D84671C}" dt="2022-03-29T20:22:32.543" v="47" actId="20577"/>
          <ac:spMkLst>
            <pc:docMk/>
            <pc:sldMk cId="1698685708" sldId="263"/>
            <ac:spMk id="2" creationId="{0BFB72BB-FCA4-14F6-ADED-1DDDF72FCB6D}"/>
          </ac:spMkLst>
        </pc:spChg>
        <pc:spChg chg="mod">
          <ac:chgData name="Barnhardt, Dillon" userId="S::djb5@email.sc.edu::0efcf1b7-3520-443a-bc43-445c3e2e911b" providerId="AD" clId="Web-{A2C28930-D186-4970-AEF7-FA359D84671C}" dt="2022-03-29T23:46:25.687" v="168" actId="20577"/>
          <ac:spMkLst>
            <pc:docMk/>
            <pc:sldMk cId="1698685708" sldId="263"/>
            <ac:spMk id="3" creationId="{8961FC6F-C3F1-DD51-BE54-AAD9F4BC34F9}"/>
          </ac:spMkLst>
        </pc:spChg>
      </pc:sldChg>
      <pc:sldChg chg="modSp new">
        <pc:chgData name="Barnhardt, Dillon" userId="S::djb5@email.sc.edu::0efcf1b7-3520-443a-bc43-445c3e2e911b" providerId="AD" clId="Web-{A2C28930-D186-4970-AEF7-FA359D84671C}" dt="2022-03-29T20:22:49.966" v="62" actId="20577"/>
        <pc:sldMkLst>
          <pc:docMk/>
          <pc:sldMk cId="3850975770" sldId="264"/>
        </pc:sldMkLst>
        <pc:spChg chg="mod">
          <ac:chgData name="Barnhardt, Dillon" userId="S::djb5@email.sc.edu::0efcf1b7-3520-443a-bc43-445c3e2e911b" providerId="AD" clId="Web-{A2C28930-D186-4970-AEF7-FA359D84671C}" dt="2022-03-29T20:22:49.966" v="62" actId="20577"/>
          <ac:spMkLst>
            <pc:docMk/>
            <pc:sldMk cId="3850975770" sldId="264"/>
            <ac:spMk id="2" creationId="{E5898824-8BBD-A7A9-44DB-1322D892730D}"/>
          </ac:spMkLst>
        </pc:spChg>
      </pc:sldChg>
      <pc:sldChg chg="modSp new">
        <pc:chgData name="Barnhardt, Dillon" userId="S::djb5@email.sc.edu::0efcf1b7-3520-443a-bc43-445c3e2e911b" providerId="AD" clId="Web-{A2C28930-D186-4970-AEF7-FA359D84671C}" dt="2022-03-29T20:26:02.752" v="83" actId="20577"/>
        <pc:sldMkLst>
          <pc:docMk/>
          <pc:sldMk cId="2677059936" sldId="265"/>
        </pc:sldMkLst>
        <pc:spChg chg="mod">
          <ac:chgData name="Barnhardt, Dillon" userId="S::djb5@email.sc.edu::0efcf1b7-3520-443a-bc43-445c3e2e911b" providerId="AD" clId="Web-{A2C28930-D186-4970-AEF7-FA359D84671C}" dt="2022-03-29T20:26:02.752" v="83" actId="20577"/>
          <ac:spMkLst>
            <pc:docMk/>
            <pc:sldMk cId="2677059936" sldId="265"/>
            <ac:spMk id="2" creationId="{AC4B468E-EE33-E27A-4F92-342129AF98F3}"/>
          </ac:spMkLst>
        </pc:spChg>
      </pc:sldChg>
    </pc:docChg>
  </pc:docChgLst>
  <pc:docChgLst>
    <pc:chgData name="Dao, Timothy" userId="0c6d51ff-23ae-460a-a439-b62ef45c93ac" providerId="ADAL" clId="{56176AB5-9B03-4201-90E6-2E856440EBBA}"/>
    <pc:docChg chg="modSld">
      <pc:chgData name="Dao, Timothy" userId="0c6d51ff-23ae-460a-a439-b62ef45c93ac" providerId="ADAL" clId="{56176AB5-9B03-4201-90E6-2E856440EBBA}" dt="2022-04-08T02:44:15.309" v="28" actId="20577"/>
      <pc:docMkLst>
        <pc:docMk/>
      </pc:docMkLst>
      <pc:sldChg chg="modSp mod">
        <pc:chgData name="Dao, Timothy" userId="0c6d51ff-23ae-460a-a439-b62ef45c93ac" providerId="ADAL" clId="{56176AB5-9B03-4201-90E6-2E856440EBBA}" dt="2022-04-08T01:27:58.828" v="20" actId="20577"/>
        <pc:sldMkLst>
          <pc:docMk/>
          <pc:sldMk cId="2913340206" sldId="261"/>
        </pc:sldMkLst>
        <pc:spChg chg="mod">
          <ac:chgData name="Dao, Timothy" userId="0c6d51ff-23ae-460a-a439-b62ef45c93ac" providerId="ADAL" clId="{56176AB5-9B03-4201-90E6-2E856440EBBA}" dt="2022-04-08T01:27:58.828" v="20" actId="20577"/>
          <ac:spMkLst>
            <pc:docMk/>
            <pc:sldMk cId="2913340206" sldId="261"/>
            <ac:spMk id="3" creationId="{996D0013-4B59-FFFF-84F5-D5384EB2685E}"/>
          </ac:spMkLst>
        </pc:spChg>
      </pc:sldChg>
      <pc:sldChg chg="modSp mod">
        <pc:chgData name="Dao, Timothy" userId="0c6d51ff-23ae-460a-a439-b62ef45c93ac" providerId="ADAL" clId="{56176AB5-9B03-4201-90E6-2E856440EBBA}" dt="2022-04-08T02:44:15.309" v="28" actId="20577"/>
        <pc:sldMkLst>
          <pc:docMk/>
          <pc:sldMk cId="3850975770" sldId="264"/>
        </pc:sldMkLst>
        <pc:spChg chg="mod">
          <ac:chgData name="Dao, Timothy" userId="0c6d51ff-23ae-460a-a439-b62ef45c93ac" providerId="ADAL" clId="{56176AB5-9B03-4201-90E6-2E856440EBBA}" dt="2022-04-08T02:44:15.309" v="28" actId="20577"/>
          <ac:spMkLst>
            <pc:docMk/>
            <pc:sldMk cId="3850975770" sldId="264"/>
            <ac:spMk id="3" creationId="{8729D14E-255A-01F7-95F2-9F2551B2F317}"/>
          </ac:spMkLst>
        </pc:spChg>
      </pc:sldChg>
    </pc:docChg>
  </pc:docChgLst>
  <pc:docChgLst>
    <pc:chgData name="Dao, Timothy" userId="S::tdao@mailbox.sc.edu::0c6d51ff-23ae-460a-a439-b62ef45c93ac" providerId="AD" clId="Web-{4FA5A03C-4130-44B4-9C71-F9C33189ABA1}"/>
    <pc:docChg chg="modSld">
      <pc:chgData name="Dao, Timothy" userId="S::tdao@mailbox.sc.edu::0c6d51ff-23ae-460a-a439-b62ef45c93ac" providerId="AD" clId="Web-{4FA5A03C-4130-44B4-9C71-F9C33189ABA1}" dt="2022-04-05T22:04:00.169" v="4" actId="1076"/>
      <pc:docMkLst>
        <pc:docMk/>
      </pc:docMkLst>
      <pc:sldChg chg="modSp">
        <pc:chgData name="Dao, Timothy" userId="S::tdao@mailbox.sc.edu::0c6d51ff-23ae-460a-a439-b62ef45c93ac" providerId="AD" clId="Web-{4FA5A03C-4130-44B4-9C71-F9C33189ABA1}" dt="2022-04-05T22:03:42.747" v="1" actId="20577"/>
        <pc:sldMkLst>
          <pc:docMk/>
          <pc:sldMk cId="2913340206" sldId="261"/>
        </pc:sldMkLst>
        <pc:spChg chg="mod">
          <ac:chgData name="Dao, Timothy" userId="S::tdao@mailbox.sc.edu::0c6d51ff-23ae-460a-a439-b62ef45c93ac" providerId="AD" clId="Web-{4FA5A03C-4130-44B4-9C71-F9C33189ABA1}" dt="2022-04-05T22:03:42.747" v="1" actId="20577"/>
          <ac:spMkLst>
            <pc:docMk/>
            <pc:sldMk cId="2913340206" sldId="261"/>
            <ac:spMk id="3" creationId="{996D0013-4B59-FFFF-84F5-D5384EB2685E}"/>
          </ac:spMkLst>
        </pc:spChg>
      </pc:sldChg>
      <pc:sldChg chg="modSp">
        <pc:chgData name="Dao, Timothy" userId="S::tdao@mailbox.sc.edu::0c6d51ff-23ae-460a-a439-b62ef45c93ac" providerId="AD" clId="Web-{4FA5A03C-4130-44B4-9C71-F9C33189ABA1}" dt="2022-04-05T22:04:00.169" v="4" actId="1076"/>
        <pc:sldMkLst>
          <pc:docMk/>
          <pc:sldMk cId="1698685708" sldId="263"/>
        </pc:sldMkLst>
        <pc:spChg chg="mod">
          <ac:chgData name="Dao, Timothy" userId="S::tdao@mailbox.sc.edu::0c6d51ff-23ae-460a-a439-b62ef45c93ac" providerId="AD" clId="Web-{4FA5A03C-4130-44B4-9C71-F9C33189ABA1}" dt="2022-04-05T22:03:53.841" v="2" actId="20577"/>
          <ac:spMkLst>
            <pc:docMk/>
            <pc:sldMk cId="1698685708" sldId="263"/>
            <ac:spMk id="3" creationId="{8961FC6F-C3F1-DD51-BE54-AAD9F4BC34F9}"/>
          </ac:spMkLst>
        </pc:spChg>
        <pc:picChg chg="mod">
          <ac:chgData name="Dao, Timothy" userId="S::tdao@mailbox.sc.edu::0c6d51ff-23ae-460a-a439-b62ef45c93ac" providerId="AD" clId="Web-{4FA5A03C-4130-44B4-9C71-F9C33189ABA1}" dt="2022-04-05T22:04:00.169" v="4" actId="1076"/>
          <ac:picMkLst>
            <pc:docMk/>
            <pc:sldMk cId="1698685708" sldId="263"/>
            <ac:picMk id="6" creationId="{0140BEAB-CEA0-4300-BDC1-F8979D26F4DC}"/>
          </ac:picMkLst>
        </pc:picChg>
      </pc:sldChg>
    </pc:docChg>
  </pc:docChgLst>
  <pc:docChgLst>
    <pc:chgData name="Barnhardt, Dillon" userId="S::djb5@email.sc.edu::0efcf1b7-3520-443a-bc43-445c3e2e911b" providerId="AD" clId="Web-{EF0B8223-EB65-4029-A936-4DC08652CACF}"/>
    <pc:docChg chg="modSld">
      <pc:chgData name="Barnhardt, Dillon" userId="S::djb5@email.sc.edu::0efcf1b7-3520-443a-bc43-445c3e2e911b" providerId="AD" clId="Web-{EF0B8223-EB65-4029-A936-4DC08652CACF}" dt="2022-03-30T14:57:23.646" v="180" actId="20577"/>
      <pc:docMkLst>
        <pc:docMk/>
      </pc:docMkLst>
      <pc:sldChg chg="modSp">
        <pc:chgData name="Barnhardt, Dillon" userId="S::djb5@email.sc.edu::0efcf1b7-3520-443a-bc43-445c3e2e911b" providerId="AD" clId="Web-{EF0B8223-EB65-4029-A936-4DC08652CACF}" dt="2022-03-30T14:32:24.363" v="112" actId="20577"/>
        <pc:sldMkLst>
          <pc:docMk/>
          <pc:sldMk cId="1698685708" sldId="263"/>
        </pc:sldMkLst>
        <pc:spChg chg="mod">
          <ac:chgData name="Barnhardt, Dillon" userId="S::djb5@email.sc.edu::0efcf1b7-3520-443a-bc43-445c3e2e911b" providerId="AD" clId="Web-{EF0B8223-EB65-4029-A936-4DC08652CACF}" dt="2022-03-30T14:32:24.363" v="112" actId="20577"/>
          <ac:spMkLst>
            <pc:docMk/>
            <pc:sldMk cId="1698685708" sldId="263"/>
            <ac:spMk id="3" creationId="{8961FC6F-C3F1-DD51-BE54-AAD9F4BC34F9}"/>
          </ac:spMkLst>
        </pc:spChg>
      </pc:sldChg>
      <pc:sldChg chg="modSp">
        <pc:chgData name="Barnhardt, Dillon" userId="S::djb5@email.sc.edu::0efcf1b7-3520-443a-bc43-445c3e2e911b" providerId="AD" clId="Web-{EF0B8223-EB65-4029-A936-4DC08652CACF}" dt="2022-03-30T14:57:23.646" v="180" actId="20577"/>
        <pc:sldMkLst>
          <pc:docMk/>
          <pc:sldMk cId="2677059936" sldId="265"/>
        </pc:sldMkLst>
        <pc:spChg chg="mod">
          <ac:chgData name="Barnhardt, Dillon" userId="S::djb5@email.sc.edu::0efcf1b7-3520-443a-bc43-445c3e2e911b" providerId="AD" clId="Web-{EF0B8223-EB65-4029-A936-4DC08652CACF}" dt="2022-03-30T14:57:23.646" v="180" actId="20577"/>
          <ac:spMkLst>
            <pc:docMk/>
            <pc:sldMk cId="2677059936" sldId="265"/>
            <ac:spMk id="3" creationId="{40DAD9B9-1621-E889-F990-694517E1B2FB}"/>
          </ac:spMkLst>
        </pc:spChg>
      </pc:sldChg>
    </pc:docChg>
  </pc:docChgLst>
  <pc:docChgLst>
    <pc:chgData name="Dao, Timothy" userId="S::tdao@mailbox.sc.edu::0c6d51ff-23ae-460a-a439-b62ef45c93ac" providerId="AD" clId="Web-{4D952E24-A1FF-431C-A72E-7EE1FB7EAE96}"/>
    <pc:docChg chg="modSld">
      <pc:chgData name="Dao, Timothy" userId="S::tdao@mailbox.sc.edu::0c6d51ff-23ae-460a-a439-b62ef45c93ac" providerId="AD" clId="Web-{4D952E24-A1FF-431C-A72E-7EE1FB7EAE96}" dt="2022-03-29T22:30:42.050" v="0" actId="20577"/>
      <pc:docMkLst>
        <pc:docMk/>
      </pc:docMkLst>
      <pc:sldChg chg="modSp">
        <pc:chgData name="Dao, Timothy" userId="S::tdao@mailbox.sc.edu::0c6d51ff-23ae-460a-a439-b62ef45c93ac" providerId="AD" clId="Web-{4D952E24-A1FF-431C-A72E-7EE1FB7EAE96}" dt="2022-03-29T22:30:42.050" v="0" actId="20577"/>
        <pc:sldMkLst>
          <pc:docMk/>
          <pc:sldMk cId="1826204161" sldId="258"/>
        </pc:sldMkLst>
        <pc:spChg chg="mod">
          <ac:chgData name="Dao, Timothy" userId="S::tdao@mailbox.sc.edu::0c6d51ff-23ae-460a-a439-b62ef45c93ac" providerId="AD" clId="Web-{4D952E24-A1FF-431C-A72E-7EE1FB7EAE96}" dt="2022-03-29T22:30:42.050" v="0" actId="20577"/>
          <ac:spMkLst>
            <pc:docMk/>
            <pc:sldMk cId="1826204161" sldId="258"/>
            <ac:spMk id="2" creationId="{9B3AAF1B-54F5-447F-97EA-185CA805D68B}"/>
          </ac:spMkLst>
        </pc:spChg>
      </pc:sldChg>
    </pc:docChg>
  </pc:docChgLst>
  <pc:docChgLst>
    <pc:chgData name="Dao, Timothy" userId="0c6d51ff-23ae-460a-a439-b62ef45c93ac" providerId="ADAL" clId="{E02C6666-04DA-4106-B7EA-9D86A35221D1}"/>
    <pc:docChg chg="custSel modSld">
      <pc:chgData name="Dao, Timothy" userId="0c6d51ff-23ae-460a-a439-b62ef45c93ac" providerId="ADAL" clId="{E02C6666-04DA-4106-B7EA-9D86A35221D1}" dt="2022-04-08T00:33:05.354" v="2233" actId="20577"/>
      <pc:docMkLst>
        <pc:docMk/>
      </pc:docMkLst>
      <pc:sldChg chg="modSp mod">
        <pc:chgData name="Dao, Timothy" userId="0c6d51ff-23ae-460a-a439-b62ef45c93ac" providerId="ADAL" clId="{E02C6666-04DA-4106-B7EA-9D86A35221D1}" dt="2022-04-03T17:06:23.370" v="0" actId="20577"/>
        <pc:sldMkLst>
          <pc:docMk/>
          <pc:sldMk cId="1826204161" sldId="258"/>
        </pc:sldMkLst>
        <pc:spChg chg="mod">
          <ac:chgData name="Dao, Timothy" userId="0c6d51ff-23ae-460a-a439-b62ef45c93ac" providerId="ADAL" clId="{E02C6666-04DA-4106-B7EA-9D86A35221D1}" dt="2022-04-03T17:06:23.370" v="0" actId="20577"/>
          <ac:spMkLst>
            <pc:docMk/>
            <pc:sldMk cId="1826204161" sldId="258"/>
            <ac:spMk id="3" creationId="{CEC1D018-EA78-44CF-95FE-2C46F0E37574}"/>
          </ac:spMkLst>
        </pc:spChg>
      </pc:sldChg>
      <pc:sldChg chg="modSp mod">
        <pc:chgData name="Dao, Timothy" userId="0c6d51ff-23ae-460a-a439-b62ef45c93ac" providerId="ADAL" clId="{E02C6666-04DA-4106-B7EA-9D86A35221D1}" dt="2022-04-08T00:33:05.354" v="2233" actId="20577"/>
        <pc:sldMkLst>
          <pc:docMk/>
          <pc:sldMk cId="2913340206" sldId="261"/>
        </pc:sldMkLst>
        <pc:spChg chg="mod">
          <ac:chgData name="Dao, Timothy" userId="0c6d51ff-23ae-460a-a439-b62ef45c93ac" providerId="ADAL" clId="{E02C6666-04DA-4106-B7EA-9D86A35221D1}" dt="2022-04-08T00:33:05.354" v="2233" actId="20577"/>
          <ac:spMkLst>
            <pc:docMk/>
            <pc:sldMk cId="2913340206" sldId="261"/>
            <ac:spMk id="3" creationId="{996D0013-4B59-FFFF-84F5-D5384EB2685E}"/>
          </ac:spMkLst>
        </pc:spChg>
      </pc:sldChg>
      <pc:sldChg chg="modSp mod">
        <pc:chgData name="Dao, Timothy" userId="0c6d51ff-23ae-460a-a439-b62ef45c93ac" providerId="ADAL" clId="{E02C6666-04DA-4106-B7EA-9D86A35221D1}" dt="2022-04-05T19:15:37.647" v="932" actId="14100"/>
        <pc:sldMkLst>
          <pc:docMk/>
          <pc:sldMk cId="1165488859" sldId="262"/>
        </pc:sldMkLst>
        <pc:spChg chg="mod">
          <ac:chgData name="Dao, Timothy" userId="0c6d51ff-23ae-460a-a439-b62ef45c93ac" providerId="ADAL" clId="{E02C6666-04DA-4106-B7EA-9D86A35221D1}" dt="2022-04-04T21:48:51.314" v="803" actId="20577"/>
          <ac:spMkLst>
            <pc:docMk/>
            <pc:sldMk cId="1165488859" sldId="262"/>
            <ac:spMk id="26" creationId="{D32F5699-9663-A3E5-AF0C-A89C5D4ED198}"/>
          </ac:spMkLst>
        </pc:spChg>
        <pc:picChg chg="mod">
          <ac:chgData name="Dao, Timothy" userId="0c6d51ff-23ae-460a-a439-b62ef45c93ac" providerId="ADAL" clId="{E02C6666-04DA-4106-B7EA-9D86A35221D1}" dt="2022-04-05T19:15:37.647" v="932" actId="14100"/>
          <ac:picMkLst>
            <pc:docMk/>
            <pc:sldMk cId="1165488859" sldId="262"/>
            <ac:picMk id="27" creationId="{F5057854-F343-8427-165B-2A3CFEEE4D02}"/>
          </ac:picMkLst>
        </pc:picChg>
      </pc:sldChg>
      <pc:sldChg chg="addSp modSp mod modNotesTx">
        <pc:chgData name="Dao, Timothy" userId="0c6d51ff-23ae-460a-a439-b62ef45c93ac" providerId="ADAL" clId="{E02C6666-04DA-4106-B7EA-9D86A35221D1}" dt="2022-04-08T00:26:54.004" v="2226" actId="20577"/>
        <pc:sldMkLst>
          <pc:docMk/>
          <pc:sldMk cId="1698685708" sldId="263"/>
        </pc:sldMkLst>
        <pc:spChg chg="mod">
          <ac:chgData name="Dao, Timothy" userId="0c6d51ff-23ae-460a-a439-b62ef45c93ac" providerId="ADAL" clId="{E02C6666-04DA-4106-B7EA-9D86A35221D1}" dt="2022-04-03T17:06:36.179" v="10" actId="20577"/>
          <ac:spMkLst>
            <pc:docMk/>
            <pc:sldMk cId="1698685708" sldId="263"/>
            <ac:spMk id="2" creationId="{0BFB72BB-FCA4-14F6-ADED-1DDDF72FCB6D}"/>
          </ac:spMkLst>
        </pc:spChg>
        <pc:spChg chg="mod">
          <ac:chgData name="Dao, Timothy" userId="0c6d51ff-23ae-460a-a439-b62ef45c93ac" providerId="ADAL" clId="{E02C6666-04DA-4106-B7EA-9D86A35221D1}" dt="2022-04-08T00:26:44.902" v="2218" actId="20577"/>
          <ac:spMkLst>
            <pc:docMk/>
            <pc:sldMk cId="1698685708" sldId="263"/>
            <ac:spMk id="3" creationId="{8961FC6F-C3F1-DD51-BE54-AAD9F4BC34F9}"/>
          </ac:spMkLst>
        </pc:spChg>
        <pc:picChg chg="add mod">
          <ac:chgData name="Dao, Timothy" userId="0c6d51ff-23ae-460a-a439-b62ef45c93ac" providerId="ADAL" clId="{E02C6666-04DA-4106-B7EA-9D86A35221D1}" dt="2022-04-05T19:16:06.986" v="937" actId="1076"/>
          <ac:picMkLst>
            <pc:docMk/>
            <pc:sldMk cId="1698685708" sldId="263"/>
            <ac:picMk id="6" creationId="{0140BEAB-CEA0-4300-BDC1-F8979D26F4DC}"/>
          </ac:picMkLst>
        </pc:picChg>
        <pc:cxnChg chg="mod">
          <ac:chgData name="Dao, Timothy" userId="0c6d51ff-23ae-460a-a439-b62ef45c93ac" providerId="ADAL" clId="{E02C6666-04DA-4106-B7EA-9D86A35221D1}" dt="2022-04-03T17:06:43.155" v="11" actId="14100"/>
          <ac:cxnSpMkLst>
            <pc:docMk/>
            <pc:sldMk cId="1698685708" sldId="263"/>
            <ac:cxnSpMk id="5" creationId="{A86F1BDC-0A4D-4F8D-AE04-550F49EAB357}"/>
          </ac:cxnSpMkLst>
        </pc:cxnChg>
      </pc:sldChg>
      <pc:sldChg chg="modSp mod">
        <pc:chgData name="Dao, Timothy" userId="0c6d51ff-23ae-460a-a439-b62ef45c93ac" providerId="ADAL" clId="{E02C6666-04DA-4106-B7EA-9D86A35221D1}" dt="2022-04-05T19:45:01.123" v="2216" actId="20577"/>
        <pc:sldMkLst>
          <pc:docMk/>
          <pc:sldMk cId="3850975770" sldId="264"/>
        </pc:sldMkLst>
        <pc:spChg chg="mod">
          <ac:chgData name="Dao, Timothy" userId="0c6d51ff-23ae-460a-a439-b62ef45c93ac" providerId="ADAL" clId="{E02C6666-04DA-4106-B7EA-9D86A35221D1}" dt="2022-04-05T19:45:01.123" v="2216" actId="20577"/>
          <ac:spMkLst>
            <pc:docMk/>
            <pc:sldMk cId="3850975770" sldId="264"/>
            <ac:spMk id="3" creationId="{8729D14E-255A-01F7-95F2-9F2551B2F317}"/>
          </ac:spMkLst>
        </pc:spChg>
      </pc:sldChg>
      <pc:sldChg chg="addSp modSp mod">
        <pc:chgData name="Dao, Timothy" userId="0c6d51ff-23ae-460a-a439-b62ef45c93ac" providerId="ADAL" clId="{E02C6666-04DA-4106-B7EA-9D86A35221D1}" dt="2022-04-05T19:37:36.291" v="1698" actId="1076"/>
        <pc:sldMkLst>
          <pc:docMk/>
          <pc:sldMk cId="2677059936" sldId="265"/>
        </pc:sldMkLst>
        <pc:spChg chg="mod">
          <ac:chgData name="Dao, Timothy" userId="0c6d51ff-23ae-460a-a439-b62ef45c93ac" providerId="ADAL" clId="{E02C6666-04DA-4106-B7EA-9D86A35221D1}" dt="2022-04-05T19:37:28.926" v="1697" actId="20577"/>
          <ac:spMkLst>
            <pc:docMk/>
            <pc:sldMk cId="2677059936" sldId="265"/>
            <ac:spMk id="3" creationId="{40DAD9B9-1621-E889-F990-694517E1B2FB}"/>
          </ac:spMkLst>
        </pc:spChg>
        <pc:picChg chg="add mod">
          <ac:chgData name="Dao, Timothy" userId="0c6d51ff-23ae-460a-a439-b62ef45c93ac" providerId="ADAL" clId="{E02C6666-04DA-4106-B7EA-9D86A35221D1}" dt="2022-04-05T19:37:36.291" v="1698" actId="1076"/>
          <ac:picMkLst>
            <pc:docMk/>
            <pc:sldMk cId="2677059936" sldId="265"/>
            <ac:picMk id="7" creationId="{D0982FCC-3C53-42E8-A9B1-011198A1334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4BA8B-C4A6-4FF8-88AF-771969D8D9AB}" type="datetimeFigureOut">
              <a:rPr lang="en-US" smtClean="0"/>
              <a:t>4/7/2022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F23760-4407-4FF2-AE3B-4086A2471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94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switch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F23760-4407-4FF2-AE3B-4086A247144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06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18842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92903-C459-4671-97AF-54E85FA8C7E1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6800" y="6446837"/>
            <a:ext cx="1312025" cy="365125"/>
          </a:xfrm>
        </p:spPr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29;p1">
            <a:extLst>
              <a:ext uri="{FF2B5EF4-FFF2-40B4-BE49-F238E27FC236}">
                <a16:creationId xmlns:a16="http://schemas.microsoft.com/office/drawing/2014/main" id="{50BE9E9C-CC3D-4314-A77C-1572E5E7A8A0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8573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D59DE-5461-462D-ABAA-1BF302FC9107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5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88C9C-C97C-4257-8CB9-ABBCDEC9D5DF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8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349409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9A51-3650-414B-B931-569D53C56408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6800" y="6446837"/>
            <a:ext cx="1139709" cy="365125"/>
          </a:xfrm>
        </p:spPr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Google Shape;29;p1">
            <a:extLst>
              <a:ext uri="{FF2B5EF4-FFF2-40B4-BE49-F238E27FC236}">
                <a16:creationId xmlns:a16="http://schemas.microsoft.com/office/drawing/2014/main" id="{6E27C166-129B-4C39-ADA3-2530FEF5DE7C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524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ction Button: Blank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542984D8-9ACB-4B1E-8886-3838ADD9055A}"/>
              </a:ext>
            </a:extLst>
          </p:cNvPr>
          <p:cNvSpPr/>
          <p:nvPr userDrawn="1"/>
        </p:nvSpPr>
        <p:spPr>
          <a:xfrm>
            <a:off x="0" y="0"/>
            <a:ext cx="12192000" cy="6387921"/>
          </a:xfrm>
          <a:prstGeom prst="actionButtonBlank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186" y="164253"/>
            <a:ext cx="10966360" cy="1065679"/>
          </a:xfr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185" y="1530201"/>
            <a:ext cx="10966359" cy="45164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D0B07-BB45-4EE9-979E-04548DB53253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79976" y="6454370"/>
            <a:ext cx="1136534" cy="365125"/>
          </a:xfrm>
        </p:spPr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Google Shape;29;p1">
            <a:extLst>
              <a:ext uri="{FF2B5EF4-FFF2-40B4-BE49-F238E27FC236}">
                <a16:creationId xmlns:a16="http://schemas.microsoft.com/office/drawing/2014/main" id="{AA6CA606-037C-482E-BB2E-0D68CEDD7E0E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60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0A32C-DDE9-4919-A1C7-CAFFDB09B22D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344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BE1C2-B3C0-469B-B583-390B095D3E96}" type="datetime1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167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348BD-2F94-4806-8559-6A2E793AFF90}" type="datetime1">
              <a:rPr lang="en-US" smtClean="0"/>
              <a:t>4/7/2022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15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1E47A-719A-479F-8B7D-578BAC9C49D4}" type="datetime1">
              <a:rPr lang="en-US" smtClean="0"/>
              <a:t>4/7/2022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763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32877F4-045A-46BA-B931-FD6F8A3CFDA2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07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7A2EE-E5FF-4DC8-BCBE-26E25CB01A7B}" type="datetime1">
              <a:rPr lang="en-US" smtClean="0"/>
              <a:t>4/7/2022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235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F533C6F-336D-4016-AED3-24FC28C0BDEE}" type="datetime1">
              <a:rPr lang="en-US" smtClean="0"/>
              <a:t>4/7/2022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8BAC9A2-A051-4915-845F-D97081DB639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52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9;p1">
            <a:extLst>
              <a:ext uri="{FF2B5EF4-FFF2-40B4-BE49-F238E27FC236}">
                <a16:creationId xmlns:a16="http://schemas.microsoft.com/office/drawing/2014/main" id="{C58CC6AE-168C-4EE3-948C-1F102AB3B254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75491" y="6459782"/>
            <a:ext cx="1720298" cy="36512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8;p1">
            <a:extLst>
              <a:ext uri="{FF2B5EF4-FFF2-40B4-BE49-F238E27FC236}">
                <a16:creationId xmlns:a16="http://schemas.microsoft.com/office/drawing/2014/main" id="{F4A2925D-9A5D-44EA-9AE4-04AAF0EE3F2C}"/>
              </a:ext>
            </a:extLst>
          </p:cNvPr>
          <p:cNvSpPr/>
          <p:nvPr/>
        </p:nvSpPr>
        <p:spPr>
          <a:xfrm>
            <a:off x="1524000" y="703385"/>
            <a:ext cx="9180484" cy="4724400"/>
          </a:xfrm>
          <a:prstGeom prst="rect">
            <a:avLst/>
          </a:prstGeom>
          <a:solidFill>
            <a:schemeClr val="accent2"/>
          </a:solidFill>
          <a:ln w="15875" cap="flat" cmpd="sng">
            <a:solidFill>
              <a:srgbClr val="99341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en-US" sz="3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Protection Against Brute-force Attacks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-US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Timothy Dao, Dillion Barnhardt</a:t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algn="ctr"/>
            <a:r>
              <a:rPr lang="en-US" sz="180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</a:t>
            </a:r>
            <a:r>
              <a:rPr lang="en-US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>
                <a:solidFill>
                  <a:schemeClr val="l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Jose Gomez</a:t>
            </a:r>
            <a:endParaRPr lang="en-US" sz="1800">
              <a:solidFill>
                <a:schemeClr val="lt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5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Department of Integrated Information Technology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University of South Carolina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97254-99A1-4CFB-955A-5CAFAC056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08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AAF1B-54F5-447F-97EA-185CA805D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Agenda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1D018-EA78-44CF-95FE-2C46F0E375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Description of Brute Force Attacks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Objectives 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Scenario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Mitigation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Advantages of NGFW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DABB1A-F8F9-46B7-BCF2-CFD55E50B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7578205-848A-4DB5-BB27-78A0B7A6F171}"/>
              </a:ext>
            </a:extLst>
          </p:cNvPr>
          <p:cNvCxnSpPr>
            <a:cxnSpLocks/>
          </p:cNvCxnSpPr>
          <p:nvPr/>
        </p:nvCxnSpPr>
        <p:spPr>
          <a:xfrm>
            <a:off x="618185" y="1229932"/>
            <a:ext cx="191480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82620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64F2B-7054-AC22-1C26-819753E6B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Description of Brute force Attacks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A0A0CF-7199-F943-B4CF-9EAB3966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Attacker sends packets using a variety of protocols to continuously attack a destination IP address with the motivation of discovering credentials.</a:t>
            </a:r>
            <a:endParaRPr lang="en-US" sz="2400"/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 The attacker can gain access to classified information and critical systems.</a:t>
            </a:r>
            <a:endParaRPr lang="en-US" sz="2400"/>
          </a:p>
          <a:p>
            <a:pPr>
              <a:buFont typeface="Arial" panose="020B0604020202020204" pitchFamily="34" charset="0"/>
              <a:buChar char="•"/>
            </a:pPr>
            <a:endParaRPr lang="en-US">
              <a:solidFill>
                <a:srgbClr val="FF0000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558A23-77B4-AEDB-6D4F-0D32E368F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7" descr="Diagram&#10;&#10;Description automatically generated">
            <a:extLst>
              <a:ext uri="{FF2B5EF4-FFF2-40B4-BE49-F238E27FC236}">
                <a16:creationId xmlns:a16="http://schemas.microsoft.com/office/drawing/2014/main" id="{E285516B-24DC-4B8A-9FA5-86578F2685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799" y="2926672"/>
            <a:ext cx="4943285" cy="3119958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194F3B6-F74C-4F62-A4F4-2EC6D24B2A6C}"/>
              </a:ext>
            </a:extLst>
          </p:cNvPr>
          <p:cNvCxnSpPr>
            <a:cxnSpLocks/>
          </p:cNvCxnSpPr>
          <p:nvPr/>
        </p:nvCxnSpPr>
        <p:spPr>
          <a:xfrm>
            <a:off x="734185" y="1229932"/>
            <a:ext cx="7989401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4285040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47332-5387-C95A-63E3-4AAD6DEC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D0013-4B59-FFFF-84F5-D5384EB26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 </a:t>
            </a:r>
            <a:r>
              <a:rPr lang="en-US" sz="2400">
                <a:cs typeface="Calibri"/>
              </a:rPr>
              <a:t>Determine the effectiveness of a Next Generation Firewall (NGFW) in detecting brute-force attacks, while providing best practices when deploying a NGFW</a:t>
            </a:r>
            <a:endParaRPr lang="en-US" sz="2400">
              <a:ea typeface="Calibri"/>
              <a:cs typeface="Calibri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Implement a brute-force detection policy to detect and block malicious attacks using the SSH, FTP, Telnet, and HTTP protocols</a:t>
            </a:r>
            <a:endParaRPr lang="en-US" sz="2400">
              <a:ea typeface="Calibri"/>
              <a:cs typeface="Calibri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Use an open-source tool to such as </a:t>
            </a:r>
            <a:r>
              <a:rPr lang="en-US" sz="2400" err="1">
                <a:cs typeface="Calibri"/>
              </a:rPr>
              <a:t>Ncrack</a:t>
            </a:r>
            <a:r>
              <a:rPr lang="en-US" sz="2400">
                <a:cs typeface="Calibri"/>
              </a:rPr>
              <a:t> and Hydra to perform Brute force </a:t>
            </a:r>
            <a:endParaRPr lang="en-US" sz="2400">
              <a:ea typeface="Calibri"/>
              <a:cs typeface="Calibri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Prevent tools such as </a:t>
            </a:r>
            <a:r>
              <a:rPr lang="en-US" sz="2400" err="1">
                <a:cs typeface="Calibri"/>
              </a:rPr>
              <a:t>Ncrack</a:t>
            </a:r>
            <a:r>
              <a:rPr lang="en-US" sz="2400">
                <a:cs typeface="Calibri"/>
              </a:rPr>
              <a:t> and Hydra from discovering credentials on the network</a:t>
            </a:r>
            <a:endParaRPr lang="en-US" sz="2400">
              <a:ea typeface="Calibri"/>
              <a:cs typeface="Calibri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51A15-2B7B-584D-5660-FBEE35A1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4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1E597AA5-6B13-45F3-AF9C-6EF78E287C9E}"/>
              </a:ext>
            </a:extLst>
          </p:cNvPr>
          <p:cNvCxnSpPr>
            <a:cxnSpLocks/>
          </p:cNvCxnSpPr>
          <p:nvPr/>
        </p:nvCxnSpPr>
        <p:spPr>
          <a:xfrm>
            <a:off x="735724" y="1229932"/>
            <a:ext cx="2448910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913340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7" descr="Diagram&#10;&#10;Description automatically generated">
            <a:extLst>
              <a:ext uri="{FF2B5EF4-FFF2-40B4-BE49-F238E27FC236}">
                <a16:creationId xmlns:a16="http://schemas.microsoft.com/office/drawing/2014/main" id="{F5057854-F343-8427-165B-2A3CFEEE4D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688" y="2495550"/>
            <a:ext cx="8059709" cy="375495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2647332-5387-C95A-63E3-4AAD6DEC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b"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Scenario 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D32F5699-9663-A3E5-AF0C-A89C5D4ED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85" y="1530201"/>
            <a:ext cx="10966360" cy="4516429"/>
          </a:xfrm>
        </p:spPr>
        <p:txBody>
          <a:bodyPr vert="horz" lIns="0" tIns="45720" rIns="0" bIns="45720" rtlCol="0" anchor="t"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Attack will use PC2 to attack PC1 using SSH, Telnet, FTP, and HTTP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NGFWs uses signatures to protect PC1 from a brute force attack</a:t>
            </a:r>
          </a:p>
          <a:p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451A15-2B7B-584D-5660-FBEE35A17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78BAC9A2-A051-4915-845F-D97081DB6393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F812FDF-83C8-4EA6-8DAB-D412AA82BCBF}"/>
              </a:ext>
            </a:extLst>
          </p:cNvPr>
          <p:cNvCxnSpPr>
            <a:cxnSpLocks/>
          </p:cNvCxnSpPr>
          <p:nvPr/>
        </p:nvCxnSpPr>
        <p:spPr>
          <a:xfrm>
            <a:off x="713164" y="1229932"/>
            <a:ext cx="2030036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165488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72BB-FCA4-14F6-ADED-1DDDF72FC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Mitigation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1FC6F-C3F1-DD51-BE54-AAD9F4BC34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>
                <a:cs typeface="Calibri"/>
              </a:rPr>
              <a:t> </a:t>
            </a:r>
            <a:r>
              <a:rPr lang="en-US" sz="2400">
                <a:cs typeface="Calibri"/>
              </a:rPr>
              <a:t>Vulnerability protection policy is enacted when traffic that matches the selected signatures is detected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>
                <a:cs typeface="Calibri"/>
              </a:rPr>
              <a:t> Policy is triggered once there is over a certain criteria of detected SSH, Telnet,  FTP, and HTTP packets 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B6E3B2-DA26-04B1-4E72-56924E2C1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6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86F1BDC-0A4D-4F8D-AE04-550F49EAB357}"/>
              </a:ext>
            </a:extLst>
          </p:cNvPr>
          <p:cNvCxnSpPr>
            <a:cxnSpLocks/>
          </p:cNvCxnSpPr>
          <p:nvPr/>
        </p:nvCxnSpPr>
        <p:spPr>
          <a:xfrm>
            <a:off x="692143" y="1229932"/>
            <a:ext cx="245110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6" name="Picture 5" descr="Graphical user interface, table&#10;&#10;Description automatically generated with medium confidence">
            <a:extLst>
              <a:ext uri="{FF2B5EF4-FFF2-40B4-BE49-F238E27FC236}">
                <a16:creationId xmlns:a16="http://schemas.microsoft.com/office/drawing/2014/main" id="{0140BEAB-CEA0-4300-BDC1-F8979D26F4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6705" y="2775746"/>
            <a:ext cx="5558590" cy="347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685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B468E-EE33-E27A-4F92-342129AF9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Advantages of NGFW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AD9B9-1621-E889-F990-694517E1B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Clr>
                <a:schemeClr val="tx1"/>
              </a:buClr>
              <a:buFont typeface="Arial" panose="020F0502020204030204" pitchFamily="34" charset="0"/>
              <a:buChar char="•"/>
            </a:pPr>
            <a:r>
              <a:rPr lang="en-US">
                <a:cs typeface="Calibri"/>
              </a:rPr>
              <a:t> </a:t>
            </a:r>
            <a:r>
              <a:rPr lang="en-US" sz="2400">
                <a:cs typeface="Calibri"/>
              </a:rPr>
              <a:t>Inspects incoming packets in depth to look for attack signatures and detect threats</a:t>
            </a:r>
          </a:p>
          <a:p>
            <a:pPr>
              <a:buClr>
                <a:schemeClr val="tx1"/>
              </a:buClr>
              <a:buFont typeface="Arial" panose="020F0502020204030204" pitchFamily="34" charset="0"/>
              <a:buChar char="•"/>
            </a:pPr>
            <a:r>
              <a:rPr lang="en-US" sz="2400">
                <a:cs typeface="Calibri"/>
              </a:rPr>
              <a:t> Features malware and Denial of Service (DoS) protection that detects an blocks malicious traffic from entering and affecting users on the network</a:t>
            </a:r>
          </a:p>
          <a:p>
            <a:pPr>
              <a:buClr>
                <a:schemeClr val="tx1"/>
              </a:buClr>
              <a:buFont typeface="Arial" panose="020F0502020204030204" pitchFamily="34" charset="0"/>
              <a:buChar char="•"/>
            </a:pPr>
            <a:r>
              <a:rPr lang="en-US" sz="2400">
                <a:cs typeface="Calibri"/>
              </a:rPr>
              <a:t> NGFWs can monitor traffic from layer 2 through 7, this allows for application and user-based policies</a:t>
            </a:r>
            <a:endParaRPr lang="en-US" sz="2400">
              <a:ea typeface="Calibri"/>
              <a:cs typeface="Calibri"/>
            </a:endParaRPr>
          </a:p>
          <a:p>
            <a:pPr>
              <a:buClr>
                <a:schemeClr val="tx1"/>
              </a:buClr>
              <a:buFont typeface="Arial" panose="020F0502020204030204" pitchFamily="34" charset="0"/>
              <a:buChar char="•"/>
            </a:pPr>
            <a:endParaRPr lang="en-US" sz="2400">
              <a:ea typeface="Calibri"/>
              <a:cs typeface="Calibri"/>
            </a:endParaRPr>
          </a:p>
          <a:p>
            <a:pPr>
              <a:buClr>
                <a:schemeClr val="tx1"/>
              </a:buClr>
              <a:buFont typeface="Arial" panose="020F050202020403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>
              <a:buClr>
                <a:schemeClr val="tx1"/>
              </a:buClr>
              <a:buFont typeface="Arial" panose="020F050202020403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>
              <a:buClr>
                <a:schemeClr val="tx1"/>
              </a:buClr>
              <a:buFont typeface="Arial" panose="020F0502020204030204" pitchFamily="34" charset="0"/>
              <a:buChar char="•"/>
            </a:pPr>
            <a:endParaRPr lang="en-US">
              <a:ea typeface="Calibri"/>
              <a:cs typeface="Calibri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2715B8-726A-3ED8-43EF-7FB253EC9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7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C2C69FB-5772-4B03-BB7B-77FB8B16C9E7}"/>
              </a:ext>
            </a:extLst>
          </p:cNvPr>
          <p:cNvCxnSpPr>
            <a:cxnSpLocks/>
          </p:cNvCxnSpPr>
          <p:nvPr/>
        </p:nvCxnSpPr>
        <p:spPr>
          <a:xfrm>
            <a:off x="692143" y="1229932"/>
            <a:ext cx="5130588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2677059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98824-8BBD-A7A9-44DB-1322D8927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Conclusion 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9D14E-255A-01F7-95F2-9F2551B2F3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/>
              <a:t> </a:t>
            </a:r>
            <a:r>
              <a:rPr lang="en-US" sz="2400"/>
              <a:t>NGFWs are effective in detecting and blocking Brute-force attacks</a:t>
            </a:r>
            <a:endParaRPr lang="en-US" sz="2400">
              <a:cs typeface="Calibri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/>
              <a:t> Open-source tools that are available to the public can be utilized to perform a multitude of attacks on different protocols</a:t>
            </a:r>
            <a:endParaRPr lang="en-US" sz="2400">
              <a:cs typeface="Calibri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/>
              <a:t> Keeping a record of logs and utilizing attack signatures are an effective way to detect and block attacks</a:t>
            </a:r>
            <a:endParaRPr lang="en-US" sz="2400">
              <a:cs typeface="Calibri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>
              <a:cs typeface="Calibri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endParaRPr lang="en-US" sz="2400">
              <a:cs typeface="Calibri"/>
            </a:endParaRPr>
          </a:p>
          <a:p>
            <a:pPr>
              <a:buClr>
                <a:schemeClr val="tx1"/>
              </a:buClr>
            </a:pPr>
            <a:endParaRPr lang="en-US" sz="2400">
              <a:cs typeface="Calibri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 sz="2400">
              <a:cs typeface="Calibri"/>
            </a:endParaRPr>
          </a:p>
          <a:p>
            <a:pPr marL="0" indent="0">
              <a:buClr>
                <a:schemeClr val="tx1"/>
              </a:buClr>
              <a:buNone/>
            </a:pPr>
            <a:endParaRPr lang="en-US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E4B861-A385-6305-ECF6-0579914BB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AC9A2-A051-4915-845F-D97081DB6393}" type="slidenum">
              <a:rPr lang="en-US" smtClean="0"/>
              <a:t>8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ABC62F-B2C1-4F5D-8E4B-F8BC02312FA8}"/>
              </a:ext>
            </a:extLst>
          </p:cNvPr>
          <p:cNvCxnSpPr>
            <a:cxnSpLocks/>
          </p:cNvCxnSpPr>
          <p:nvPr/>
        </p:nvCxnSpPr>
        <p:spPr>
          <a:xfrm>
            <a:off x="713164" y="1223364"/>
            <a:ext cx="2660657" cy="0"/>
          </a:xfrm>
          <a:prstGeom prst="line">
            <a:avLst/>
          </a:prstGeom>
          <a:noFill/>
          <a:ln w="25400" cap="flat" cmpd="sng" algn="ctr">
            <a:solidFill>
              <a:schemeClr val="accent2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85097577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5">
      <a:dk1>
        <a:srgbClr val="000000"/>
      </a:dk1>
      <a:lt1>
        <a:srgbClr val="FFFFFF"/>
      </a:lt1>
      <a:dk2>
        <a:srgbClr val="696464"/>
      </a:dk2>
      <a:lt2>
        <a:srgbClr val="E9E5DC"/>
      </a:lt2>
      <a:accent1>
        <a:srgbClr val="FFFFFF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5A1244B708FF478772D9F5BE92EA81" ma:contentTypeVersion="14" ma:contentTypeDescription="Create a new document." ma:contentTypeScope="" ma:versionID="54234b48b5736578f67655fb94c4e106">
  <xsd:schema xmlns:xsd="http://www.w3.org/2001/XMLSchema" xmlns:xs="http://www.w3.org/2001/XMLSchema" xmlns:p="http://schemas.microsoft.com/office/2006/metadata/properties" xmlns:ns3="0e4f2584-2fae-42b4-b977-142c5a2a3cc9" xmlns:ns4="4d62a9a3-2ad3-4c4a-963b-51ff34f52dba" targetNamespace="http://schemas.microsoft.com/office/2006/metadata/properties" ma:root="true" ma:fieldsID="874fd9cf2365bbaacd0fcfe6eef86ac6" ns3:_="" ns4:_="">
    <xsd:import namespace="0e4f2584-2fae-42b4-b977-142c5a2a3cc9"/>
    <xsd:import namespace="4d62a9a3-2ad3-4c4a-963b-51ff34f52d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4f2584-2fae-42b4-b977-142c5a2a3c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62a9a3-2ad3-4c4a-963b-51ff34f52db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8F18F8-C5B7-4153-9A27-E258E7E411A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AF68BFF-60DC-47F9-9DD8-6FDFE4913319}">
  <ds:schemaRefs>
    <ds:schemaRef ds:uri="0e4f2584-2fae-42b4-b977-142c5a2a3cc9"/>
    <ds:schemaRef ds:uri="4d62a9a3-2ad3-4c4a-963b-51ff34f52db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5BE657D-528D-4DB6-9ECE-5BF4EF78572A}">
  <ds:schemaRefs>
    <ds:schemaRef ds:uri="0e4f2584-2fae-42b4-b977-142c5a2a3cc9"/>
    <ds:schemaRef ds:uri="4d62a9a3-2ad3-4c4a-963b-51ff34f52dba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Application>Microsoft Office PowerPoint</Application>
  <PresentationFormat>Widescreen</PresentationFormat>
  <Slides>8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Retrospect</vt:lpstr>
      <vt:lpstr>PowerPoint Presentation</vt:lpstr>
      <vt:lpstr>Agenda</vt:lpstr>
      <vt:lpstr>Description of Brute force Attacks </vt:lpstr>
      <vt:lpstr>Objectives</vt:lpstr>
      <vt:lpstr>Scenario </vt:lpstr>
      <vt:lpstr>Mitigation</vt:lpstr>
      <vt:lpstr>Advantages of NGFW </vt:lpstr>
      <vt:lpstr>Conclusion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Dao, Timothy</dc:creator>
  <cp:revision>1</cp:revision>
  <dcterms:created xsi:type="dcterms:W3CDTF">2022-03-24T01:49:40Z</dcterms:created>
  <dcterms:modified xsi:type="dcterms:W3CDTF">2022-04-08T02:44:56Z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0x010100BB5A1244B708FF478772D9F5BE92EA81</vt:lpwstr>
  </property>
</Properties>
</file>