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4"/>
  </p:sldMasterIdLst>
  <p:notesMasterIdLst>
    <p:notesMasterId r:id="rId6"/>
  </p:notesMasterIdLst>
  <p:handoutMasterIdLst>
    <p:handoutMasterId r:id="rId7"/>
  </p:handoutMasterIdLst>
  <p:sldIdLst>
    <p:sldId id="256" r:id="rId5"/>
  </p:sldIdLst>
  <p:sldSz cx="38404800" cy="43891200"/>
  <p:notesSz cx="9239250" cy="11982450"/>
  <p:embeddedFontLst>
    <p:embeddedFont>
      <p:font typeface="Franklin Gothic Heavy" panose="020B0903020102020204" pitchFamily="34" charset="0"/>
      <p:regular r:id="rId8"/>
      <p:italic r:id="rId9"/>
    </p:embeddedFont>
    <p:embeddedFont>
      <p:font typeface="Quattrocento" panose="02020502030000000404" pitchFamily="18" charset="0"/>
      <p:regular r:id="rId10"/>
      <p:bold r:id="rId11"/>
    </p:embeddedFont>
    <p:embeddedFont>
      <p:font typeface="Quattrocento Sans" panose="020B0502050000020003" pitchFamily="34" charset="0"/>
      <p:regular r:id="rId12"/>
      <p:bold r:id="rId13"/>
      <p:italic r:id="rId14"/>
      <p:boldItalic r:id="rId15"/>
    </p:embeddedFont>
  </p:embeddedFontLst>
  <p:custDataLst>
    <p:tags r:id="rId16"/>
  </p:custDataLst>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14784" userDrawn="1">
          <p15:clr>
            <a:srgbClr val="A4A3A4"/>
          </p15:clr>
        </p15:guide>
        <p15:guide id="2" pos="11760" userDrawn="1">
          <p15:clr>
            <a:srgbClr val="A4A3A4"/>
          </p15:clr>
        </p15:guide>
      </p15:sldGuideLst>
    </p:ext>
    <p:ext uri="{2D200454-40CA-4A62-9FC3-DE9A4176ACB9}">
      <p15:notesGuideLst xmlns:p15="http://schemas.microsoft.com/office/powerpoint/2012/main">
        <p15:guide id="1" orient="horz" pos="3774"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664F93"/>
    <a:srgbClr val="A80000"/>
    <a:srgbClr val="3684A0"/>
    <a:srgbClr val="5B4D7F"/>
    <a:srgbClr val="604884"/>
    <a:srgbClr val="7C5393"/>
    <a:srgbClr val="506796"/>
    <a:srgbClr val="378B9F"/>
    <a:srgbClr val="3A74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A7F54-2EA7-45DD-85B5-8749370B9640}" v="11" dt="2023-12-07T14:01:43.729"/>
    <p1510:client id="{19CC8CD8-A22F-4C4E-AA80-8C31495084FB}" v="586" dt="2022-07-24T20:51:46.952"/>
    <p1510:client id="{1CDEEF37-8414-841D-7C42-532283F6472C}" v="2716" dt="2023-12-07T13:59:37.213"/>
    <p1510:client id="{6F2D5066-06FD-492C-A5AE-BDC8827FB28F}" v="27" dt="2023-12-06T19:08:13.070"/>
    <p1510:client id="{9209F35F-AD0C-4223-809F-3279DA4CBAA7}" v="1864" dt="2023-12-06T20:41:57.513"/>
    <p1510:client id="{A767C25E-8BBD-36F3-5F24-5C80643FC11D}" v="952" dt="2023-12-07T11:56:49.242"/>
    <p1510:client id="{CA63361F-2736-4987-B084-2E36F3151E08}" v="1" dt="2023-12-07T01:11:21.372"/>
    <p1510:client id="{D89D3689-2102-47EB-A044-63198D894A6E}" v="9" dt="2023-12-07T14:08:38.108"/>
    <p1510:client id="{E27EA88A-3454-4DBF-AC07-860E6043704A}" v="32" dt="2023-12-06T00:08:18.203"/>
    <p1510:client id="{FD18C557-7B76-4A90-BCB5-47810DF81302}" v="691" dt="2023-12-06T19:22:34.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960" y="24"/>
      </p:cViewPr>
      <p:guideLst>
        <p:guide orient="horz" pos="14784"/>
        <p:guide pos="11760"/>
      </p:guideLst>
    </p:cSldViewPr>
  </p:slideViewPr>
  <p:notesTextViewPr>
    <p:cViewPr>
      <p:scale>
        <a:sx n="1" d="1"/>
        <a:sy n="1" d="1"/>
      </p:scale>
      <p:origin x="0" y="0"/>
    </p:cViewPr>
  </p:notesTextViewPr>
  <p:notesViewPr>
    <p:cSldViewPr snapToGrid="0">
      <p:cViewPr>
        <p:scale>
          <a:sx n="1" d="2"/>
          <a:sy n="1" d="2"/>
        </p:scale>
        <p:origin x="0" y="0"/>
      </p:cViewPr>
      <p:guideLst>
        <p:guide orient="horz" pos="3774"/>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defTabSz="1149350">
              <a:defRPr sz="1500"/>
            </a:lvl1pPr>
          </a:lstStyle>
          <a:p>
            <a:endParaRPr lang="en-US" altLang="zh-CN"/>
          </a:p>
        </p:txBody>
      </p:sp>
      <p:sp>
        <p:nvSpPr>
          <p:cNvPr id="6147" name="Rectangle 3"/>
          <p:cNvSpPr>
            <a:spLocks noGrp="1" noChangeArrowheads="1"/>
          </p:cNvSpPr>
          <p:nvPr>
            <p:ph type="dt" sz="quarter" idx="1"/>
          </p:nvPr>
        </p:nvSpPr>
        <p:spPr bwMode="auto">
          <a:xfrm>
            <a:off x="5235575"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6148" name="Rectangle 4"/>
          <p:cNvSpPr>
            <a:spLocks noGrp="1" noChangeArrowheads="1"/>
          </p:cNvSpPr>
          <p:nvPr>
            <p:ph type="ftr" sz="quarter" idx="2"/>
          </p:nvPr>
        </p:nvSpPr>
        <p:spPr bwMode="auto">
          <a:xfrm>
            <a:off x="0" y="11380789"/>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defTabSz="1149350">
              <a:defRPr sz="1500"/>
            </a:lvl1pPr>
          </a:lstStyle>
          <a:p>
            <a:endParaRPr lang="en-US" altLang="zh-CN"/>
          </a:p>
        </p:txBody>
      </p:sp>
      <p:sp>
        <p:nvSpPr>
          <p:cNvPr id="6149" name="Rectangle 5"/>
          <p:cNvSpPr>
            <a:spLocks noGrp="1" noChangeArrowheads="1"/>
          </p:cNvSpPr>
          <p:nvPr>
            <p:ph type="sldNum" sz="quarter" idx="3"/>
          </p:nvPr>
        </p:nvSpPr>
        <p:spPr bwMode="auto">
          <a:xfrm>
            <a:off x="5235575" y="11380789"/>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algn="r" defTabSz="1149350">
              <a:defRPr sz="1500"/>
            </a:lvl1pPr>
          </a:lstStyle>
          <a:p>
            <a:fld id="{56A6134A-9986-4884-ADAB-C57241D32564}" type="slidenum">
              <a:rPr lang="zh-CN" altLang="en-US"/>
              <a:t>‹#›</a:t>
            </a:fld>
            <a:endParaRPr lang="en-US" altLang="zh-CN"/>
          </a:p>
        </p:txBody>
      </p:sp>
    </p:spTree>
    <p:extLst>
      <p:ext uri="{BB962C8B-B14F-4D97-AF65-F5344CB8AC3E}">
        <p14:creationId xmlns:p14="http://schemas.microsoft.com/office/powerpoint/2010/main" val="93486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defTabSz="1149350">
              <a:defRPr sz="1500"/>
            </a:lvl1pPr>
          </a:lstStyle>
          <a:p>
            <a:endParaRPr lang="en-US" altLang="zh-CN"/>
          </a:p>
        </p:txBody>
      </p:sp>
      <p:sp>
        <p:nvSpPr>
          <p:cNvPr id="4099" name="Rectangle 3"/>
          <p:cNvSpPr>
            <a:spLocks noGrp="1" noChangeArrowheads="1"/>
          </p:cNvSpPr>
          <p:nvPr>
            <p:ph type="dt" idx="1"/>
          </p:nvPr>
        </p:nvSpPr>
        <p:spPr bwMode="auto">
          <a:xfrm>
            <a:off x="5241925" y="1"/>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2052" name="Rectangle 4"/>
          <p:cNvSpPr>
            <a:spLocks noGrp="1" noRot="1" noChangeAspect="1" noChangeArrowheads="1" noTextEdit="1"/>
          </p:cNvSpPr>
          <p:nvPr>
            <p:ph type="sldImg" idx="2"/>
          </p:nvPr>
        </p:nvSpPr>
        <p:spPr bwMode="auto">
          <a:xfrm>
            <a:off x="2624138" y="889000"/>
            <a:ext cx="3976687" cy="454501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257301" y="5732464"/>
            <a:ext cx="6708775" cy="533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p:cNvSpPr>
            <a:spLocks noGrp="1" noChangeArrowheads="1"/>
          </p:cNvSpPr>
          <p:nvPr>
            <p:ph type="ftr" sz="quarter" idx="4"/>
          </p:nvPr>
        </p:nvSpPr>
        <p:spPr bwMode="auto">
          <a:xfrm>
            <a:off x="0" y="11363326"/>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defTabSz="1149350">
              <a:defRPr sz="1500"/>
            </a:lvl1pPr>
          </a:lstStyle>
          <a:p>
            <a:endParaRPr lang="en-US" altLang="zh-CN"/>
          </a:p>
        </p:txBody>
      </p:sp>
      <p:sp>
        <p:nvSpPr>
          <p:cNvPr id="4103" name="Rectangle 7"/>
          <p:cNvSpPr>
            <a:spLocks noGrp="1" noChangeArrowheads="1"/>
          </p:cNvSpPr>
          <p:nvPr>
            <p:ph type="sldNum" sz="quarter" idx="5"/>
          </p:nvPr>
        </p:nvSpPr>
        <p:spPr bwMode="auto">
          <a:xfrm>
            <a:off x="5241925" y="11363326"/>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algn="r" defTabSz="1149350">
              <a:defRPr sz="1500"/>
            </a:lvl1pPr>
          </a:lstStyle>
          <a:p>
            <a:fld id="{23124DF2-DDA8-402F-81DD-AC1D1E5694AB}" type="slidenum">
              <a:rPr lang="zh-CN" altLang="en-US"/>
              <a:t>‹#›</a:t>
            </a:fld>
            <a:endParaRPr lang="en-US" altLang="zh-CN"/>
          </a:p>
        </p:txBody>
      </p:sp>
    </p:spTree>
    <p:extLst>
      <p:ext uri="{BB962C8B-B14F-4D97-AF65-F5344CB8AC3E}">
        <p14:creationId xmlns:p14="http://schemas.microsoft.com/office/powerpoint/2010/main" val="1904019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defPPr>
              <a:defRPr kern="1200" smtId="4294967295"/>
            </a:defPPr>
            <a:lvl1pPr defTabSz="1149350">
              <a:defRPr sz="2400">
                <a:solidFill>
                  <a:schemeClr val="tx1"/>
                </a:solidFill>
                <a:latin typeface="Times New Roman" pitchFamily="18" charset="0"/>
              </a:defRPr>
            </a:lvl1pPr>
            <a:lvl2pPr marL="742950" indent="-285750" defTabSz="1149350">
              <a:defRPr sz="2400">
                <a:solidFill>
                  <a:schemeClr val="tx1"/>
                </a:solidFill>
                <a:latin typeface="Times New Roman" pitchFamily="18" charset="0"/>
              </a:defRPr>
            </a:lvl2pPr>
            <a:lvl3pPr marL="1143000" indent="-228600" defTabSz="1149350">
              <a:defRPr sz="2400">
                <a:solidFill>
                  <a:schemeClr val="tx1"/>
                </a:solidFill>
                <a:latin typeface="Times New Roman" pitchFamily="18" charset="0"/>
              </a:defRPr>
            </a:lvl3pPr>
            <a:lvl4pPr marL="1600200" indent="-228600" defTabSz="1149350">
              <a:defRPr sz="2400">
                <a:solidFill>
                  <a:schemeClr val="tx1"/>
                </a:solidFill>
                <a:latin typeface="Times New Roman" pitchFamily="18" charset="0"/>
              </a:defRPr>
            </a:lvl4pPr>
            <a:lvl5pPr marL="2057400" indent="-228600" defTabSz="1149350">
              <a:defRPr sz="2400">
                <a:solidFill>
                  <a:schemeClr val="tx1"/>
                </a:solidFill>
                <a:latin typeface="Times New Roman" pitchFamily="18" charset="0"/>
              </a:defRPr>
            </a:lvl5pPr>
            <a:lvl6pPr marL="2514600" indent="-228600" defTabSz="1149350" eaLnBrk="0" fontAlgn="base" hangingPunct="0">
              <a:spcBef>
                <a:spcPct val="0"/>
              </a:spcBef>
              <a:spcAft>
                <a:spcPct val="0"/>
              </a:spcAft>
              <a:defRPr sz="2400">
                <a:solidFill>
                  <a:schemeClr val="tx1"/>
                </a:solidFill>
                <a:latin typeface="Times New Roman" pitchFamily="18" charset="0"/>
              </a:defRPr>
            </a:lvl6pPr>
            <a:lvl7pPr marL="2971800" indent="-228600" defTabSz="1149350" eaLnBrk="0" fontAlgn="base" hangingPunct="0">
              <a:spcBef>
                <a:spcPct val="0"/>
              </a:spcBef>
              <a:spcAft>
                <a:spcPct val="0"/>
              </a:spcAft>
              <a:defRPr sz="2400">
                <a:solidFill>
                  <a:schemeClr val="tx1"/>
                </a:solidFill>
                <a:latin typeface="Times New Roman" pitchFamily="18" charset="0"/>
              </a:defRPr>
            </a:lvl7pPr>
            <a:lvl8pPr marL="3429000" indent="-228600" defTabSz="1149350" eaLnBrk="0" fontAlgn="base" hangingPunct="0">
              <a:spcBef>
                <a:spcPct val="0"/>
              </a:spcBef>
              <a:spcAft>
                <a:spcPct val="0"/>
              </a:spcAft>
              <a:defRPr sz="2400">
                <a:solidFill>
                  <a:schemeClr val="tx1"/>
                </a:solidFill>
                <a:latin typeface="Times New Roman" pitchFamily="18" charset="0"/>
              </a:defRPr>
            </a:lvl8pPr>
            <a:lvl9pPr marL="3886200" indent="-228600" defTabSz="1149350" eaLnBrk="0" fontAlgn="base" hangingPunct="0">
              <a:spcBef>
                <a:spcPct val="0"/>
              </a:spcBef>
              <a:spcAft>
                <a:spcPct val="0"/>
              </a:spcAft>
              <a:defRPr sz="2400">
                <a:solidFill>
                  <a:schemeClr val="tx1"/>
                </a:solidFill>
                <a:latin typeface="Times New Roman" pitchFamily="18" charset="0"/>
              </a:defRPr>
            </a:lvl9pPr>
          </a:lstStyle>
          <a:p>
            <a:fld id="{D5580D61-8B82-42C3-9A37-58134866DD67}" type="slidenum">
              <a:rPr lang="zh-CN" altLang="en-US" sz="1500"/>
              <a:t>1</a:t>
            </a:fld>
            <a:endParaRPr lang="en-US" altLang="zh-CN" sz="1500"/>
          </a:p>
        </p:txBody>
      </p:sp>
      <p:sp>
        <p:nvSpPr>
          <p:cNvPr id="3075" name="Rectangle 2"/>
          <p:cNvSpPr>
            <a:spLocks noGrp="1" noRot="1" noChangeAspect="1" noChangeArrowheads="1" noTextEdit="1"/>
          </p:cNvSpPr>
          <p:nvPr>
            <p:ph type="sldImg"/>
          </p:nvPr>
        </p:nvSpPr>
        <p:spPr>
          <a:xfrm>
            <a:off x="2624138" y="889000"/>
            <a:ext cx="3976687" cy="4545013"/>
          </a:xfrm>
        </p:spPr>
      </p:sp>
      <p:sp>
        <p:nvSpPr>
          <p:cNvPr id="3076" name="Rectangle 3"/>
          <p:cNvSpPr>
            <a:spLocks noGrp="1" noChangeArrowheads="1"/>
          </p:cNvSpPr>
          <p:nvPr>
            <p:ph type="body" idx="1"/>
          </p:nvPr>
        </p:nvSpPr>
        <p:spPr>
          <a:noFill/>
        </p:spPr>
        <p:txBody>
          <a:bodyPr/>
          <a:lstStyle>
            <a:defPPr>
              <a:defRPr kern="1200" smtId="4294967295"/>
            </a:defP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610" y="13635569"/>
            <a:ext cx="32643587" cy="9406467"/>
          </a:xfrm>
          <a:prstGeom prst="rect">
            <a:avLst/>
          </a:prstGeo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5761217" y="24870836"/>
            <a:ext cx="26882372" cy="11218333"/>
          </a:xfrm>
          <a:prstGeom prst="rect">
            <a:avLst/>
          </a:prstGeom>
        </p:spPr>
        <p:txBody>
          <a:bodyPr/>
          <a:lstStyle>
            <a:defPPr>
              <a:defRPr kern="1200" smtId="4294967295"/>
            </a:defPPr>
            <a:lvl1pPr marL="0" indent="0" algn="ctr">
              <a:buNone/>
              <a:defRPr/>
            </a:lvl1pPr>
            <a:lvl2pPr marL="400055" indent="0" algn="ctr">
              <a:buNone/>
              <a:defRPr/>
            </a:lvl2pPr>
            <a:lvl3pPr marL="800111" indent="0" algn="ctr">
              <a:buNone/>
              <a:defRPr/>
            </a:lvl3pPr>
            <a:lvl4pPr marL="1200165" indent="0" algn="ctr">
              <a:buNone/>
              <a:defRPr/>
            </a:lvl4pPr>
            <a:lvl5pPr marL="1600220" indent="0" algn="ctr">
              <a:buNone/>
              <a:defRPr/>
            </a:lvl5pPr>
            <a:lvl6pPr marL="2000275" indent="0" algn="ctr">
              <a:buNone/>
              <a:defRPr/>
            </a:lvl6pPr>
            <a:lvl7pPr marL="2400331" indent="0" algn="ctr">
              <a:buNone/>
              <a:defRPr/>
            </a:lvl7pPr>
            <a:lvl8pPr marL="2800385" indent="0" algn="ctr">
              <a:buNone/>
              <a:defRPr/>
            </a:lvl8pPr>
            <a:lvl9pPr marL="3200440" indent="0" algn="ctr">
              <a:buNone/>
              <a:defRPr/>
            </a:lvl9pPr>
          </a:lstStyle>
          <a:p>
            <a:r>
              <a:rPr lang="en-US"/>
              <a:t>Click to edit Master subtitle style</a:t>
            </a:r>
          </a:p>
        </p:txBody>
      </p:sp>
    </p:spTree>
    <p:extLst>
      <p:ext uri="{BB962C8B-B14F-4D97-AF65-F5344CB8AC3E}">
        <p14:creationId xmlns:p14="http://schemas.microsoft.com/office/powerpoint/2010/main" val="41166012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19996" y="1756833"/>
            <a:ext cx="34564813" cy="7315200"/>
          </a:xfrm>
          <a:prstGeom prst="rect">
            <a:avLst/>
          </a:prstGeom>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1919996" y="10240435"/>
            <a:ext cx="34564813" cy="28966584"/>
          </a:xfrm>
          <a:prstGeom prst="rect">
            <a:avLst/>
          </a:prstGeo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8220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4224" y="1756835"/>
            <a:ext cx="8640587" cy="37450184"/>
          </a:xfrm>
          <a:prstGeom prst="rect">
            <a:avLst/>
          </a:prstGeo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1919993" y="1756835"/>
            <a:ext cx="25805694" cy="37450184"/>
          </a:xfrm>
          <a:prstGeom prst="rect">
            <a:avLst/>
          </a:prstGeo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5127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9996" y="1756833"/>
            <a:ext cx="34564813" cy="7315200"/>
          </a:xfrm>
          <a:prstGeom prst="rect">
            <a:avLst/>
          </a:prstGeom>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a:xfrm>
            <a:off x="1919996" y="10240435"/>
            <a:ext cx="34564813" cy="28966584"/>
          </a:xfrm>
          <a:prstGeom prst="rect">
            <a:avLst/>
          </a:prstGeo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3083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6" y="28204589"/>
            <a:ext cx="32643587" cy="8716433"/>
          </a:xfrm>
          <a:prstGeom prst="rect">
            <a:avLst/>
          </a:prstGeom>
        </p:spPr>
        <p:txBody>
          <a:bodyPr anchor="t"/>
          <a:lstStyle>
            <a:defPPr>
              <a:defRPr kern="1200" smtId="4294967295"/>
            </a:defPPr>
            <a:lvl1pPr algn="l">
              <a:defRPr sz="3500" b="1" cap="all"/>
            </a:lvl1pPr>
          </a:lstStyle>
          <a:p>
            <a:r>
              <a:rPr lang="en-US"/>
              <a:t>Click to edit Master title style</a:t>
            </a:r>
          </a:p>
        </p:txBody>
      </p:sp>
      <p:sp>
        <p:nvSpPr>
          <p:cNvPr id="3" name="Text Placeholder 2"/>
          <p:cNvSpPr>
            <a:spLocks noGrp="1"/>
          </p:cNvSpPr>
          <p:nvPr>
            <p:ph type="body" idx="1"/>
          </p:nvPr>
        </p:nvSpPr>
        <p:spPr>
          <a:xfrm>
            <a:off x="3033716" y="18603384"/>
            <a:ext cx="32643587" cy="9601200"/>
          </a:xfrm>
          <a:prstGeom prst="rect">
            <a:avLst/>
          </a:prstGeom>
        </p:spPr>
        <p:txBody>
          <a:bodyPr anchor="b"/>
          <a:lstStyle>
            <a:defPPr>
              <a:defRPr kern="1200" smtId="4294967295"/>
            </a:defPPr>
            <a:lvl1pPr marL="0" indent="0">
              <a:buNone/>
              <a:defRPr sz="1751"/>
            </a:lvl1pPr>
            <a:lvl2pPr marL="400055" indent="0">
              <a:buNone/>
              <a:defRPr sz="1575"/>
            </a:lvl2pPr>
            <a:lvl3pPr marL="800111" indent="0">
              <a:buNone/>
              <a:defRPr sz="1400"/>
            </a:lvl3pPr>
            <a:lvl4pPr marL="1200165" indent="0">
              <a:buNone/>
              <a:defRPr sz="1225"/>
            </a:lvl4pPr>
            <a:lvl5pPr marL="1600220" indent="0">
              <a:buNone/>
              <a:defRPr sz="1225"/>
            </a:lvl5pPr>
            <a:lvl6pPr marL="2000275" indent="0">
              <a:buNone/>
              <a:defRPr sz="1225"/>
            </a:lvl6pPr>
            <a:lvl7pPr marL="2400331" indent="0">
              <a:buNone/>
              <a:defRPr sz="1225"/>
            </a:lvl7pPr>
            <a:lvl8pPr marL="2800385" indent="0">
              <a:buNone/>
              <a:defRPr sz="1225"/>
            </a:lvl8pPr>
            <a:lvl9pPr marL="3200440" indent="0">
              <a:buNone/>
              <a:defRPr sz="1225"/>
            </a:lvl9pPr>
          </a:lstStyle>
          <a:p>
            <a:pPr lvl="0"/>
            <a:r>
              <a:rPr lang="en-US"/>
              <a:t>Click to edit Master text styles</a:t>
            </a:r>
          </a:p>
        </p:txBody>
      </p:sp>
    </p:spTree>
    <p:extLst>
      <p:ext uri="{BB962C8B-B14F-4D97-AF65-F5344CB8AC3E}">
        <p14:creationId xmlns:p14="http://schemas.microsoft.com/office/powerpoint/2010/main" val="17224496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9996" y="1756833"/>
            <a:ext cx="34564813" cy="7315200"/>
          </a:xfrm>
          <a:prstGeom prst="rect">
            <a:avLst/>
          </a:prstGeom>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1919996" y="10240435"/>
            <a:ext cx="17223140" cy="28966584"/>
          </a:xfrm>
          <a:prstGeom prst="rect">
            <a:avLst/>
          </a:prstGeom>
        </p:spPr>
        <p:txBody>
          <a:bodyPr/>
          <a:lstStyle>
            <a:defPPr>
              <a:defRPr kern="1200" smtId="4294967295"/>
            </a:defPPr>
            <a:lvl1pPr>
              <a:defRPr sz="2450"/>
            </a:lvl1pPr>
            <a:lvl2pPr>
              <a:defRPr sz="2100"/>
            </a:lvl2pPr>
            <a:lvl3pPr>
              <a:defRPr sz="1751"/>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261670" y="10240435"/>
            <a:ext cx="17223140" cy="28966584"/>
          </a:xfrm>
          <a:prstGeom prst="rect">
            <a:avLst/>
          </a:prstGeom>
        </p:spPr>
        <p:txBody>
          <a:bodyPr/>
          <a:lstStyle>
            <a:defPPr>
              <a:defRPr kern="1200" smtId="4294967295"/>
            </a:defPPr>
            <a:lvl1pPr>
              <a:defRPr sz="2450"/>
            </a:lvl1pPr>
            <a:lvl2pPr>
              <a:defRPr sz="2100"/>
            </a:lvl2pPr>
            <a:lvl3pPr>
              <a:defRPr sz="1751"/>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9732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9996" y="1756833"/>
            <a:ext cx="34564813" cy="7315200"/>
          </a:xfrm>
          <a:prstGeom prst="rect">
            <a:avLst/>
          </a:prstGeo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1919993" y="9825571"/>
            <a:ext cx="16968788" cy="4093633"/>
          </a:xfrm>
          <a:prstGeom prst="rect">
            <a:avLst/>
          </a:prstGeom>
        </p:spPr>
        <p:txBody>
          <a:bodyPr anchor="b"/>
          <a:lstStyle>
            <a:defPPr>
              <a:defRPr kern="1200" smtId="4294967295"/>
            </a:defPPr>
            <a:lvl1pPr marL="0" indent="0">
              <a:buNone/>
              <a:defRPr sz="2100" b="1"/>
            </a:lvl1pPr>
            <a:lvl2pPr marL="400055" indent="0">
              <a:buNone/>
              <a:defRPr sz="1751" b="1"/>
            </a:lvl2pPr>
            <a:lvl3pPr marL="800111" indent="0">
              <a:buNone/>
              <a:defRPr sz="1575" b="1"/>
            </a:lvl3pPr>
            <a:lvl4pPr marL="1200165" indent="0">
              <a:buNone/>
              <a:defRPr sz="1400" b="1"/>
            </a:lvl4pPr>
            <a:lvl5pPr marL="1600220" indent="0">
              <a:buNone/>
              <a:defRPr sz="1400" b="1"/>
            </a:lvl5pPr>
            <a:lvl6pPr marL="2000275" indent="0">
              <a:buNone/>
              <a:defRPr sz="1400" b="1"/>
            </a:lvl6pPr>
            <a:lvl7pPr marL="2400331" indent="0">
              <a:buNone/>
              <a:defRPr sz="1400" b="1"/>
            </a:lvl7pPr>
            <a:lvl8pPr marL="2800385" indent="0">
              <a:buNone/>
              <a:defRPr sz="1400" b="1"/>
            </a:lvl8pPr>
            <a:lvl9pPr marL="3200440" indent="0">
              <a:buNone/>
              <a:defRPr sz="1400" b="1"/>
            </a:lvl9pPr>
          </a:lstStyle>
          <a:p>
            <a:pPr lvl="0"/>
            <a:r>
              <a:rPr lang="en-US"/>
              <a:t>Click to edit Master text styles</a:t>
            </a:r>
          </a:p>
        </p:txBody>
      </p:sp>
      <p:sp>
        <p:nvSpPr>
          <p:cNvPr id="4" name="Content Placeholder 3"/>
          <p:cNvSpPr>
            <a:spLocks noGrp="1"/>
          </p:cNvSpPr>
          <p:nvPr>
            <p:ph sz="half" idx="2"/>
          </p:nvPr>
        </p:nvSpPr>
        <p:spPr>
          <a:xfrm>
            <a:off x="1919993" y="13919203"/>
            <a:ext cx="16968788" cy="25287816"/>
          </a:xfrm>
          <a:prstGeom prst="rect">
            <a:avLst/>
          </a:prstGeom>
        </p:spPr>
        <p:txBody>
          <a:bodyPr/>
          <a:lstStyle>
            <a:defPPr>
              <a:defRPr kern="1200" smtId="4294967295"/>
            </a:defPPr>
            <a:lvl1pPr>
              <a:defRPr sz="2100"/>
            </a:lvl1pPr>
            <a:lvl2pPr>
              <a:defRPr sz="1751"/>
            </a:lvl2pPr>
            <a:lvl3pPr>
              <a:defRPr sz="1575"/>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8612" y="9825571"/>
            <a:ext cx="16976197" cy="4093633"/>
          </a:xfrm>
          <a:prstGeom prst="rect">
            <a:avLst/>
          </a:prstGeom>
        </p:spPr>
        <p:txBody>
          <a:bodyPr anchor="b"/>
          <a:lstStyle>
            <a:defPPr>
              <a:defRPr kern="1200" smtId="4294967295"/>
            </a:defPPr>
            <a:lvl1pPr marL="0" indent="0">
              <a:buNone/>
              <a:defRPr sz="2100" b="1"/>
            </a:lvl1pPr>
            <a:lvl2pPr marL="400055" indent="0">
              <a:buNone/>
              <a:defRPr sz="1751" b="1"/>
            </a:lvl2pPr>
            <a:lvl3pPr marL="800111" indent="0">
              <a:buNone/>
              <a:defRPr sz="1575" b="1"/>
            </a:lvl3pPr>
            <a:lvl4pPr marL="1200165" indent="0">
              <a:buNone/>
              <a:defRPr sz="1400" b="1"/>
            </a:lvl4pPr>
            <a:lvl5pPr marL="1600220" indent="0">
              <a:buNone/>
              <a:defRPr sz="1400" b="1"/>
            </a:lvl5pPr>
            <a:lvl6pPr marL="2000275" indent="0">
              <a:buNone/>
              <a:defRPr sz="1400" b="1"/>
            </a:lvl6pPr>
            <a:lvl7pPr marL="2400331" indent="0">
              <a:buNone/>
              <a:defRPr sz="1400" b="1"/>
            </a:lvl7pPr>
            <a:lvl8pPr marL="2800385" indent="0">
              <a:buNone/>
              <a:defRPr sz="1400" b="1"/>
            </a:lvl8pPr>
            <a:lvl9pPr marL="320044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19508612" y="13919203"/>
            <a:ext cx="16976197" cy="25287816"/>
          </a:xfrm>
          <a:prstGeom prst="rect">
            <a:avLst/>
          </a:prstGeom>
        </p:spPr>
        <p:txBody>
          <a:bodyPr/>
          <a:lstStyle>
            <a:defPPr>
              <a:defRPr kern="1200" smtId="4294967295"/>
            </a:defPPr>
            <a:lvl1pPr>
              <a:defRPr sz="2100"/>
            </a:lvl1pPr>
            <a:lvl2pPr>
              <a:defRPr sz="1751"/>
            </a:lvl2pPr>
            <a:lvl3pPr>
              <a:defRPr sz="1575"/>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5961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9996" y="1756833"/>
            <a:ext cx="34564813" cy="7315200"/>
          </a:xfrm>
          <a:prstGeom prst="rect">
            <a:avLst/>
          </a:prstGeom>
        </p:spPr>
        <p:txBody>
          <a:bodyPr/>
          <a:lstStyle>
            <a:defPPr>
              <a:defRPr kern="1200" smtId="4294967295"/>
            </a:defPPr>
          </a:lstStyle>
          <a:p>
            <a:r>
              <a:rPr lang="en-US"/>
              <a:t>Click to edit Master title style</a:t>
            </a:r>
          </a:p>
        </p:txBody>
      </p:sp>
    </p:spTree>
    <p:extLst>
      <p:ext uri="{BB962C8B-B14F-4D97-AF65-F5344CB8AC3E}">
        <p14:creationId xmlns:p14="http://schemas.microsoft.com/office/powerpoint/2010/main" val="22457045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981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9995" y="1748368"/>
            <a:ext cx="12634913" cy="7435851"/>
          </a:xfrm>
          <a:prstGeom prst="rect">
            <a:avLst/>
          </a:prstGeom>
        </p:spPr>
        <p:txBody>
          <a:bodyPr anchor="b"/>
          <a:lstStyle>
            <a:defPPr>
              <a:defRPr kern="1200" smtId="4294967295"/>
            </a:defPPr>
            <a:lvl1pPr algn="l">
              <a:defRPr sz="1751" b="1"/>
            </a:lvl1pPr>
          </a:lstStyle>
          <a:p>
            <a:r>
              <a:rPr lang="en-US"/>
              <a:t>Click to edit Master title style</a:t>
            </a:r>
          </a:p>
        </p:txBody>
      </p:sp>
      <p:sp>
        <p:nvSpPr>
          <p:cNvPr id="3" name="Content Placeholder 2"/>
          <p:cNvSpPr>
            <a:spLocks noGrp="1"/>
          </p:cNvSpPr>
          <p:nvPr>
            <p:ph idx="1"/>
          </p:nvPr>
        </p:nvSpPr>
        <p:spPr>
          <a:xfrm>
            <a:off x="15015458" y="1748368"/>
            <a:ext cx="21469350" cy="37458651"/>
          </a:xfrm>
          <a:prstGeom prst="rect">
            <a:avLst/>
          </a:prstGeom>
        </p:spPr>
        <p:txBody>
          <a:bodyPr/>
          <a:lstStyle>
            <a:defPPr>
              <a:defRPr kern="1200" smtId="4294967295"/>
            </a:defPPr>
            <a:lvl1pPr>
              <a:defRPr sz="2801"/>
            </a:lvl1pPr>
            <a:lvl2pPr>
              <a:defRPr sz="2450"/>
            </a:lvl2pPr>
            <a:lvl3pPr>
              <a:defRPr sz="2100"/>
            </a:lvl3pPr>
            <a:lvl4pPr>
              <a:defRPr sz="1751"/>
            </a:lvl4pPr>
            <a:lvl5pPr>
              <a:defRPr sz="1751"/>
            </a:lvl5pPr>
            <a:lvl6pPr>
              <a:defRPr sz="1751"/>
            </a:lvl6pPr>
            <a:lvl7pPr>
              <a:defRPr sz="1751"/>
            </a:lvl7pPr>
            <a:lvl8pPr>
              <a:defRPr sz="1751"/>
            </a:lvl8pPr>
            <a:lvl9pPr>
              <a:defRPr sz="1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19995" y="9184217"/>
            <a:ext cx="12634913" cy="30022800"/>
          </a:xfrm>
          <a:prstGeom prst="rect">
            <a:avLst/>
          </a:prstGeom>
        </p:spPr>
        <p:txBody>
          <a:bodyPr/>
          <a:lstStyle>
            <a:defPPr>
              <a:defRPr kern="1200" smtId="4294967295"/>
            </a:defPPr>
            <a:lvl1pPr marL="0" indent="0">
              <a:buNone/>
              <a:defRPr sz="1225"/>
            </a:lvl1pPr>
            <a:lvl2pPr marL="400055" indent="0">
              <a:buNone/>
              <a:defRPr sz="1050"/>
            </a:lvl2pPr>
            <a:lvl3pPr marL="800111" indent="0">
              <a:buNone/>
              <a:defRPr sz="875"/>
            </a:lvl3pPr>
            <a:lvl4pPr marL="1200165" indent="0">
              <a:buNone/>
              <a:defRPr sz="788"/>
            </a:lvl4pPr>
            <a:lvl5pPr marL="1600220" indent="0">
              <a:buNone/>
              <a:defRPr sz="788"/>
            </a:lvl5pPr>
            <a:lvl6pPr marL="2000275" indent="0">
              <a:buNone/>
              <a:defRPr sz="788"/>
            </a:lvl6pPr>
            <a:lvl7pPr marL="2400331" indent="0">
              <a:buNone/>
              <a:defRPr sz="788"/>
            </a:lvl7pPr>
            <a:lvl8pPr marL="2800385" indent="0">
              <a:buNone/>
              <a:defRPr sz="788"/>
            </a:lvl8pPr>
            <a:lvl9pPr marL="3200440" indent="0">
              <a:buNone/>
              <a:defRPr sz="788"/>
            </a:lvl9pPr>
          </a:lstStyle>
          <a:p>
            <a:pPr lvl="0"/>
            <a:r>
              <a:rPr lang="en-US"/>
              <a:t>Click to edit Master text styles</a:t>
            </a:r>
          </a:p>
        </p:txBody>
      </p:sp>
    </p:spTree>
    <p:extLst>
      <p:ext uri="{BB962C8B-B14F-4D97-AF65-F5344CB8AC3E}">
        <p14:creationId xmlns:p14="http://schemas.microsoft.com/office/powerpoint/2010/main" val="41117546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8105" y="30723422"/>
            <a:ext cx="23042387" cy="3627967"/>
          </a:xfrm>
          <a:prstGeom prst="rect">
            <a:avLst/>
          </a:prstGeom>
        </p:spPr>
        <p:txBody>
          <a:bodyPr anchor="b"/>
          <a:lstStyle>
            <a:defPPr>
              <a:defRPr kern="1200" smtId="4294967295"/>
            </a:defPPr>
            <a:lvl1pPr algn="l">
              <a:defRPr sz="1751" b="1"/>
            </a:lvl1pPr>
          </a:lstStyle>
          <a:p>
            <a:r>
              <a:rPr lang="en-US"/>
              <a:t>Click to edit Master title style</a:t>
            </a:r>
          </a:p>
        </p:txBody>
      </p:sp>
      <p:sp>
        <p:nvSpPr>
          <p:cNvPr id="3" name="Picture Placeholder 2"/>
          <p:cNvSpPr>
            <a:spLocks noGrp="1"/>
          </p:cNvSpPr>
          <p:nvPr>
            <p:ph type="pic" idx="1"/>
          </p:nvPr>
        </p:nvSpPr>
        <p:spPr>
          <a:xfrm>
            <a:off x="7528105" y="3922185"/>
            <a:ext cx="23042387" cy="26333451"/>
          </a:xfrm>
          <a:prstGeom prst="rect">
            <a:avLst/>
          </a:prstGeom>
        </p:spPr>
        <p:txBody>
          <a:bodyPr/>
          <a:lstStyle>
            <a:defPPr>
              <a:defRPr kern="1200" smtId="4294967295"/>
            </a:defPPr>
            <a:lvl1pPr marL="0" indent="0">
              <a:buNone/>
              <a:defRPr sz="2801"/>
            </a:lvl1pPr>
            <a:lvl2pPr marL="400055" indent="0">
              <a:buNone/>
              <a:defRPr sz="2450"/>
            </a:lvl2pPr>
            <a:lvl3pPr marL="800111" indent="0">
              <a:buNone/>
              <a:defRPr sz="2100"/>
            </a:lvl3pPr>
            <a:lvl4pPr marL="1200165" indent="0">
              <a:buNone/>
              <a:defRPr sz="1751"/>
            </a:lvl4pPr>
            <a:lvl5pPr marL="1600220" indent="0">
              <a:buNone/>
              <a:defRPr sz="1751"/>
            </a:lvl5pPr>
            <a:lvl6pPr marL="2000275" indent="0">
              <a:buNone/>
              <a:defRPr sz="1751"/>
            </a:lvl6pPr>
            <a:lvl7pPr marL="2400331" indent="0">
              <a:buNone/>
              <a:defRPr sz="1751"/>
            </a:lvl7pPr>
            <a:lvl8pPr marL="2800385" indent="0">
              <a:buNone/>
              <a:defRPr sz="1751"/>
            </a:lvl8pPr>
            <a:lvl9pPr marL="3200440" indent="0">
              <a:buNone/>
              <a:defRPr sz="1751"/>
            </a:lvl9pPr>
          </a:lstStyle>
          <a:p>
            <a:pPr lvl="0"/>
            <a:endParaRPr lang="en-US" noProof="0"/>
          </a:p>
        </p:txBody>
      </p:sp>
      <p:sp>
        <p:nvSpPr>
          <p:cNvPr id="4" name="Text Placeholder 3"/>
          <p:cNvSpPr>
            <a:spLocks noGrp="1"/>
          </p:cNvSpPr>
          <p:nvPr>
            <p:ph type="body" sz="half" idx="2"/>
          </p:nvPr>
        </p:nvSpPr>
        <p:spPr>
          <a:xfrm>
            <a:off x="7528105" y="34351388"/>
            <a:ext cx="23042387" cy="5149849"/>
          </a:xfrm>
          <a:prstGeom prst="rect">
            <a:avLst/>
          </a:prstGeom>
        </p:spPr>
        <p:txBody>
          <a:bodyPr/>
          <a:lstStyle>
            <a:defPPr>
              <a:defRPr kern="1200" smtId="4294967295"/>
            </a:defPPr>
            <a:lvl1pPr marL="0" indent="0">
              <a:buNone/>
              <a:defRPr sz="1225"/>
            </a:lvl1pPr>
            <a:lvl2pPr marL="400055" indent="0">
              <a:buNone/>
              <a:defRPr sz="1050"/>
            </a:lvl2pPr>
            <a:lvl3pPr marL="800111" indent="0">
              <a:buNone/>
              <a:defRPr sz="875"/>
            </a:lvl3pPr>
            <a:lvl4pPr marL="1200165" indent="0">
              <a:buNone/>
              <a:defRPr sz="788"/>
            </a:lvl4pPr>
            <a:lvl5pPr marL="1600220" indent="0">
              <a:buNone/>
              <a:defRPr sz="788"/>
            </a:lvl5pPr>
            <a:lvl6pPr marL="2000275" indent="0">
              <a:buNone/>
              <a:defRPr sz="788"/>
            </a:lvl6pPr>
            <a:lvl7pPr marL="2400331" indent="0">
              <a:buNone/>
              <a:defRPr sz="788"/>
            </a:lvl7pPr>
            <a:lvl8pPr marL="2800385" indent="0">
              <a:buNone/>
              <a:defRPr sz="788"/>
            </a:lvl8pPr>
            <a:lvl9pPr marL="3200440" indent="0">
              <a:buNone/>
              <a:defRPr sz="788"/>
            </a:lvl9pPr>
          </a:lstStyle>
          <a:p>
            <a:pPr lvl="0"/>
            <a:r>
              <a:rPr lang="en-US"/>
              <a:t>Click to edit Master text styles</a:t>
            </a:r>
          </a:p>
        </p:txBody>
      </p:sp>
    </p:spTree>
    <p:extLst>
      <p:ext uri="{BB962C8B-B14F-4D97-AF65-F5344CB8AC3E}">
        <p14:creationId xmlns:p14="http://schemas.microsoft.com/office/powerpoint/2010/main" val="6739591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New picture"/>
          <p:cNvPicPr/>
          <p:nvPr/>
        </p:nvPicPr>
        <p:blipFill>
          <a:blip r:embed="rId13"/>
          <a:stretch>
            <a:fillRect/>
          </a:stretch>
        </p:blipFill>
        <p:spPr>
          <a:xfrm rot="16200000">
            <a:off x="-13339234" y="22946783"/>
            <a:ext cx="19033067" cy="3822700"/>
          </a:xfrm>
          <a:prstGeom prst="rect">
            <a:avLst/>
          </a:prstGeom>
        </p:spPr>
      </p:pic>
      <p:pic>
        <p:nvPicPr>
          <p:cNvPr id="3" name="New picture"/>
          <p:cNvPicPr/>
          <p:nvPr/>
        </p:nvPicPr>
        <p:blipFill>
          <a:blip r:embed="rId13"/>
          <a:stretch>
            <a:fillRect/>
          </a:stretch>
        </p:blipFill>
        <p:spPr>
          <a:xfrm rot="5400000">
            <a:off x="32710967" y="22946783"/>
            <a:ext cx="19033067" cy="3822700"/>
          </a:xfrm>
          <a:prstGeom prst="rect">
            <a:avLst/>
          </a:prstGeom>
        </p:spPr>
      </p:pic>
      <p:pic>
        <p:nvPicPr>
          <p:cNvPr id="4" name="New picture"/>
          <p:cNvPicPr/>
          <p:nvPr/>
        </p:nvPicPr>
        <p:blipFill>
          <a:blip r:embed="rId14"/>
          <a:stretch>
            <a:fillRect/>
          </a:stretch>
        </p:blipFill>
        <p:spPr>
          <a:xfrm>
            <a:off x="6089650" y="44568535"/>
            <a:ext cx="26225500" cy="2065867"/>
          </a:xfrm>
          <a:prstGeom prst="rect">
            <a:avLst/>
          </a:prstGeom>
        </p:spPr>
      </p:pic>
      <p:sp>
        <p:nvSpPr>
          <p:cNvPr id="5" name="New shape"/>
          <p:cNvSpPr/>
          <p:nvPr/>
        </p:nvSpPr>
        <p:spPr>
          <a:xfrm>
            <a:off x="6089650" y="45330536"/>
            <a:ext cx="19202400" cy="1693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271">
                <a:solidFill>
                  <a:srgbClr val="808080"/>
                </a:solidFill>
              </a:rPr>
              <a:t>Template ID: ponderingpeacock  Size: tri-fold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defPPr>
        <a:defRPr kern="1200" smtId="4294967295"/>
      </a:defPPr>
      <a:lvl1pPr algn="ctr" defTabSz="2690649" rtl="0" eaLnBrk="0" fontAlgn="base" hangingPunct="0">
        <a:spcBef>
          <a:spcPct val="0"/>
        </a:spcBef>
        <a:spcAft>
          <a:spcPct val="0"/>
        </a:spcAft>
        <a:defRPr sz="12950">
          <a:solidFill>
            <a:schemeClr val="tx2"/>
          </a:solidFill>
          <a:latin typeface="+mj-lt"/>
          <a:ea typeface="+mj-ea"/>
          <a:cs typeface="+mj-cs"/>
        </a:defRPr>
      </a:lvl1pPr>
      <a:lvl2pPr algn="ctr" defTabSz="2690649" rtl="0" eaLnBrk="0" fontAlgn="base" hangingPunct="0">
        <a:spcBef>
          <a:spcPct val="0"/>
        </a:spcBef>
        <a:spcAft>
          <a:spcPct val="0"/>
        </a:spcAft>
        <a:defRPr sz="12950">
          <a:solidFill>
            <a:schemeClr val="tx2"/>
          </a:solidFill>
          <a:latin typeface="Times New Roman" pitchFamily="18" charset="0"/>
        </a:defRPr>
      </a:lvl2pPr>
      <a:lvl3pPr algn="ctr" defTabSz="2690649" rtl="0" eaLnBrk="0" fontAlgn="base" hangingPunct="0">
        <a:spcBef>
          <a:spcPct val="0"/>
        </a:spcBef>
        <a:spcAft>
          <a:spcPct val="0"/>
        </a:spcAft>
        <a:defRPr sz="12950">
          <a:solidFill>
            <a:schemeClr val="tx2"/>
          </a:solidFill>
          <a:latin typeface="Times New Roman" pitchFamily="18" charset="0"/>
        </a:defRPr>
      </a:lvl3pPr>
      <a:lvl4pPr algn="ctr" defTabSz="2690649" rtl="0" eaLnBrk="0" fontAlgn="base" hangingPunct="0">
        <a:spcBef>
          <a:spcPct val="0"/>
        </a:spcBef>
        <a:spcAft>
          <a:spcPct val="0"/>
        </a:spcAft>
        <a:defRPr sz="12950">
          <a:solidFill>
            <a:schemeClr val="tx2"/>
          </a:solidFill>
          <a:latin typeface="Times New Roman" pitchFamily="18" charset="0"/>
        </a:defRPr>
      </a:lvl4pPr>
      <a:lvl5pPr algn="ctr" defTabSz="2690649" rtl="0" eaLnBrk="0" fontAlgn="base" hangingPunct="0">
        <a:spcBef>
          <a:spcPct val="0"/>
        </a:spcBef>
        <a:spcAft>
          <a:spcPct val="0"/>
        </a:spcAft>
        <a:defRPr sz="12950">
          <a:solidFill>
            <a:schemeClr val="tx2"/>
          </a:solidFill>
          <a:latin typeface="Times New Roman" pitchFamily="18" charset="0"/>
        </a:defRPr>
      </a:lvl5pPr>
      <a:lvl6pPr marL="400055" algn="ctr" defTabSz="2690649" rtl="0" eaLnBrk="0" fontAlgn="base" hangingPunct="0">
        <a:spcBef>
          <a:spcPct val="0"/>
        </a:spcBef>
        <a:spcAft>
          <a:spcPct val="0"/>
        </a:spcAft>
        <a:defRPr sz="12950">
          <a:solidFill>
            <a:schemeClr val="tx2"/>
          </a:solidFill>
          <a:latin typeface="Times New Roman" pitchFamily="18" charset="0"/>
        </a:defRPr>
      </a:lvl6pPr>
      <a:lvl7pPr marL="800111" algn="ctr" defTabSz="2690649" rtl="0" eaLnBrk="0" fontAlgn="base" hangingPunct="0">
        <a:spcBef>
          <a:spcPct val="0"/>
        </a:spcBef>
        <a:spcAft>
          <a:spcPct val="0"/>
        </a:spcAft>
        <a:defRPr sz="12950">
          <a:solidFill>
            <a:schemeClr val="tx2"/>
          </a:solidFill>
          <a:latin typeface="Times New Roman" pitchFamily="18" charset="0"/>
        </a:defRPr>
      </a:lvl7pPr>
      <a:lvl8pPr marL="1200165" algn="ctr" defTabSz="2690649" rtl="0" eaLnBrk="0" fontAlgn="base" hangingPunct="0">
        <a:spcBef>
          <a:spcPct val="0"/>
        </a:spcBef>
        <a:spcAft>
          <a:spcPct val="0"/>
        </a:spcAft>
        <a:defRPr sz="12950">
          <a:solidFill>
            <a:schemeClr val="tx2"/>
          </a:solidFill>
          <a:latin typeface="Times New Roman" pitchFamily="18" charset="0"/>
        </a:defRPr>
      </a:lvl8pPr>
      <a:lvl9pPr marL="1600220" algn="ctr" defTabSz="2690649" rtl="0" eaLnBrk="0" fontAlgn="base" hangingPunct="0">
        <a:spcBef>
          <a:spcPct val="0"/>
        </a:spcBef>
        <a:spcAft>
          <a:spcPct val="0"/>
        </a:spcAft>
        <a:defRPr sz="12950">
          <a:solidFill>
            <a:schemeClr val="tx2"/>
          </a:solidFill>
          <a:latin typeface="Times New Roman" pitchFamily="18" charset="0"/>
        </a:defRPr>
      </a:lvl9pPr>
    </p:titleStyle>
    <p:bodyStyle>
      <a:defPPr>
        <a:defRPr kern="1200" smtId="4294967295"/>
      </a:defPPr>
      <a:lvl1pPr marL="1007084" indent="-1007084" algn="l" defTabSz="2690649" rtl="0" eaLnBrk="0" fontAlgn="base" hangingPunct="0">
        <a:spcBef>
          <a:spcPct val="20000"/>
        </a:spcBef>
        <a:spcAft>
          <a:spcPct val="0"/>
        </a:spcAft>
        <a:buChar char="•"/>
        <a:defRPr sz="9363">
          <a:solidFill>
            <a:schemeClr val="tx1"/>
          </a:solidFill>
          <a:latin typeface="+mn-lt"/>
          <a:ea typeface="+mn-ea"/>
          <a:cs typeface="+mn-cs"/>
        </a:defRPr>
      </a:lvl1pPr>
      <a:lvl2pPr marL="2185023" indent="-840394" algn="l" defTabSz="2690649" rtl="0" eaLnBrk="0" fontAlgn="base" hangingPunct="0">
        <a:spcBef>
          <a:spcPct val="20000"/>
        </a:spcBef>
        <a:spcAft>
          <a:spcPct val="0"/>
        </a:spcAft>
        <a:buChar char="–"/>
        <a:defRPr sz="8313">
          <a:solidFill>
            <a:schemeClr val="tx1"/>
          </a:solidFill>
          <a:latin typeface="+mn-lt"/>
        </a:defRPr>
      </a:lvl2pPr>
      <a:lvl3pPr marL="3362964" indent="-672315" algn="l" defTabSz="2690649" rtl="0" eaLnBrk="0" fontAlgn="base" hangingPunct="0">
        <a:spcBef>
          <a:spcPct val="20000"/>
        </a:spcBef>
        <a:spcAft>
          <a:spcPct val="0"/>
        </a:spcAft>
        <a:buChar char="•"/>
        <a:defRPr sz="7088">
          <a:solidFill>
            <a:schemeClr val="tx1"/>
          </a:solidFill>
          <a:latin typeface="+mn-lt"/>
        </a:defRPr>
      </a:lvl3pPr>
      <a:lvl4pPr marL="4711760" indent="-676483" algn="l" defTabSz="2690649" rtl="0" eaLnBrk="0" fontAlgn="base" hangingPunct="0">
        <a:spcBef>
          <a:spcPct val="20000"/>
        </a:spcBef>
        <a:spcAft>
          <a:spcPct val="0"/>
        </a:spcAft>
        <a:buChar char="–"/>
        <a:defRPr sz="5688">
          <a:solidFill>
            <a:schemeClr val="tx1"/>
          </a:solidFill>
          <a:latin typeface="+mn-lt"/>
        </a:defRPr>
      </a:lvl4pPr>
      <a:lvl5pPr marL="6056389" indent="-672315" algn="l" defTabSz="2690649" rtl="0" eaLnBrk="0" fontAlgn="base" hangingPunct="0">
        <a:spcBef>
          <a:spcPct val="20000"/>
        </a:spcBef>
        <a:spcAft>
          <a:spcPct val="0"/>
        </a:spcAft>
        <a:buChar char="»"/>
        <a:defRPr sz="5688">
          <a:solidFill>
            <a:schemeClr val="tx1"/>
          </a:solidFill>
          <a:latin typeface="+mn-lt"/>
        </a:defRPr>
      </a:lvl5pPr>
      <a:lvl6pPr marL="6456443" indent="-672315" algn="l" defTabSz="2690649" rtl="0" eaLnBrk="0" fontAlgn="base" hangingPunct="0">
        <a:spcBef>
          <a:spcPct val="20000"/>
        </a:spcBef>
        <a:spcAft>
          <a:spcPct val="0"/>
        </a:spcAft>
        <a:buChar char="»"/>
        <a:defRPr sz="5688">
          <a:solidFill>
            <a:schemeClr val="tx1"/>
          </a:solidFill>
          <a:latin typeface="+mn-lt"/>
        </a:defRPr>
      </a:lvl6pPr>
      <a:lvl7pPr marL="6856497" indent="-672315" algn="l" defTabSz="2690649" rtl="0" eaLnBrk="0" fontAlgn="base" hangingPunct="0">
        <a:spcBef>
          <a:spcPct val="20000"/>
        </a:spcBef>
        <a:spcAft>
          <a:spcPct val="0"/>
        </a:spcAft>
        <a:buChar char="»"/>
        <a:defRPr sz="5688">
          <a:solidFill>
            <a:schemeClr val="tx1"/>
          </a:solidFill>
          <a:latin typeface="+mn-lt"/>
        </a:defRPr>
      </a:lvl7pPr>
      <a:lvl8pPr marL="7256553" indent="-672315" algn="l" defTabSz="2690649" rtl="0" eaLnBrk="0" fontAlgn="base" hangingPunct="0">
        <a:spcBef>
          <a:spcPct val="20000"/>
        </a:spcBef>
        <a:spcAft>
          <a:spcPct val="0"/>
        </a:spcAft>
        <a:buChar char="»"/>
        <a:defRPr sz="5688">
          <a:solidFill>
            <a:schemeClr val="tx1"/>
          </a:solidFill>
          <a:latin typeface="+mn-lt"/>
        </a:defRPr>
      </a:lvl8pPr>
      <a:lvl9pPr marL="7656608" indent="-672315" algn="l" defTabSz="2690649" rtl="0" eaLnBrk="0" fontAlgn="base" hangingPunct="0">
        <a:spcBef>
          <a:spcPct val="20000"/>
        </a:spcBef>
        <a:spcAft>
          <a:spcPct val="0"/>
        </a:spcAft>
        <a:buChar char="»"/>
        <a:defRPr sz="5688">
          <a:solidFill>
            <a:schemeClr val="tx1"/>
          </a:solidFill>
          <a:latin typeface="+mn-lt"/>
        </a:defRPr>
      </a:lvl9pPr>
    </p:bodyStyle>
    <p:otherStyle>
      <a:defPPr>
        <a:defRPr lang="en-US"/>
      </a:defPPr>
      <a:lvl1pPr marL="0" algn="l" defTabSz="800111" rtl="0" eaLnBrk="1" latinLnBrk="0" hangingPunct="1">
        <a:defRPr sz="1575" kern="1200">
          <a:solidFill>
            <a:schemeClr val="tx1"/>
          </a:solidFill>
          <a:latin typeface="+mn-lt"/>
          <a:ea typeface="+mn-ea"/>
          <a:cs typeface="+mn-cs"/>
        </a:defRPr>
      </a:lvl1pPr>
      <a:lvl2pPr marL="400055" algn="l" defTabSz="800111" rtl="0" eaLnBrk="1" latinLnBrk="0" hangingPunct="1">
        <a:defRPr sz="1575" kern="1200">
          <a:solidFill>
            <a:schemeClr val="tx1"/>
          </a:solidFill>
          <a:latin typeface="+mn-lt"/>
          <a:ea typeface="+mn-ea"/>
          <a:cs typeface="+mn-cs"/>
        </a:defRPr>
      </a:lvl2pPr>
      <a:lvl3pPr marL="800111" algn="l" defTabSz="800111" rtl="0" eaLnBrk="1" latinLnBrk="0" hangingPunct="1">
        <a:defRPr sz="1575" kern="1200">
          <a:solidFill>
            <a:schemeClr val="tx1"/>
          </a:solidFill>
          <a:latin typeface="+mn-lt"/>
          <a:ea typeface="+mn-ea"/>
          <a:cs typeface="+mn-cs"/>
        </a:defRPr>
      </a:lvl3pPr>
      <a:lvl4pPr marL="1200165" algn="l" defTabSz="800111" rtl="0" eaLnBrk="1" latinLnBrk="0" hangingPunct="1">
        <a:defRPr sz="1575" kern="1200">
          <a:solidFill>
            <a:schemeClr val="tx1"/>
          </a:solidFill>
          <a:latin typeface="+mn-lt"/>
          <a:ea typeface="+mn-ea"/>
          <a:cs typeface="+mn-cs"/>
        </a:defRPr>
      </a:lvl4pPr>
      <a:lvl5pPr marL="1600220" algn="l" defTabSz="800111" rtl="0" eaLnBrk="1" latinLnBrk="0" hangingPunct="1">
        <a:defRPr sz="1575" kern="1200">
          <a:solidFill>
            <a:schemeClr val="tx1"/>
          </a:solidFill>
          <a:latin typeface="+mn-lt"/>
          <a:ea typeface="+mn-ea"/>
          <a:cs typeface="+mn-cs"/>
        </a:defRPr>
      </a:lvl5pPr>
      <a:lvl6pPr marL="2000275" algn="l" defTabSz="800111" rtl="0" eaLnBrk="1" latinLnBrk="0" hangingPunct="1">
        <a:defRPr sz="1575" kern="1200">
          <a:solidFill>
            <a:schemeClr val="tx1"/>
          </a:solidFill>
          <a:latin typeface="+mn-lt"/>
          <a:ea typeface="+mn-ea"/>
          <a:cs typeface="+mn-cs"/>
        </a:defRPr>
      </a:lvl6pPr>
      <a:lvl7pPr marL="2400331" algn="l" defTabSz="800111" rtl="0" eaLnBrk="1" latinLnBrk="0" hangingPunct="1">
        <a:defRPr sz="1575" kern="1200">
          <a:solidFill>
            <a:schemeClr val="tx1"/>
          </a:solidFill>
          <a:latin typeface="+mn-lt"/>
          <a:ea typeface="+mn-ea"/>
          <a:cs typeface="+mn-cs"/>
        </a:defRPr>
      </a:lvl7pPr>
      <a:lvl8pPr marL="2800385" algn="l" defTabSz="800111" rtl="0" eaLnBrk="1" latinLnBrk="0" hangingPunct="1">
        <a:defRPr sz="1575" kern="1200">
          <a:solidFill>
            <a:schemeClr val="tx1"/>
          </a:solidFill>
          <a:latin typeface="+mn-lt"/>
          <a:ea typeface="+mn-ea"/>
          <a:cs typeface="+mn-cs"/>
        </a:defRPr>
      </a:lvl8pPr>
      <a:lvl9pPr marL="3200440" algn="l" defTabSz="800111" rtl="0" eaLnBrk="1" latinLnBrk="0" hangingPunct="1">
        <a:defRPr sz="15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rgbClr val="2D3C50"/>
        </a:solidFill>
        <a:effectLst/>
      </p:bgPr>
    </p:bg>
    <p:spTree>
      <p:nvGrpSpPr>
        <p:cNvPr id="1" name=""/>
        <p:cNvGrpSpPr/>
        <p:nvPr/>
      </p:nvGrpSpPr>
      <p:grpSpPr>
        <a:xfrm>
          <a:off x="0" y="0"/>
          <a:ext cx="0" cy="0"/>
          <a:chOff x="0" y="0"/>
          <a:chExt cx="0" cy="0"/>
        </a:xfrm>
      </p:grpSpPr>
      <p:sp>
        <p:nvSpPr>
          <p:cNvPr id="28" name="Text Box 241"/>
          <p:cNvSpPr txBox="1">
            <a:spLocks noChangeArrowheads="1"/>
          </p:cNvSpPr>
          <p:nvPr/>
        </p:nvSpPr>
        <p:spPr bwMode="auto">
          <a:xfrm>
            <a:off x="379954" y="721141"/>
            <a:ext cx="37721244" cy="5463324"/>
          </a:xfrm>
          <a:prstGeom prst="snip2DiagRect">
            <a:avLst/>
          </a:prstGeom>
          <a:solidFill>
            <a:srgbClr val="8E0000"/>
          </a:solidFill>
          <a:ln w="25400">
            <a:noFill/>
            <a:miter lim="800000"/>
          </a:ln>
        </p:spPr>
        <p:txBody>
          <a:bodyPr lIns="53524" tIns="26761" rIns="53524" bIns="26761"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3675" b="1" i="1" u="sng">
              <a:solidFill>
                <a:schemeClr val="bg1"/>
              </a:solidFill>
              <a:latin typeface="Arial"/>
              <a:ea typeface="SimSun" pitchFamily="2" charset="-122"/>
            </a:endParaRPr>
          </a:p>
        </p:txBody>
      </p:sp>
      <p:sp>
        <p:nvSpPr>
          <p:cNvPr id="70" name="Text Placeholder 5">
            <a:extLst>
              <a:ext uri="{FF2B5EF4-FFF2-40B4-BE49-F238E27FC236}">
                <a16:creationId xmlns:a16="http://schemas.microsoft.com/office/drawing/2014/main" id="{425621FB-070F-446E-BA36-4A66EBF8DEF2}"/>
              </a:ext>
            </a:extLst>
          </p:cNvPr>
          <p:cNvSpPr txBox="1"/>
          <p:nvPr/>
        </p:nvSpPr>
        <p:spPr>
          <a:xfrm>
            <a:off x="3200400" y="1510316"/>
            <a:ext cx="31931539" cy="1338989"/>
          </a:xfrm>
          <a:prstGeom prst="rect">
            <a:avLst/>
          </a:prstGeom>
        </p:spPr>
        <p:txBody>
          <a:bodyPr lIns="0" tIns="0" rIns="0" bIns="0" anchor="t">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290991">
              <a:spcBef>
                <a:spcPct val="20000"/>
              </a:spcBef>
              <a:defRPr/>
            </a:pPr>
            <a:r>
              <a:rPr lang="en-US" sz="7400" b="1" dirty="0">
                <a:solidFill>
                  <a:schemeClr val="bg1"/>
                </a:solidFill>
                <a:effectLst/>
                <a:latin typeface="Quattrocento"/>
              </a:rPr>
              <a:t>DDoS Defense Using NGFW</a:t>
            </a:r>
            <a:endParaRPr lang="en-US" dirty="0">
              <a:solidFill>
                <a:schemeClr val="bg1"/>
              </a:solidFill>
            </a:endParaRPr>
          </a:p>
        </p:txBody>
      </p:sp>
      <p:sp>
        <p:nvSpPr>
          <p:cNvPr id="71" name="Text Placeholder 5">
            <a:extLst>
              <a:ext uri="{FF2B5EF4-FFF2-40B4-BE49-F238E27FC236}">
                <a16:creationId xmlns:a16="http://schemas.microsoft.com/office/drawing/2014/main" id="{3A3E55C8-5130-4258-80B1-064CE3FDB621}"/>
              </a:ext>
            </a:extLst>
          </p:cNvPr>
          <p:cNvSpPr txBox="1"/>
          <p:nvPr/>
        </p:nvSpPr>
        <p:spPr>
          <a:xfrm>
            <a:off x="3200400" y="3429000"/>
            <a:ext cx="32004000" cy="2563779"/>
          </a:xfrm>
          <a:prstGeom prst="rect">
            <a:avLst/>
          </a:prstGeom>
        </p:spPr>
        <p:txBody>
          <a:bodyPr lIns="0" tIns="0" rIns="0" bIns="0" anchor="t">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4900" dirty="0">
                <a:solidFill>
                  <a:schemeClr val="bg1"/>
                </a:solidFill>
                <a:effectLst/>
                <a:latin typeface="Quattrocento"/>
                <a:cs typeface="Arial"/>
              </a:rPr>
              <a:t>Matthew Kleeman, Jacob Sherer</a:t>
            </a:r>
            <a:endParaRPr lang="en-US" sz="4900" dirty="0">
              <a:solidFill>
                <a:schemeClr val="bg1"/>
              </a:solidFill>
              <a:effectLst/>
              <a:latin typeface="Quattrocento" panose="02020802030000000404" pitchFamily="18" charset="0"/>
              <a:cs typeface="Arial" panose="020B0604020202020204" pitchFamily="34" charset="0"/>
            </a:endParaRPr>
          </a:p>
          <a:p>
            <a:pPr algn="ctr">
              <a:defRPr/>
            </a:pPr>
            <a:r>
              <a:rPr lang="en-US" sz="4900" dirty="0">
                <a:solidFill>
                  <a:schemeClr val="bg1"/>
                </a:solidFill>
                <a:effectLst/>
                <a:latin typeface="Quattrocento"/>
                <a:cs typeface="Arial"/>
              </a:rPr>
              <a:t>Advisors: Ali Mazloum, Jorge </a:t>
            </a:r>
            <a:r>
              <a:rPr lang="en-US" sz="4900" dirty="0" err="1">
                <a:solidFill>
                  <a:schemeClr val="bg1"/>
                </a:solidFill>
                <a:effectLst/>
                <a:latin typeface="Quattrocento"/>
                <a:cs typeface="Arial"/>
              </a:rPr>
              <a:t>Crichigno</a:t>
            </a:r>
            <a:endParaRPr lang="en-US" sz="4900">
              <a:solidFill>
                <a:schemeClr val="bg1"/>
              </a:solidFill>
              <a:effectLst/>
              <a:latin typeface="Quattrocento"/>
              <a:cs typeface="Arial"/>
            </a:endParaRPr>
          </a:p>
          <a:p>
            <a:pPr algn="ctr">
              <a:defRPr/>
            </a:pPr>
            <a:r>
              <a:rPr lang="en-US" sz="4900" dirty="0">
                <a:solidFill>
                  <a:schemeClr val="bg1"/>
                </a:solidFill>
                <a:effectLst/>
                <a:latin typeface="Quattrocento"/>
                <a:cs typeface="Arial"/>
              </a:rPr>
              <a:t>Integrated Information Technology Department, University of South Carolina, Columbia, South Carolina</a:t>
            </a:r>
          </a:p>
        </p:txBody>
      </p:sp>
      <p:sp>
        <p:nvSpPr>
          <p:cNvPr id="79" name="Rectangle 78">
            <a:extLst>
              <a:ext uri="{FF2B5EF4-FFF2-40B4-BE49-F238E27FC236}">
                <a16:creationId xmlns:a16="http://schemas.microsoft.com/office/drawing/2014/main" id="{0F831EE1-8866-4A3E-8CAB-8624A11FF145}"/>
              </a:ext>
            </a:extLst>
          </p:cNvPr>
          <p:cNvSpPr/>
          <p:nvPr/>
        </p:nvSpPr>
        <p:spPr>
          <a:xfrm>
            <a:off x="13172763" y="7820030"/>
            <a:ext cx="12193046" cy="13851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400">
              <a:latin typeface="+mj-lt"/>
            </a:endParaRPr>
          </a:p>
        </p:txBody>
      </p:sp>
      <p:sp>
        <p:nvSpPr>
          <p:cNvPr id="81" name="Rectangle 10">
            <a:extLst>
              <a:ext uri="{FF2B5EF4-FFF2-40B4-BE49-F238E27FC236}">
                <a16:creationId xmlns:a16="http://schemas.microsoft.com/office/drawing/2014/main" id="{868B6862-5CC5-4906-AC03-EA9661AD1346}"/>
              </a:ext>
            </a:extLst>
          </p:cNvPr>
          <p:cNvSpPr>
            <a:spLocks noChangeArrowheads="1"/>
          </p:cNvSpPr>
          <p:nvPr/>
        </p:nvSpPr>
        <p:spPr bwMode="auto">
          <a:xfrm>
            <a:off x="13172764" y="7047413"/>
            <a:ext cx="12193045" cy="764139"/>
          </a:xfrm>
          <a:prstGeom prst="snipRoundRect">
            <a:avLst>
              <a:gd name="adj1" fmla="val 0"/>
              <a:gd name="adj2" fmla="val 50000"/>
            </a:avLst>
          </a:prstGeom>
          <a:solidFill>
            <a:srgbClr val="8E0000"/>
          </a:solidFill>
          <a:ln w="12700">
            <a:noFill/>
            <a:miter lim="800000"/>
          </a:ln>
        </p:spPr>
        <p:txBody>
          <a:bodyPr wrap="none" lIns="240030" tIns="64008" rIns="240030" bIns="59993" anchor="ctr" anchorCtr="0"/>
          <a:lstStyle>
            <a:defPPr>
              <a:defRPr kern="1200" smtId="4294967295"/>
            </a:defPPr>
          </a:lstStyle>
          <a:p>
            <a:pPr algn="ctr" defTabSz="4114816">
              <a:defRPr/>
            </a:pPr>
            <a:r>
              <a:rPr lang="en-US" sz="3200" b="1">
                <a:solidFill>
                  <a:schemeClr val="bg1"/>
                </a:solidFill>
                <a:effectLst/>
                <a:latin typeface="Quattrocento" panose="02020802030000000404" pitchFamily="18" charset="0"/>
              </a:rPr>
              <a:t>Test System</a:t>
            </a:r>
            <a:endParaRPr lang="en-US" sz="3150" b="1">
              <a:solidFill>
                <a:schemeClr val="bg1"/>
              </a:solidFill>
              <a:effectLst/>
              <a:latin typeface="Quattrocento" panose="02020802030000000404" pitchFamily="18" charset="0"/>
            </a:endParaRPr>
          </a:p>
        </p:txBody>
      </p:sp>
      <p:sp>
        <p:nvSpPr>
          <p:cNvPr id="75" name="Rectangle 74">
            <a:extLst>
              <a:ext uri="{FF2B5EF4-FFF2-40B4-BE49-F238E27FC236}">
                <a16:creationId xmlns:a16="http://schemas.microsoft.com/office/drawing/2014/main" id="{C24D4BC5-5256-4C2E-B3FB-87EA69B63AF3}"/>
              </a:ext>
            </a:extLst>
          </p:cNvPr>
          <p:cNvSpPr/>
          <p:nvPr/>
        </p:nvSpPr>
        <p:spPr>
          <a:xfrm>
            <a:off x="437374" y="7820030"/>
            <a:ext cx="12193046" cy="7470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400" dirty="0">
              <a:latin typeface="+mj-lt"/>
            </a:endParaRPr>
          </a:p>
        </p:txBody>
      </p:sp>
      <p:sp>
        <p:nvSpPr>
          <p:cNvPr id="73" name="TextBox 19">
            <a:extLst>
              <a:ext uri="{FF2B5EF4-FFF2-40B4-BE49-F238E27FC236}">
                <a16:creationId xmlns:a16="http://schemas.microsoft.com/office/drawing/2014/main" id="{D5A32123-7974-4A0F-B8DF-6C82FB22F596}"/>
              </a:ext>
            </a:extLst>
          </p:cNvPr>
          <p:cNvSpPr txBox="1">
            <a:spLocks noChangeArrowheads="1"/>
          </p:cNvSpPr>
          <p:nvPr/>
        </p:nvSpPr>
        <p:spPr bwMode="auto">
          <a:xfrm>
            <a:off x="773072" y="8160351"/>
            <a:ext cx="11114127" cy="717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991" tIns="39995" rIns="79991" bIns="39995" anchor="t">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This project presents the configuration of a Palo Alto next-generation firewall to prevent TCP SYN flood, ICMP flood, and UDP flood DOS attacks.</a:t>
            </a:r>
            <a:endParaRPr lang="en-US" sz="28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tabLst>
                <a:tab pos="798721" algn="l"/>
              </a:tabLst>
            </a:pPr>
            <a:r>
              <a:rPr lang="en-US" sz="2800" dirty="0">
                <a:effectLst/>
                <a:latin typeface="Quattrocento Sans"/>
                <a:ea typeface="ＭＳ Ｐゴシック"/>
                <a:cs typeface="Arial"/>
              </a:rPr>
              <a:t>Palo Alto next-generation firewalls are stateful firewalls with advanced capabilities to allow them to defend these types of DOS attacks. </a:t>
            </a:r>
          </a:p>
          <a:p>
            <a:pPr marL="299720" indent="-299720" algn="just">
              <a:lnSpc>
                <a:spcPct val="110000"/>
              </a:lnSpc>
              <a:buFont typeface="Arial" panose="020B0604020202020204" pitchFamily="34" charset="0"/>
              <a:buChar char="•"/>
              <a:tabLst>
                <a:tab pos="798721" algn="l"/>
              </a:tabLst>
            </a:pPr>
            <a:r>
              <a:rPr lang="en-US" sz="2800" dirty="0">
                <a:effectLst/>
                <a:latin typeface="Quattrocento Sans"/>
                <a:ea typeface="ＭＳ Ｐゴシック"/>
                <a:cs typeface="Arial"/>
              </a:rPr>
              <a:t>DOS attacks stand for denial of service attacks, which utilize various network protocols to overwhelm a target device's resources.</a:t>
            </a:r>
          </a:p>
          <a:p>
            <a:pPr marL="299720" indent="-299720" algn="just">
              <a:lnSpc>
                <a:spcPct val="110000"/>
              </a:lnSpc>
              <a:buFont typeface="Arial" panose="020B0604020202020204" pitchFamily="34" charset="0"/>
              <a:buChar char="•"/>
              <a:tabLst>
                <a:tab pos="798721" algn="l"/>
              </a:tabLst>
            </a:pPr>
            <a:r>
              <a:rPr lang="en-US" sz="2800" dirty="0">
                <a:effectLst/>
                <a:latin typeface="Quattrocento Sans"/>
                <a:ea typeface="ＭＳ Ｐゴシック"/>
                <a:cs typeface="Arial"/>
              </a:rPr>
              <a:t>In this project, a Palo Alto firewall is configured with a zone protection and DOS protection profile to inspect the connections to determine if a DOS attack occurs.</a:t>
            </a:r>
          </a:p>
          <a:p>
            <a:pPr marL="299720" indent="-299720" algn="just">
              <a:lnSpc>
                <a:spcPct val="110000"/>
              </a:lnSpc>
              <a:buFont typeface="Arial" panose="020B0604020202020204" pitchFamily="34" charset="0"/>
              <a:buChar char="•"/>
              <a:tabLst>
                <a:tab pos="798721" algn="l"/>
              </a:tabLst>
            </a:pPr>
            <a:r>
              <a:rPr lang="en-US" sz="2800" dirty="0">
                <a:effectLst/>
                <a:latin typeface="Quattrocento Sans"/>
                <a:ea typeface="ＭＳ Ｐゴシック"/>
                <a:cs typeface="Arial"/>
              </a:rPr>
              <a:t>The results show that through the general zone protection profiles and more granular DOS protection profiles, a Palo Alto firewall is able to detect, log, and mitigate TCP SYN flood, ICMP flood, and UDP flood attacks.</a:t>
            </a:r>
          </a:p>
        </p:txBody>
      </p:sp>
      <p:sp>
        <p:nvSpPr>
          <p:cNvPr id="74" name="Rectangle 10">
            <a:extLst>
              <a:ext uri="{FF2B5EF4-FFF2-40B4-BE49-F238E27FC236}">
                <a16:creationId xmlns:a16="http://schemas.microsoft.com/office/drawing/2014/main" id="{4EDA12B6-07B5-44F9-8F8B-E1BE66469DB6}"/>
              </a:ext>
            </a:extLst>
          </p:cNvPr>
          <p:cNvSpPr>
            <a:spLocks noChangeArrowheads="1"/>
          </p:cNvSpPr>
          <p:nvPr/>
        </p:nvSpPr>
        <p:spPr bwMode="auto">
          <a:xfrm>
            <a:off x="437104" y="7049971"/>
            <a:ext cx="12193046" cy="764139"/>
          </a:xfrm>
          <a:prstGeom prst="snipRoundRect">
            <a:avLst>
              <a:gd name="adj1" fmla="val 0"/>
              <a:gd name="adj2" fmla="val 50000"/>
            </a:avLst>
          </a:prstGeom>
          <a:solidFill>
            <a:srgbClr val="8E0000"/>
          </a:solidFill>
          <a:ln w="12700">
            <a:noFill/>
            <a:miter lim="800000"/>
          </a:ln>
        </p:spPr>
        <p:txBody>
          <a:bodyPr wrap="none" lIns="240030" tIns="64008" rIns="240030" bIns="59993" anchor="ctr" anchorCtr="0"/>
          <a:lstStyle>
            <a:defPPr>
              <a:defRPr kern="1200" smtId="4294967295"/>
            </a:defPPr>
          </a:lstStyle>
          <a:p>
            <a:pPr algn="ctr" defTabSz="4114816">
              <a:defRPr/>
            </a:pPr>
            <a:r>
              <a:rPr lang="en-US" sz="3200" b="1">
                <a:solidFill>
                  <a:schemeClr val="bg1"/>
                </a:solidFill>
                <a:effectLst/>
                <a:latin typeface="Quattrocento" panose="02020802030000000404" pitchFamily="18" charset="0"/>
              </a:rPr>
              <a:t>Abstract</a:t>
            </a:r>
            <a:endParaRPr lang="en-US" sz="3150" b="1">
              <a:solidFill>
                <a:schemeClr val="bg1"/>
              </a:solidFill>
              <a:effectLst/>
              <a:latin typeface="Quattrocento" panose="02020802030000000404" pitchFamily="18" charset="0"/>
            </a:endParaRPr>
          </a:p>
        </p:txBody>
      </p:sp>
      <p:sp>
        <p:nvSpPr>
          <p:cNvPr id="90" name="Rectangle 10">
            <a:extLst>
              <a:ext uri="{FF2B5EF4-FFF2-40B4-BE49-F238E27FC236}">
                <a16:creationId xmlns:a16="http://schemas.microsoft.com/office/drawing/2014/main" id="{8C463412-CC68-4A0F-AE72-68EF99EB2F46}"/>
              </a:ext>
            </a:extLst>
          </p:cNvPr>
          <p:cNvSpPr>
            <a:spLocks noChangeArrowheads="1"/>
          </p:cNvSpPr>
          <p:nvPr/>
        </p:nvSpPr>
        <p:spPr bwMode="auto">
          <a:xfrm>
            <a:off x="437374" y="15746060"/>
            <a:ext cx="12229482" cy="842190"/>
          </a:xfrm>
          <a:prstGeom prst="snipRoundRect">
            <a:avLst>
              <a:gd name="adj1" fmla="val 0"/>
              <a:gd name="adj2" fmla="val 50000"/>
            </a:avLst>
          </a:prstGeom>
          <a:solidFill>
            <a:srgbClr val="8E0000"/>
          </a:solidFill>
          <a:ln w="12700">
            <a:noFill/>
            <a:miter lim="800000"/>
          </a:ln>
        </p:spPr>
        <p:txBody>
          <a:bodyPr wrap="none" lIns="240030" tIns="64008" rIns="240030" bIns="59993" anchor="ctr" anchorCtr="0"/>
          <a:lstStyle>
            <a:defPPr>
              <a:defRPr kern="1200" smtId="4294967295"/>
            </a:defPPr>
          </a:lstStyle>
          <a:p>
            <a:pPr algn="ctr" defTabSz="4114816">
              <a:defRPr/>
            </a:pPr>
            <a:r>
              <a:rPr lang="en-US" sz="3200" b="1">
                <a:solidFill>
                  <a:schemeClr val="bg1"/>
                </a:solidFill>
                <a:effectLst/>
                <a:latin typeface="Quattrocento" panose="02020802030000000404" pitchFamily="18" charset="0"/>
              </a:rPr>
              <a:t>Project Description</a:t>
            </a:r>
          </a:p>
        </p:txBody>
      </p:sp>
      <p:pic>
        <p:nvPicPr>
          <p:cNvPr id="7" name="Graphic 6">
            <a:extLst>
              <a:ext uri="{FF2B5EF4-FFF2-40B4-BE49-F238E27FC236}">
                <a16:creationId xmlns:a16="http://schemas.microsoft.com/office/drawing/2014/main" id="{36F9B463-E17B-4E7C-87E7-83502E0F66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0125" y="1528854"/>
            <a:ext cx="5196618" cy="2650275"/>
          </a:xfrm>
          <a:prstGeom prst="rect">
            <a:avLst/>
          </a:prstGeom>
        </p:spPr>
      </p:pic>
      <p:sp>
        <p:nvSpPr>
          <p:cNvPr id="17" name="Rectangle 16">
            <a:extLst>
              <a:ext uri="{FF2B5EF4-FFF2-40B4-BE49-F238E27FC236}">
                <a16:creationId xmlns:a16="http://schemas.microsoft.com/office/drawing/2014/main" id="{59213D1A-039C-ECE6-5606-86E5678202E2}"/>
              </a:ext>
            </a:extLst>
          </p:cNvPr>
          <p:cNvSpPr/>
          <p:nvPr/>
        </p:nvSpPr>
        <p:spPr>
          <a:xfrm>
            <a:off x="25908152" y="7866381"/>
            <a:ext cx="12193046" cy="19905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400">
              <a:latin typeface="+mj-lt"/>
            </a:endParaRPr>
          </a:p>
        </p:txBody>
      </p:sp>
      <p:sp>
        <p:nvSpPr>
          <p:cNvPr id="22" name="Rectangle 21">
            <a:extLst>
              <a:ext uri="{FF2B5EF4-FFF2-40B4-BE49-F238E27FC236}">
                <a16:creationId xmlns:a16="http://schemas.microsoft.com/office/drawing/2014/main" id="{05C5CF1F-8D7A-DB98-3806-57A5BDB44151}"/>
              </a:ext>
            </a:extLst>
          </p:cNvPr>
          <p:cNvSpPr/>
          <p:nvPr/>
        </p:nvSpPr>
        <p:spPr>
          <a:xfrm>
            <a:off x="422134" y="16571172"/>
            <a:ext cx="12193046" cy="10303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400">
              <a:latin typeface="+mj-lt"/>
            </a:endParaRPr>
          </a:p>
        </p:txBody>
      </p:sp>
      <p:sp>
        <p:nvSpPr>
          <p:cNvPr id="23" name="Rectangle 10">
            <a:extLst>
              <a:ext uri="{FF2B5EF4-FFF2-40B4-BE49-F238E27FC236}">
                <a16:creationId xmlns:a16="http://schemas.microsoft.com/office/drawing/2014/main" id="{118A717C-068F-E2DE-A7B1-A86CEF7D7548}"/>
              </a:ext>
            </a:extLst>
          </p:cNvPr>
          <p:cNvSpPr>
            <a:spLocks noChangeArrowheads="1"/>
          </p:cNvSpPr>
          <p:nvPr/>
        </p:nvSpPr>
        <p:spPr bwMode="auto">
          <a:xfrm>
            <a:off x="386792" y="27328140"/>
            <a:ext cx="12118455" cy="848784"/>
          </a:xfrm>
          <a:prstGeom prst="snipRoundRect">
            <a:avLst>
              <a:gd name="adj1" fmla="val 0"/>
              <a:gd name="adj2" fmla="val 50000"/>
            </a:avLst>
          </a:prstGeom>
          <a:solidFill>
            <a:srgbClr val="8E0000"/>
          </a:solidFill>
          <a:ln w="12700">
            <a:noFill/>
            <a:miter lim="800000"/>
          </a:ln>
        </p:spPr>
        <p:txBody>
          <a:bodyPr wrap="none" lIns="240030" tIns="64008" rIns="240030" bIns="59993" anchor="ctr" anchorCtr="0"/>
          <a:lstStyle>
            <a:defPPr>
              <a:defRPr kern="1200" smtId="4294967295"/>
            </a:defPPr>
          </a:lstStyle>
          <a:p>
            <a:pPr algn="ctr" defTabSz="4114816">
              <a:defRPr/>
            </a:pPr>
            <a:r>
              <a:rPr lang="en-US" sz="3200" b="1" dirty="0">
                <a:solidFill>
                  <a:schemeClr val="bg1"/>
                </a:solidFill>
                <a:effectLst/>
                <a:latin typeface="Quattrocento"/>
              </a:rPr>
              <a:t>Background Information</a:t>
            </a:r>
            <a:endParaRPr lang="en-US" dirty="0">
              <a:solidFill>
                <a:srgbClr val="000000"/>
              </a:solidFill>
            </a:endParaRPr>
          </a:p>
        </p:txBody>
      </p:sp>
      <p:sp>
        <p:nvSpPr>
          <p:cNvPr id="24" name="Rectangle 23">
            <a:extLst>
              <a:ext uri="{FF2B5EF4-FFF2-40B4-BE49-F238E27FC236}">
                <a16:creationId xmlns:a16="http://schemas.microsoft.com/office/drawing/2014/main" id="{15A2B7CF-588E-9B12-DE3D-73A361DCEA3F}"/>
              </a:ext>
            </a:extLst>
          </p:cNvPr>
          <p:cNvSpPr/>
          <p:nvPr/>
        </p:nvSpPr>
        <p:spPr>
          <a:xfrm>
            <a:off x="379954" y="28174950"/>
            <a:ext cx="12118456" cy="15012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400">
              <a:latin typeface="+mj-lt"/>
            </a:endParaRPr>
          </a:p>
        </p:txBody>
      </p:sp>
      <p:sp>
        <p:nvSpPr>
          <p:cNvPr id="29" name="Rectangle 28">
            <a:extLst>
              <a:ext uri="{FF2B5EF4-FFF2-40B4-BE49-F238E27FC236}">
                <a16:creationId xmlns:a16="http://schemas.microsoft.com/office/drawing/2014/main" id="{18DCF0FB-2511-B187-58B1-3DDD659632FD}"/>
              </a:ext>
            </a:extLst>
          </p:cNvPr>
          <p:cNvSpPr/>
          <p:nvPr/>
        </p:nvSpPr>
        <p:spPr>
          <a:xfrm>
            <a:off x="13198163" y="22919835"/>
            <a:ext cx="12193046" cy="2026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400">
              <a:solidFill>
                <a:schemeClr val="tx1"/>
              </a:solidFill>
              <a:latin typeface="+mj-lt"/>
            </a:endParaRPr>
          </a:p>
        </p:txBody>
      </p:sp>
      <p:sp>
        <p:nvSpPr>
          <p:cNvPr id="30" name="Rectangle 10">
            <a:extLst>
              <a:ext uri="{FF2B5EF4-FFF2-40B4-BE49-F238E27FC236}">
                <a16:creationId xmlns:a16="http://schemas.microsoft.com/office/drawing/2014/main" id="{FD1AB0AD-889D-7F04-FEC3-D3724F34C160}"/>
              </a:ext>
            </a:extLst>
          </p:cNvPr>
          <p:cNvSpPr>
            <a:spLocks noChangeArrowheads="1"/>
          </p:cNvSpPr>
          <p:nvPr/>
        </p:nvSpPr>
        <p:spPr bwMode="auto">
          <a:xfrm>
            <a:off x="13198602" y="22155695"/>
            <a:ext cx="12193045" cy="764139"/>
          </a:xfrm>
          <a:prstGeom prst="snipRoundRect">
            <a:avLst>
              <a:gd name="adj1" fmla="val 0"/>
              <a:gd name="adj2" fmla="val 50000"/>
            </a:avLst>
          </a:prstGeom>
          <a:solidFill>
            <a:srgbClr val="8E0000"/>
          </a:solidFill>
          <a:ln w="12700">
            <a:noFill/>
            <a:miter lim="800000"/>
          </a:ln>
        </p:spPr>
        <p:txBody>
          <a:bodyPr wrap="none" lIns="240030" tIns="64008" rIns="240030" bIns="59993" anchor="ctr" anchorCtr="0"/>
          <a:lstStyle>
            <a:defPPr>
              <a:defRPr kern="1200" smtId="4294967295"/>
            </a:defPPr>
          </a:lstStyle>
          <a:p>
            <a:pPr algn="ctr" defTabSz="4114816">
              <a:defRPr/>
            </a:pPr>
            <a:r>
              <a:rPr lang="en-US" sz="3200" b="1" dirty="0">
                <a:solidFill>
                  <a:schemeClr val="bg1"/>
                </a:solidFill>
                <a:effectLst/>
                <a:latin typeface="Quattrocento" panose="02020802030000000404" pitchFamily="18" charset="0"/>
              </a:rPr>
              <a:t>Experimentation</a:t>
            </a:r>
          </a:p>
        </p:txBody>
      </p:sp>
      <p:sp>
        <p:nvSpPr>
          <p:cNvPr id="31" name="Rectangle 30">
            <a:extLst>
              <a:ext uri="{FF2B5EF4-FFF2-40B4-BE49-F238E27FC236}">
                <a16:creationId xmlns:a16="http://schemas.microsoft.com/office/drawing/2014/main" id="{D61F648F-E053-6B27-5D74-A882536900C9}"/>
              </a:ext>
            </a:extLst>
          </p:cNvPr>
          <p:cNvSpPr/>
          <p:nvPr/>
        </p:nvSpPr>
        <p:spPr>
          <a:xfrm>
            <a:off x="25871716" y="41487055"/>
            <a:ext cx="12193046" cy="1696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400">
              <a:latin typeface="+mj-lt"/>
            </a:endParaRPr>
          </a:p>
        </p:txBody>
      </p:sp>
      <p:sp>
        <p:nvSpPr>
          <p:cNvPr id="32" name="Rectangle 10">
            <a:extLst>
              <a:ext uri="{FF2B5EF4-FFF2-40B4-BE49-F238E27FC236}">
                <a16:creationId xmlns:a16="http://schemas.microsoft.com/office/drawing/2014/main" id="{677FB681-3D93-1E8B-0217-C255801E4F87}"/>
              </a:ext>
            </a:extLst>
          </p:cNvPr>
          <p:cNvSpPr>
            <a:spLocks noChangeArrowheads="1"/>
          </p:cNvSpPr>
          <p:nvPr/>
        </p:nvSpPr>
        <p:spPr bwMode="auto">
          <a:xfrm>
            <a:off x="25871717" y="40718166"/>
            <a:ext cx="12193045" cy="764139"/>
          </a:xfrm>
          <a:prstGeom prst="snipRoundRect">
            <a:avLst>
              <a:gd name="adj1" fmla="val 0"/>
              <a:gd name="adj2" fmla="val 50000"/>
            </a:avLst>
          </a:prstGeom>
          <a:solidFill>
            <a:srgbClr val="8E0000"/>
          </a:solidFill>
          <a:ln w="12700">
            <a:noFill/>
            <a:miter lim="800000"/>
          </a:ln>
        </p:spPr>
        <p:txBody>
          <a:bodyPr wrap="none" lIns="240030" tIns="64008" rIns="240030" bIns="59993" anchor="ctr" anchorCtr="0"/>
          <a:lstStyle>
            <a:defPPr>
              <a:defRPr kern="1200" smtId="4294967295"/>
            </a:defPPr>
          </a:lstStyle>
          <a:p>
            <a:pPr algn="ctr" defTabSz="4114816">
              <a:defRPr/>
            </a:pPr>
            <a:r>
              <a:rPr lang="en-US" sz="3200" b="1">
                <a:solidFill>
                  <a:schemeClr val="bg1"/>
                </a:solidFill>
                <a:effectLst/>
                <a:latin typeface="Quattrocento" panose="02020802030000000404" pitchFamily="18" charset="0"/>
              </a:rPr>
              <a:t>Acknowledgement</a:t>
            </a:r>
          </a:p>
        </p:txBody>
      </p:sp>
      <p:sp>
        <p:nvSpPr>
          <p:cNvPr id="33" name="Rectangle 10">
            <a:extLst>
              <a:ext uri="{FF2B5EF4-FFF2-40B4-BE49-F238E27FC236}">
                <a16:creationId xmlns:a16="http://schemas.microsoft.com/office/drawing/2014/main" id="{EED6510B-652A-574A-9BBE-DF9E4E86B09B}"/>
              </a:ext>
            </a:extLst>
          </p:cNvPr>
          <p:cNvSpPr>
            <a:spLocks noChangeArrowheads="1"/>
          </p:cNvSpPr>
          <p:nvPr/>
        </p:nvSpPr>
        <p:spPr bwMode="auto">
          <a:xfrm>
            <a:off x="25914532" y="7089061"/>
            <a:ext cx="12193045" cy="764139"/>
          </a:xfrm>
          <a:prstGeom prst="snipRoundRect">
            <a:avLst>
              <a:gd name="adj1" fmla="val 0"/>
              <a:gd name="adj2" fmla="val 50000"/>
            </a:avLst>
          </a:prstGeom>
          <a:solidFill>
            <a:srgbClr val="8E0000"/>
          </a:solidFill>
          <a:ln w="12700">
            <a:noFill/>
            <a:miter lim="800000"/>
          </a:ln>
        </p:spPr>
        <p:txBody>
          <a:bodyPr wrap="none" lIns="240030" tIns="64008" rIns="240030" bIns="59993" anchor="ctr" anchorCtr="0"/>
          <a:lstStyle>
            <a:defPPr>
              <a:defRPr kern="1200" smtId="4294967295"/>
            </a:defPPr>
          </a:lstStyle>
          <a:p>
            <a:pPr algn="ctr" defTabSz="4114816">
              <a:defRPr/>
            </a:pPr>
            <a:r>
              <a:rPr lang="en-US" sz="3200" b="1">
                <a:solidFill>
                  <a:schemeClr val="bg1"/>
                </a:solidFill>
                <a:effectLst/>
                <a:latin typeface="Quattrocento" panose="02020802030000000404" pitchFamily="18" charset="0"/>
              </a:rPr>
              <a:t>Results</a:t>
            </a:r>
          </a:p>
        </p:txBody>
      </p:sp>
      <p:sp>
        <p:nvSpPr>
          <p:cNvPr id="34" name="Rectangle 33">
            <a:extLst>
              <a:ext uri="{FF2B5EF4-FFF2-40B4-BE49-F238E27FC236}">
                <a16:creationId xmlns:a16="http://schemas.microsoft.com/office/drawing/2014/main" id="{B22225CB-F988-EE25-86C2-1AA3C6560627}"/>
              </a:ext>
            </a:extLst>
          </p:cNvPr>
          <p:cNvSpPr/>
          <p:nvPr/>
        </p:nvSpPr>
        <p:spPr>
          <a:xfrm>
            <a:off x="25975068" y="28919677"/>
            <a:ext cx="12193046" cy="409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400">
              <a:latin typeface="+mj-lt"/>
            </a:endParaRPr>
          </a:p>
        </p:txBody>
      </p:sp>
      <p:sp>
        <p:nvSpPr>
          <p:cNvPr id="35" name="Rectangle 10">
            <a:extLst>
              <a:ext uri="{FF2B5EF4-FFF2-40B4-BE49-F238E27FC236}">
                <a16:creationId xmlns:a16="http://schemas.microsoft.com/office/drawing/2014/main" id="{BF559479-E10C-289D-086E-6155894AE474}"/>
              </a:ext>
            </a:extLst>
          </p:cNvPr>
          <p:cNvSpPr>
            <a:spLocks noChangeArrowheads="1"/>
          </p:cNvSpPr>
          <p:nvPr/>
        </p:nvSpPr>
        <p:spPr bwMode="auto">
          <a:xfrm>
            <a:off x="25983474" y="28155537"/>
            <a:ext cx="12193046" cy="764139"/>
          </a:xfrm>
          <a:prstGeom prst="snipRoundRect">
            <a:avLst>
              <a:gd name="adj1" fmla="val 22043"/>
              <a:gd name="adj2" fmla="val 50000"/>
            </a:avLst>
          </a:prstGeom>
          <a:solidFill>
            <a:srgbClr val="8E0000"/>
          </a:solidFill>
          <a:ln w="12700">
            <a:noFill/>
            <a:miter lim="800000"/>
          </a:ln>
        </p:spPr>
        <p:txBody>
          <a:bodyPr wrap="none" lIns="240030" tIns="64008" rIns="240030" bIns="59993" anchor="ctr" anchorCtr="0"/>
          <a:lstStyle>
            <a:defPPr>
              <a:defRPr kern="1200" smtId="4294967295"/>
            </a:defPPr>
          </a:lstStyle>
          <a:p>
            <a:pPr algn="ctr" defTabSz="4114816">
              <a:defRPr/>
            </a:pPr>
            <a:r>
              <a:rPr lang="en-US" sz="3200" b="1">
                <a:solidFill>
                  <a:schemeClr val="bg1"/>
                </a:solidFill>
                <a:effectLst/>
                <a:latin typeface="Quattrocento" panose="02020802030000000404" pitchFamily="18" charset="0"/>
              </a:rPr>
              <a:t>Lessons Learned</a:t>
            </a:r>
          </a:p>
        </p:txBody>
      </p:sp>
      <p:sp>
        <p:nvSpPr>
          <p:cNvPr id="37" name="Rectangle 36">
            <a:extLst>
              <a:ext uri="{FF2B5EF4-FFF2-40B4-BE49-F238E27FC236}">
                <a16:creationId xmlns:a16="http://schemas.microsoft.com/office/drawing/2014/main" id="{1B20EAA1-6883-EFF2-B64E-60A4B44EFE4C}"/>
              </a:ext>
            </a:extLst>
          </p:cNvPr>
          <p:cNvSpPr/>
          <p:nvPr/>
        </p:nvSpPr>
        <p:spPr>
          <a:xfrm>
            <a:off x="25975068" y="34161149"/>
            <a:ext cx="12193046" cy="6195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400">
              <a:latin typeface="+mj-lt"/>
            </a:endParaRPr>
          </a:p>
        </p:txBody>
      </p:sp>
      <p:sp>
        <p:nvSpPr>
          <p:cNvPr id="40" name="Rectangle 10">
            <a:extLst>
              <a:ext uri="{FF2B5EF4-FFF2-40B4-BE49-F238E27FC236}">
                <a16:creationId xmlns:a16="http://schemas.microsoft.com/office/drawing/2014/main" id="{133C045F-17C2-0D41-6E91-94CA8BC560BD}"/>
              </a:ext>
            </a:extLst>
          </p:cNvPr>
          <p:cNvSpPr>
            <a:spLocks noChangeArrowheads="1"/>
          </p:cNvSpPr>
          <p:nvPr/>
        </p:nvSpPr>
        <p:spPr bwMode="auto">
          <a:xfrm>
            <a:off x="26000022" y="33397010"/>
            <a:ext cx="12193045" cy="764139"/>
          </a:xfrm>
          <a:prstGeom prst="snipRoundRect">
            <a:avLst>
              <a:gd name="adj1" fmla="val 0"/>
              <a:gd name="adj2" fmla="val 50000"/>
            </a:avLst>
          </a:prstGeom>
          <a:solidFill>
            <a:srgbClr val="8E0000"/>
          </a:solidFill>
          <a:ln w="12700">
            <a:noFill/>
            <a:miter lim="800000"/>
          </a:ln>
        </p:spPr>
        <p:txBody>
          <a:bodyPr wrap="none" lIns="240030" tIns="64008" rIns="240030" bIns="59993" anchor="ctr" anchorCtr="0"/>
          <a:lstStyle>
            <a:defPPr>
              <a:defRPr kern="1200" smtId="4294967295"/>
            </a:defPPr>
          </a:lstStyle>
          <a:p>
            <a:pPr algn="ctr" defTabSz="4114816">
              <a:defRPr/>
            </a:pPr>
            <a:r>
              <a:rPr lang="en-US" sz="3200" b="1">
                <a:solidFill>
                  <a:schemeClr val="bg1"/>
                </a:solidFill>
                <a:effectLst/>
                <a:latin typeface="Quattrocento" panose="02020802030000000404" pitchFamily="18" charset="0"/>
              </a:rPr>
              <a:t>Conclusion</a:t>
            </a:r>
          </a:p>
        </p:txBody>
      </p:sp>
      <p:sp>
        <p:nvSpPr>
          <p:cNvPr id="41" name="TextBox 19">
            <a:extLst>
              <a:ext uri="{FF2B5EF4-FFF2-40B4-BE49-F238E27FC236}">
                <a16:creationId xmlns:a16="http://schemas.microsoft.com/office/drawing/2014/main" id="{132E4F7B-1E29-9474-3E46-AE16A49102E9}"/>
              </a:ext>
            </a:extLst>
          </p:cNvPr>
          <p:cNvSpPr txBox="1">
            <a:spLocks noChangeArrowheads="1"/>
          </p:cNvSpPr>
          <p:nvPr/>
        </p:nvSpPr>
        <p:spPr bwMode="auto">
          <a:xfrm>
            <a:off x="773070" y="16842788"/>
            <a:ext cx="11114127" cy="1001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991" tIns="39995" rIns="79991" bIns="39995" anchor="t">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Palo Alto next generation firewalls have multiple ways to prevent these DOS attacks in the security zones.</a:t>
            </a: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Security zones are the groups of physical ports and logical addresses in a network.</a:t>
            </a: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This project focuses on 2 of these methods:</a:t>
            </a:r>
          </a:p>
          <a:p>
            <a:pPr marL="756920" lvl="1" indent="-299720" algn="just">
              <a:lnSpc>
                <a:spcPct val="110000"/>
              </a:lnSpc>
              <a:buFont typeface="Courier New" panose="020B0604020202020204" pitchFamily="34" charset="0"/>
              <a:buChar char="o"/>
            </a:pPr>
            <a:r>
              <a:rPr lang="en-US" sz="2800" dirty="0">
                <a:effectLst/>
                <a:latin typeface="Quattrocento Sans"/>
                <a:ea typeface="ＭＳ Ｐゴシック"/>
                <a:cs typeface="Arial"/>
              </a:rPr>
              <a:t>Zone protection profiles</a:t>
            </a:r>
          </a:p>
          <a:p>
            <a:pPr marL="756920" lvl="1" indent="-299720" algn="just">
              <a:lnSpc>
                <a:spcPct val="110000"/>
              </a:lnSpc>
              <a:buFont typeface="Courier New" panose="020B0604020202020204" pitchFamily="34" charset="0"/>
              <a:buChar char="o"/>
            </a:pPr>
            <a:r>
              <a:rPr lang="en-US" sz="2800" dirty="0">
                <a:effectLst/>
                <a:latin typeface="Quattrocento Sans"/>
                <a:ea typeface="ＭＳ Ｐゴシック"/>
                <a:cs typeface="Arial"/>
              </a:rPr>
              <a:t>DOS protection profiles</a:t>
            </a: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Palo Alto zone protection profiles are the sets of security rules and policies that can be applied to the various security zones on the firewall.</a:t>
            </a:r>
            <a:endParaRPr lang="en-US" sz="28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The zone protection profiles provide more generalized protection across an entire security zone.</a:t>
            </a:r>
            <a:endParaRPr lang="en-US" sz="28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Palo Alto DOS protection profiles are also sets of security rules and policies that can be applied to the security zones and specific hosts or interfaces.</a:t>
            </a: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The DOS protection profiles provide more specialized and specific control in their configuration, such as only applying to specific classified interfaces.</a:t>
            </a: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This project aims to implement both of these types of profiles to protect a network against TCP SYN, ICMP, and UDP flood DOS attacks.</a:t>
            </a:r>
            <a:endParaRPr lang="en-US" sz="2800" dirty="0">
              <a:effectLst/>
              <a:latin typeface="Quattrocento Sans" panose="020B0502050000020003" pitchFamily="34" charset="0"/>
              <a:cs typeface="Arial" panose="020B0604020202020204" pitchFamily="34" charset="0"/>
            </a:endParaRPr>
          </a:p>
        </p:txBody>
      </p:sp>
      <p:sp>
        <p:nvSpPr>
          <p:cNvPr id="48" name="TextBox 19">
            <a:extLst>
              <a:ext uri="{FF2B5EF4-FFF2-40B4-BE49-F238E27FC236}">
                <a16:creationId xmlns:a16="http://schemas.microsoft.com/office/drawing/2014/main" id="{5F70352B-D3BB-7B1D-003D-2B31A0294361}"/>
              </a:ext>
            </a:extLst>
          </p:cNvPr>
          <p:cNvSpPr txBox="1">
            <a:spLocks noChangeArrowheads="1"/>
          </p:cNvSpPr>
          <p:nvPr/>
        </p:nvSpPr>
        <p:spPr bwMode="auto">
          <a:xfrm>
            <a:off x="638435" y="28350345"/>
            <a:ext cx="11114127" cy="1604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991" tIns="39995" rIns="79991" bIns="39995" anchor="t">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457200" indent="-457200" algn="just">
              <a:lnSpc>
                <a:spcPct val="130000"/>
              </a:lnSpc>
              <a:spcBef>
                <a:spcPts val="0"/>
              </a:spcBef>
              <a:spcAft>
                <a:spcPts val="0"/>
              </a:spcAft>
              <a:buFont typeface="Arial" panose="020B0604020202020204" pitchFamily="34" charset="0"/>
              <a:buChar char="•"/>
            </a:pPr>
            <a:r>
              <a:rPr lang="en-US" sz="2800" dirty="0">
                <a:effectLst/>
                <a:latin typeface="Quattrocento Sans"/>
                <a:ea typeface="ＭＳ Ｐゴシック"/>
                <a:cs typeface="Arial"/>
              </a:rPr>
              <a:t>A </a:t>
            </a:r>
            <a:r>
              <a:rPr lang="en-US" sz="2800" dirty="0">
                <a:solidFill>
                  <a:srgbClr val="000000"/>
                </a:solidFill>
                <a:effectLst/>
                <a:latin typeface="Quattrocento Sans"/>
                <a:ea typeface="ＭＳ Ｐゴシック"/>
                <a:cs typeface="Arial"/>
              </a:rPr>
              <a:t>Denial of Service </a:t>
            </a:r>
            <a:r>
              <a:rPr lang="en-US" sz="2800" dirty="0">
                <a:effectLst/>
                <a:latin typeface="Quattrocento Sans"/>
                <a:ea typeface="ＭＳ Ｐゴシック"/>
                <a:cs typeface="Arial"/>
              </a:rPr>
              <a:t>(DoS) attack renders a target computer unavailable for legitimate users by utilizing all the resources of a device.</a:t>
            </a:r>
            <a:endParaRPr lang="en-US" sz="2800" dirty="0"/>
          </a:p>
          <a:p>
            <a:pPr marL="457200" indent="-457200" algn="just">
              <a:lnSpc>
                <a:spcPct val="130000"/>
              </a:lnSpc>
              <a:spcBef>
                <a:spcPts val="0"/>
              </a:spcBef>
              <a:spcAft>
                <a:spcPts val="0"/>
              </a:spcAft>
              <a:buFont typeface="Arial" panose="020B0604020202020204" pitchFamily="34" charset="0"/>
              <a:buChar char="•"/>
            </a:pPr>
            <a:r>
              <a:rPr lang="en-US" sz="2800" dirty="0">
                <a:effectLst/>
                <a:latin typeface="Quattrocento Sans"/>
                <a:ea typeface="Calibri"/>
                <a:cs typeface="Calibri"/>
              </a:rPr>
              <a:t>DoS attacks have multiple forms including:</a:t>
            </a:r>
            <a:endParaRPr lang="en-US" sz="2800" dirty="0">
              <a:latin typeface="Quattrocento Sans"/>
            </a:endParaRPr>
          </a:p>
          <a:p>
            <a:pPr marL="756920" lvl="1" indent="-299720" algn="just">
              <a:lnSpc>
                <a:spcPct val="130000"/>
              </a:lnSpc>
              <a:spcBef>
                <a:spcPts val="0"/>
              </a:spcBef>
              <a:spcAft>
                <a:spcPts val="0"/>
              </a:spcAft>
              <a:buFont typeface="Courier New" panose="020B0604020202020204" pitchFamily="34" charset="0"/>
              <a:buChar char="o"/>
            </a:pPr>
            <a:r>
              <a:rPr lang="en-US" sz="2800" dirty="0">
                <a:solidFill>
                  <a:srgbClr val="000000"/>
                </a:solidFill>
                <a:effectLst/>
                <a:latin typeface="Quattrocento Sans"/>
                <a:ea typeface="Calibri"/>
                <a:cs typeface="Calibri"/>
              </a:rPr>
              <a:t>TCP SYN </a:t>
            </a:r>
            <a:r>
              <a:rPr lang="en-US" sz="2800" dirty="0">
                <a:effectLst/>
                <a:latin typeface="Quattrocento Sans"/>
                <a:ea typeface="Calibri"/>
                <a:cs typeface="Calibri"/>
              </a:rPr>
              <a:t>flood which uses the SYN packet of the TCP three-way handshake to start many connections but never closing the connections. </a:t>
            </a:r>
            <a:endParaRPr lang="en-US" sz="2800" dirty="0">
              <a:latin typeface="Quattrocento Sans"/>
            </a:endParaRPr>
          </a:p>
          <a:p>
            <a:pPr marL="756920" lvl="1" indent="-299720" algn="just">
              <a:lnSpc>
                <a:spcPct val="130000"/>
              </a:lnSpc>
              <a:spcBef>
                <a:spcPts val="0"/>
              </a:spcBef>
              <a:spcAft>
                <a:spcPts val="0"/>
              </a:spcAft>
              <a:buFont typeface="Courier New" panose="020B0604020202020204" pitchFamily="34" charset="0"/>
              <a:buChar char="o"/>
            </a:pPr>
            <a:r>
              <a:rPr lang="en-US" sz="2800" dirty="0">
                <a:solidFill>
                  <a:srgbClr val="000000"/>
                </a:solidFill>
                <a:effectLst/>
                <a:latin typeface="Quattrocento Sans"/>
                <a:ea typeface="Calibri"/>
                <a:cs typeface="Calibri"/>
              </a:rPr>
              <a:t>ICMP</a:t>
            </a:r>
            <a:r>
              <a:rPr lang="en-US" sz="2800" dirty="0">
                <a:effectLst/>
                <a:latin typeface="Quattrocento Sans"/>
                <a:ea typeface="Calibri"/>
                <a:cs typeface="Calibri"/>
              </a:rPr>
              <a:t> flood which uses the ICMP protocol, generally using the ping command, to overwhelm the target's resources by responding to each ping individually. </a:t>
            </a:r>
            <a:endParaRPr lang="en-US" sz="2800" dirty="0">
              <a:latin typeface="Quattrocento Sans"/>
            </a:endParaRPr>
          </a:p>
          <a:p>
            <a:pPr marL="756920" lvl="1" indent="-299720" algn="just">
              <a:lnSpc>
                <a:spcPct val="130000"/>
              </a:lnSpc>
              <a:spcBef>
                <a:spcPts val="0"/>
              </a:spcBef>
              <a:spcAft>
                <a:spcPts val="0"/>
              </a:spcAft>
              <a:buFont typeface="Courier New" panose="020B0604020202020204" pitchFamily="34" charset="0"/>
              <a:buChar char="o"/>
            </a:pPr>
            <a:r>
              <a:rPr lang="en-US" sz="2800" dirty="0">
                <a:solidFill>
                  <a:srgbClr val="000000"/>
                </a:solidFill>
                <a:effectLst/>
                <a:latin typeface="Quattrocento Sans"/>
                <a:ea typeface="Calibri"/>
                <a:cs typeface="Calibri"/>
              </a:rPr>
              <a:t>UDP</a:t>
            </a:r>
            <a:r>
              <a:rPr lang="en-US" sz="2800" dirty="0">
                <a:effectLst/>
                <a:latin typeface="Quattrocento Sans"/>
                <a:ea typeface="Calibri"/>
                <a:cs typeface="Calibri"/>
              </a:rPr>
              <a:t> flood which sends many UDP packets to a targeted device, requiring it to check its running processes and respond with an IMCP packet that nothing was found, utilizing all the devices resources.</a:t>
            </a:r>
          </a:p>
          <a:p>
            <a:pPr marL="299720" indent="-299720" algn="just">
              <a:lnSpc>
                <a:spcPct val="130000"/>
              </a:lnSpc>
              <a:spcBef>
                <a:spcPts val="0"/>
              </a:spcBef>
              <a:spcAft>
                <a:spcPts val="0"/>
              </a:spcAft>
              <a:buFont typeface="Arial" panose="020B0604020202020204" pitchFamily="34" charset="0"/>
              <a:buChar char="•"/>
            </a:pPr>
            <a:r>
              <a:rPr lang="en-US" sz="2800" dirty="0">
                <a:effectLst/>
                <a:latin typeface="Quattrocento Sans"/>
                <a:ea typeface="Calibri"/>
                <a:cs typeface="Calibri"/>
              </a:rPr>
              <a:t>Firewalls are network devices that protect the network by monitoring and filtering the packets coming in and going out of the network.</a:t>
            </a:r>
          </a:p>
          <a:p>
            <a:pPr marL="299720" indent="-299720" algn="just">
              <a:lnSpc>
                <a:spcPct val="130000"/>
              </a:lnSpc>
              <a:spcBef>
                <a:spcPts val="0"/>
              </a:spcBef>
              <a:spcAft>
                <a:spcPts val="0"/>
              </a:spcAft>
              <a:buFont typeface="Arial" panose="020B0604020202020204" pitchFamily="34" charset="0"/>
              <a:buChar char="•"/>
            </a:pPr>
            <a:r>
              <a:rPr lang="en-US" sz="2800" dirty="0">
                <a:effectLst/>
                <a:latin typeface="Quattrocento Sans"/>
                <a:ea typeface="Calibri"/>
                <a:cs typeface="Calibri"/>
              </a:rPr>
              <a:t>Firewalls are classified as either:</a:t>
            </a:r>
            <a:endParaRPr lang="en-US" sz="2800" dirty="0"/>
          </a:p>
          <a:p>
            <a:pPr marL="756920" lvl="1" indent="-299720" algn="just">
              <a:lnSpc>
                <a:spcPct val="130000"/>
              </a:lnSpc>
              <a:spcBef>
                <a:spcPts val="0"/>
              </a:spcBef>
              <a:spcAft>
                <a:spcPts val="0"/>
              </a:spcAft>
              <a:buFont typeface="Courier New" panose="020B0604020202020204" pitchFamily="34" charset="0"/>
              <a:buChar char="o"/>
            </a:pPr>
            <a:r>
              <a:rPr lang="en-US" sz="2800" dirty="0">
                <a:effectLst/>
                <a:latin typeface="Quattrocento Sans"/>
                <a:ea typeface="Calibri"/>
                <a:cs typeface="Calibri"/>
              </a:rPr>
              <a:t>Stateless firewalls that only consider the packet headers while filtering traffic.</a:t>
            </a:r>
            <a:endParaRPr lang="en-US" sz="2800" dirty="0"/>
          </a:p>
          <a:p>
            <a:pPr marL="756920" lvl="1" indent="-299720" algn="just">
              <a:lnSpc>
                <a:spcPct val="130000"/>
              </a:lnSpc>
              <a:spcBef>
                <a:spcPts val="0"/>
              </a:spcBef>
              <a:spcAft>
                <a:spcPts val="0"/>
              </a:spcAft>
              <a:buFont typeface="Courier New" panose="020B0604020202020204" pitchFamily="34" charset="0"/>
              <a:buChar char="o"/>
            </a:pPr>
            <a:r>
              <a:rPr lang="en-US" sz="2800" dirty="0">
                <a:effectLst/>
                <a:latin typeface="Quattrocento Sans"/>
                <a:ea typeface="Calibri"/>
                <a:cs typeface="Calibri"/>
              </a:rPr>
              <a:t>Stateful firewalls that consider the state of the flows as well as the packet headers and data when filtering traffic.</a:t>
            </a:r>
            <a:endParaRPr lang="en-US" sz="2800" dirty="0"/>
          </a:p>
          <a:p>
            <a:pPr marL="299720" indent="-299720" algn="just">
              <a:lnSpc>
                <a:spcPct val="130000"/>
              </a:lnSpc>
              <a:spcBef>
                <a:spcPts val="0"/>
              </a:spcBef>
              <a:spcAft>
                <a:spcPts val="0"/>
              </a:spcAft>
              <a:buFont typeface="Arial" panose="020B0604020202020204" pitchFamily="34" charset="0"/>
              <a:buChar char="•"/>
            </a:pPr>
            <a:r>
              <a:rPr lang="en-US" sz="2800" dirty="0">
                <a:effectLst/>
                <a:latin typeface="Quattrocento Sans"/>
                <a:ea typeface="Calibri"/>
                <a:cs typeface="Calibri"/>
              </a:rPr>
              <a:t>Next-generation firewalls are stateful firewalls that have more advanced capabilities that can be used to protect a network against the previously mentioned attacks and many other types of attacks.</a:t>
            </a:r>
            <a:endParaRPr lang="en-US" sz="2800" dirty="0"/>
          </a:p>
          <a:p>
            <a:pPr marL="299720" indent="-299720" algn="just">
              <a:lnSpc>
                <a:spcPct val="130000"/>
              </a:lnSpc>
              <a:spcBef>
                <a:spcPts val="0"/>
              </a:spcBef>
              <a:spcAft>
                <a:spcPts val="0"/>
              </a:spcAft>
              <a:buFont typeface="Arial" panose="020B0604020202020204" pitchFamily="34" charset="0"/>
              <a:buChar char="•"/>
            </a:pPr>
            <a:r>
              <a:rPr lang="en-US" sz="2800" dirty="0">
                <a:effectLst/>
                <a:latin typeface="Quattrocento Sans"/>
                <a:ea typeface="Calibri"/>
                <a:cs typeface="Calibri"/>
              </a:rPr>
              <a:t>Palo Alto is a company that has developed these next generation firewalls and their operating system.</a:t>
            </a:r>
          </a:p>
          <a:p>
            <a:pPr marL="299720" indent="-299720" algn="just">
              <a:lnSpc>
                <a:spcPct val="110000"/>
              </a:lnSpc>
              <a:buFont typeface="Arial" panose="020B0604020202020204" pitchFamily="34" charset="0"/>
              <a:buChar char="•"/>
            </a:pPr>
            <a:endParaRPr lang="en-US" sz="2800" dirty="0">
              <a:effectLst/>
              <a:latin typeface="Quattrocento Sans" panose="020B0502050000020003" pitchFamily="34" charset="0"/>
              <a:ea typeface="Calibri"/>
              <a:cs typeface="Calibri"/>
            </a:endParaRPr>
          </a:p>
          <a:p>
            <a:pPr marL="299720" indent="-299720" algn="just">
              <a:lnSpc>
                <a:spcPct val="110000"/>
              </a:lnSpc>
              <a:buFont typeface="Arial" panose="020B0604020202020204" pitchFamily="34" charset="0"/>
              <a:buChar char="•"/>
            </a:pPr>
            <a:endParaRPr lang="en-US" sz="28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800" dirty="0">
              <a:effectLst/>
              <a:latin typeface="Quattrocento Sans" panose="020B0502050000020003" pitchFamily="34" charset="0"/>
              <a:cs typeface="Arial" panose="020B0604020202020204" pitchFamily="34" charset="0"/>
            </a:endParaRPr>
          </a:p>
        </p:txBody>
      </p:sp>
      <p:sp>
        <p:nvSpPr>
          <p:cNvPr id="49" name="TextBox 19">
            <a:extLst>
              <a:ext uri="{FF2B5EF4-FFF2-40B4-BE49-F238E27FC236}">
                <a16:creationId xmlns:a16="http://schemas.microsoft.com/office/drawing/2014/main" id="{D1A82A09-215C-249D-F8FA-867A82903A3F}"/>
              </a:ext>
            </a:extLst>
          </p:cNvPr>
          <p:cNvSpPr txBox="1">
            <a:spLocks noChangeArrowheads="1"/>
          </p:cNvSpPr>
          <p:nvPr/>
        </p:nvSpPr>
        <p:spPr bwMode="auto">
          <a:xfrm>
            <a:off x="13644968" y="8384410"/>
            <a:ext cx="11114127" cy="432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991" tIns="39995" rIns="79991" bIns="39995" anchor="t">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For this project, we implemented a DMZ server, client devices, a switch, and a router.</a:t>
            </a: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The clients represent the devices in a company’s headquarters (</a:t>
            </a:r>
            <a:r>
              <a:rPr lang="en-US" sz="2800" dirty="0" err="1">
                <a:effectLst/>
                <a:latin typeface="Quattrocento Sans"/>
                <a:ea typeface="ＭＳ Ｐゴシック"/>
                <a:cs typeface="Arial"/>
              </a:rPr>
              <a:t>User_Net</a:t>
            </a:r>
            <a:r>
              <a:rPr lang="en-US" sz="2800" dirty="0">
                <a:effectLst/>
                <a:latin typeface="Quattrocento Sans"/>
                <a:ea typeface="ＭＳ Ｐゴシック"/>
                <a:cs typeface="Arial"/>
              </a:rPr>
              <a:t> Zone), The DMZ Server is a device located on a private network (Extranet), and the External Network represents the devices that are not managed by the company (Internet Zone).</a:t>
            </a: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Packets going from the </a:t>
            </a:r>
            <a:r>
              <a:rPr lang="en-US" sz="2800" dirty="0" err="1">
                <a:effectLst/>
                <a:latin typeface="Quattrocento Sans"/>
                <a:ea typeface="ＭＳ Ｐゴシック"/>
                <a:cs typeface="Arial"/>
              </a:rPr>
              <a:t>User_Net</a:t>
            </a:r>
            <a:r>
              <a:rPr lang="en-US" sz="2800" dirty="0">
                <a:effectLst/>
                <a:latin typeface="Quattrocento Sans"/>
                <a:ea typeface="ＭＳ Ｐゴシック"/>
                <a:cs typeface="Arial"/>
              </a:rPr>
              <a:t> zone to the Extranet Zone and vice versa are managed by different security policies and rules than packets going to host the Internet Zone.</a:t>
            </a:r>
          </a:p>
        </p:txBody>
      </p:sp>
      <p:pic>
        <p:nvPicPr>
          <p:cNvPr id="1055" name="Picture 31" descr="Office of Naval Research Science &amp; Technology">
            <a:extLst>
              <a:ext uri="{FF2B5EF4-FFF2-40B4-BE49-F238E27FC236}">
                <a16:creationId xmlns:a16="http://schemas.microsoft.com/office/drawing/2014/main" id="{3667D5EB-55CC-8C3E-5F9F-011360B4CC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91972" y="1583991"/>
            <a:ext cx="5562600" cy="254000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19">
            <a:extLst>
              <a:ext uri="{FF2B5EF4-FFF2-40B4-BE49-F238E27FC236}">
                <a16:creationId xmlns:a16="http://schemas.microsoft.com/office/drawing/2014/main" id="{D35FBEC3-C18C-7CD1-835E-955D8212C2B3}"/>
              </a:ext>
            </a:extLst>
          </p:cNvPr>
          <p:cNvSpPr txBox="1">
            <a:spLocks noChangeArrowheads="1"/>
          </p:cNvSpPr>
          <p:nvPr/>
        </p:nvSpPr>
        <p:spPr bwMode="auto">
          <a:xfrm>
            <a:off x="26422833" y="41592498"/>
            <a:ext cx="11114127" cy="14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991" tIns="39995" rIns="79991" bIns="39995">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2800" dirty="0">
                <a:effectLst/>
                <a:latin typeface="Quattrocento Sans" panose="020B0502050000020003" pitchFamily="34" charset="0"/>
                <a:cs typeface="Arial" panose="020B0604020202020204" pitchFamily="34" charset="0"/>
              </a:rPr>
              <a:t>This work was supported by the Office of Naval Research (ONR), grant N00014-20-1-2797: “Enhancing the Preparation of Next-generation Cyber Professionals” </a:t>
            </a:r>
          </a:p>
        </p:txBody>
      </p:sp>
      <p:sp>
        <p:nvSpPr>
          <p:cNvPr id="2" name="TextBox 19">
            <a:extLst>
              <a:ext uri="{FF2B5EF4-FFF2-40B4-BE49-F238E27FC236}">
                <a16:creationId xmlns:a16="http://schemas.microsoft.com/office/drawing/2014/main" id="{819F4171-D038-0F74-DFCB-939FB91EFECC}"/>
              </a:ext>
            </a:extLst>
          </p:cNvPr>
          <p:cNvSpPr txBox="1">
            <a:spLocks noChangeArrowheads="1"/>
          </p:cNvSpPr>
          <p:nvPr/>
        </p:nvSpPr>
        <p:spPr bwMode="auto">
          <a:xfrm>
            <a:off x="13529983" y="23403584"/>
            <a:ext cx="11229112" cy="19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991" tIns="39995" rIns="79991" bIns="39995" anchor="t">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299720" indent="-299720" algn="just">
              <a:lnSpc>
                <a:spcPct val="110000"/>
              </a:lnSpc>
              <a:buFont typeface="Arial" panose="020B0604020202020204" pitchFamily="34" charset="0"/>
              <a:buChar char="•"/>
            </a:pPr>
            <a:r>
              <a:rPr lang="en-US" sz="2400" dirty="0">
                <a:effectLst/>
                <a:latin typeface="Quattrocento Sans"/>
                <a:ea typeface="ＭＳ Ｐゴシック"/>
                <a:cs typeface="Arial"/>
              </a:rPr>
              <a:t>The following scenarios were implemented using the Zone Protection Profiles and DoS Protection Profiles to protect and monitor against the different types of DoS attacks:</a:t>
            </a:r>
          </a:p>
          <a:p>
            <a:pPr marL="299720" indent="-299720" algn="just">
              <a:lnSpc>
                <a:spcPct val="110000"/>
              </a:lnSpc>
              <a:buFont typeface="Arial" panose="020B0604020202020204" pitchFamily="34" charset="0"/>
              <a:buChar char="•"/>
            </a:pPr>
            <a:r>
              <a:rPr lang="en-US" sz="2400" dirty="0">
                <a:effectLst/>
                <a:latin typeface="Quattrocento Sans" panose="020B0502050000020003" pitchFamily="34" charset="0"/>
                <a:ea typeface="ＭＳ Ｐゴシック"/>
                <a:cs typeface="Arial" panose="020B0604020202020204" pitchFamily="34" charset="0"/>
              </a:rPr>
              <a:t>Scenario 1: Zone Protection Profile</a:t>
            </a:r>
          </a:p>
          <a:p>
            <a:pPr marL="800100" lvl="1" indent="-342900" algn="just">
              <a:lnSpc>
                <a:spcPct val="110000"/>
              </a:lnSpc>
              <a:buFont typeface="Courier New" panose="02070309020205020404" pitchFamily="49" charset="0"/>
              <a:buChar char="o"/>
            </a:pPr>
            <a:r>
              <a:rPr lang="en-US" sz="2400" dirty="0">
                <a:effectLst/>
                <a:latin typeface="Quattrocento Sans"/>
                <a:ea typeface="ＭＳ Ｐゴシック"/>
                <a:cs typeface="Arial"/>
              </a:rPr>
              <a:t>The Zone Protection Profile is populated with the following settings:</a:t>
            </a:r>
          </a:p>
          <a:p>
            <a:pPr marL="756920" lvl="1"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756920" lvl="1"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lvl="1" algn="just">
              <a:lnSpc>
                <a:spcPct val="110000"/>
              </a:lnSpc>
            </a:pPr>
            <a:endParaRPr lang="en-US" sz="2400" dirty="0">
              <a:effectLst/>
              <a:latin typeface="Quattrocento Sans" panose="020B0502050000020003" pitchFamily="34" charset="0"/>
              <a:cs typeface="Arial" panose="020B0604020202020204" pitchFamily="34" charset="0"/>
            </a:endParaRPr>
          </a:p>
          <a:p>
            <a:pPr marL="756920" lvl="1"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lvl="1" algn="just">
              <a:lnSpc>
                <a:spcPct val="110000"/>
              </a:lnSpc>
            </a:pPr>
            <a:endParaRPr lang="en-US" sz="2400" dirty="0">
              <a:effectLst/>
              <a:latin typeface="Quattrocento Sans" panose="020B0502050000020003" pitchFamily="34" charset="0"/>
              <a:cs typeface="Arial" panose="020B0604020202020204" pitchFamily="34" charset="0"/>
            </a:endParaRPr>
          </a:p>
          <a:p>
            <a:pPr lvl="1" algn="just">
              <a:lnSpc>
                <a:spcPct val="110000"/>
              </a:lnSpc>
            </a:pPr>
            <a:endParaRPr lang="en-US" sz="2400" dirty="0">
              <a:effectLst/>
              <a:latin typeface="Quattrocento Sans"/>
              <a:ea typeface="ＭＳ Ｐゴシック"/>
              <a:cs typeface="Arial"/>
            </a:endParaRPr>
          </a:p>
          <a:p>
            <a:pPr lvl="1" algn="just">
              <a:lnSpc>
                <a:spcPct val="110000"/>
              </a:lnSpc>
            </a:pPr>
            <a:endParaRPr lang="en-US" sz="2400" dirty="0">
              <a:effectLst/>
              <a:latin typeface="Quattrocento Sans"/>
              <a:ea typeface="ＭＳ Ｐゴシック"/>
              <a:cs typeface="Arial"/>
            </a:endParaRPr>
          </a:p>
          <a:p>
            <a:pPr lvl="1" algn="just">
              <a:lnSpc>
                <a:spcPct val="110000"/>
              </a:lnSpc>
            </a:pPr>
            <a:endParaRPr lang="en-US" sz="2400" dirty="0">
              <a:effectLst/>
              <a:latin typeface="Quattrocento Sans"/>
              <a:ea typeface="ＭＳ Ｐゴシック"/>
              <a:cs typeface="Arial"/>
            </a:endParaRPr>
          </a:p>
          <a:p>
            <a:pPr lvl="1" algn="just">
              <a:lnSpc>
                <a:spcPct val="110000"/>
              </a:lnSpc>
            </a:pPr>
            <a:endParaRPr lang="en-US" sz="2400" dirty="0">
              <a:effectLst/>
              <a:latin typeface="Quattrocento Sans"/>
              <a:ea typeface="ＭＳ Ｐゴシック"/>
              <a:cs typeface="Arial"/>
            </a:endParaRPr>
          </a:p>
          <a:p>
            <a:pPr lvl="1" algn="just">
              <a:lnSpc>
                <a:spcPct val="110000"/>
              </a:lnSpc>
            </a:pPr>
            <a:endParaRPr lang="en-US" sz="2400" dirty="0">
              <a:effectLst/>
              <a:latin typeface="Quattrocento Sans"/>
              <a:ea typeface="ＭＳ Ｐゴシック"/>
              <a:cs typeface="Arial"/>
            </a:endParaRPr>
          </a:p>
          <a:p>
            <a:pPr lvl="1" algn="just">
              <a:lnSpc>
                <a:spcPct val="110000"/>
              </a:lnSpc>
            </a:pPr>
            <a:endParaRPr lang="en-US" sz="2400" dirty="0">
              <a:effectLst/>
              <a:latin typeface="Quattrocento Sans"/>
              <a:ea typeface="ＭＳ Ｐゴシック"/>
              <a:cs typeface="Arial"/>
            </a:endParaRPr>
          </a:p>
          <a:p>
            <a:pPr lvl="1" algn="just">
              <a:lnSpc>
                <a:spcPct val="110000"/>
              </a:lnSpc>
            </a:pPr>
            <a:endParaRPr lang="en-US" sz="2400" dirty="0">
              <a:effectLst/>
              <a:latin typeface="Quattrocento Sans"/>
              <a:ea typeface="ＭＳ Ｐゴシック"/>
              <a:cs typeface="Arial"/>
            </a:endParaRPr>
          </a:p>
          <a:p>
            <a:pPr lvl="1" algn="just">
              <a:lnSpc>
                <a:spcPct val="110000"/>
              </a:lnSpc>
            </a:pPr>
            <a:endParaRPr lang="en-US" sz="2400" dirty="0">
              <a:effectLst/>
              <a:latin typeface="Quattrocento Sans"/>
              <a:ea typeface="ＭＳ Ｐゴシック"/>
              <a:cs typeface="Arial"/>
            </a:endParaRPr>
          </a:p>
          <a:p>
            <a:pPr marL="800100" lvl="1" indent="-342900" algn="just">
              <a:lnSpc>
                <a:spcPct val="110000"/>
              </a:lnSpc>
              <a:buFont typeface="Courier New" panose="02070309020205020404" pitchFamily="49" charset="0"/>
              <a:buChar char="o"/>
            </a:pPr>
            <a:r>
              <a:rPr lang="en-US" sz="2400" dirty="0">
                <a:effectLst/>
                <a:latin typeface="Quattrocento Sans"/>
                <a:ea typeface="ＭＳ Ｐゴシック"/>
                <a:cs typeface="Arial"/>
              </a:rPr>
              <a:t>Based on the settings, it can allow the firewall to determine whether to forward or drop packets depending if they have reached a certain number of packets for a particular protocol, such as UDP requests, ICMP echo-request, and SYN requests within a given time.</a:t>
            </a:r>
          </a:p>
          <a:p>
            <a:pPr marL="800100" lvl="1" indent="-342900" algn="just">
              <a:lnSpc>
                <a:spcPct val="110000"/>
              </a:lnSpc>
              <a:buFont typeface="Courier New" panose="02070309020205020404" pitchFamily="49" charset="0"/>
              <a:buChar char="o"/>
            </a:pPr>
            <a:r>
              <a:rPr lang="en-US" sz="2400" dirty="0">
                <a:effectLst/>
                <a:latin typeface="Quattrocento Sans"/>
                <a:ea typeface="ＭＳ Ｐゴシック"/>
                <a:cs typeface="Arial"/>
              </a:rPr>
              <a:t>It can also be used to protect against other types of attacks, such as reconnaissance attacks, packet-based attacks, protocol-based attacks, and more.</a:t>
            </a:r>
            <a:endParaRPr lang="en-US" sz="2400" dirty="0">
              <a:effectLst/>
              <a:latin typeface="Quattrocento Sans" panose="020B0502050000020003" pitchFamily="34" charset="0"/>
              <a:cs typeface="Arial" panose="020B0604020202020204" pitchFamily="34" charset="0"/>
            </a:endParaRPr>
          </a:p>
          <a:p>
            <a:pPr marL="800100" lvl="1" indent="-342900" algn="just">
              <a:lnSpc>
                <a:spcPct val="110000"/>
              </a:lnSpc>
              <a:buFont typeface="Courier New" panose="02070309020205020404" pitchFamily="49" charset="0"/>
              <a:buChar char="o"/>
            </a:pPr>
            <a:endParaRPr lang="en-US" sz="2400" dirty="0">
              <a:effectLst/>
              <a:latin typeface="Quattrocento Sans" panose="020B0502050000020003" pitchFamily="34" charset="0"/>
              <a:ea typeface="ＭＳ Ｐゴシック"/>
              <a:cs typeface="Arial" panose="020B0604020202020204" pitchFamily="34" charset="0"/>
            </a:endParaRPr>
          </a:p>
          <a:p>
            <a:pPr marL="299720" lvl="1" indent="-299720" algn="just">
              <a:lnSpc>
                <a:spcPct val="110000"/>
              </a:lnSpc>
              <a:buFont typeface="Arial" panose="020B0604020202020204" pitchFamily="34" charset="0"/>
              <a:buChar char="•"/>
            </a:pPr>
            <a:r>
              <a:rPr lang="en-US" sz="2400" dirty="0">
                <a:effectLst/>
                <a:latin typeface="Quattrocento Sans" panose="020B0502050000020003" pitchFamily="34" charset="0"/>
                <a:ea typeface="ＭＳ Ｐゴシック"/>
                <a:cs typeface="Arial" panose="020B0604020202020204" pitchFamily="34" charset="0"/>
              </a:rPr>
              <a:t>Scenario 2: DoS Protection Profile</a:t>
            </a:r>
          </a:p>
          <a:p>
            <a:pPr marL="800100" lvl="1" indent="-342900" algn="just">
              <a:lnSpc>
                <a:spcPct val="110000"/>
              </a:lnSpc>
              <a:buFont typeface="Courier New" panose="02070309020205020404" pitchFamily="49" charset="0"/>
              <a:buChar char="o"/>
            </a:pPr>
            <a:r>
              <a:rPr lang="en-US" sz="2400" dirty="0">
                <a:effectLst/>
                <a:latin typeface="Quattrocento Sans"/>
                <a:ea typeface="ＭＳ Ｐゴシック"/>
                <a:cs typeface="Arial"/>
              </a:rPr>
              <a:t>This scenario requires you to create and implement a DoS Protection Profile into your DoS Rule</a:t>
            </a:r>
          </a:p>
          <a:p>
            <a:pPr marL="800100" lvl="1" indent="-342900" algn="just">
              <a:lnSpc>
                <a:spcPct val="110000"/>
              </a:lnSpc>
              <a:buFont typeface="Courier New" panose="02070309020205020404" pitchFamily="49" charset="0"/>
              <a:buChar char="o"/>
            </a:pPr>
            <a:r>
              <a:rPr lang="en-US" sz="2400" dirty="0">
                <a:effectLst/>
                <a:latin typeface="Quattrocento Sans"/>
                <a:ea typeface="ＭＳ Ｐゴシック"/>
                <a:cs typeface="Arial"/>
              </a:rPr>
              <a:t>The DoS Protection Profile drops packets that either exceed the session limit between the two zones or if the number of packets/requests has exceeded the alarm rate within a given time.</a:t>
            </a:r>
            <a:endParaRPr lang="en-US" sz="2400" dirty="0">
              <a:effectLst/>
              <a:latin typeface="Quattrocento Sans" panose="020B0502050000020003" pitchFamily="34" charset="0"/>
              <a:cs typeface="Arial" panose="020B0604020202020204" pitchFamily="34" charset="0"/>
            </a:endParaRPr>
          </a:p>
          <a:p>
            <a:pPr marL="1442720" lvl="2"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lvl="1" algn="just">
              <a:lnSpc>
                <a:spcPct val="110000"/>
              </a:lnSpc>
            </a:pPr>
            <a:endParaRPr lang="en-US" sz="2400" dirty="0">
              <a:effectLst/>
              <a:latin typeface="Quattrocento Sans" panose="020B0502050000020003" pitchFamily="34" charset="0"/>
              <a:cs typeface="Arial" panose="020B0604020202020204" pitchFamily="34" charset="0"/>
            </a:endParaRPr>
          </a:p>
          <a:p>
            <a:pPr marL="756920" lvl="1"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756920" lvl="1"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756920" lvl="1"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756920" lvl="1"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756920" lvl="1"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756920" lvl="1"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756920" lvl="1"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756920" lvl="1"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lvl="1" algn="just">
              <a:lnSpc>
                <a:spcPct val="110000"/>
              </a:lnSpc>
            </a:pPr>
            <a:endParaRPr lang="en-US" sz="2400" dirty="0">
              <a:effectLst/>
              <a:latin typeface="Quattrocento Sans" panose="020B0502050000020003" pitchFamily="34" charset="0"/>
              <a:cs typeface="Arial" panose="020B0604020202020204" pitchFamily="34" charset="0"/>
            </a:endParaRPr>
          </a:p>
          <a:p>
            <a:pPr marL="756920" lvl="1"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756920" lvl="1"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100" dirty="0">
              <a:effectLst/>
              <a:latin typeface="Quattrocento Sans" panose="020B0502050000020003" pitchFamily="34" charset="0"/>
              <a:cs typeface="Arial" panose="020B0604020202020204" pitchFamily="34" charset="0"/>
            </a:endParaRPr>
          </a:p>
        </p:txBody>
      </p:sp>
      <p:sp>
        <p:nvSpPr>
          <p:cNvPr id="3" name="TextBox 19">
            <a:extLst>
              <a:ext uri="{FF2B5EF4-FFF2-40B4-BE49-F238E27FC236}">
                <a16:creationId xmlns:a16="http://schemas.microsoft.com/office/drawing/2014/main" id="{C3578F28-E7B6-9159-0356-9502BF1A4A35}"/>
              </a:ext>
            </a:extLst>
          </p:cNvPr>
          <p:cNvSpPr txBox="1">
            <a:spLocks noChangeArrowheads="1"/>
          </p:cNvSpPr>
          <p:nvPr/>
        </p:nvSpPr>
        <p:spPr bwMode="auto">
          <a:xfrm>
            <a:off x="26652238" y="29010400"/>
            <a:ext cx="11114127" cy="385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991" tIns="39995" rIns="79991" bIns="39995" anchor="t">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Learned how to access a Palo Alto management interface</a:t>
            </a:r>
            <a:endParaRPr lang="en-US" sz="2800" dirty="0"/>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Applied zone protection profiles to mitigate DOS attacks</a:t>
            </a:r>
            <a:endParaRPr lang="en-US" sz="28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Applied DOS protection profiles to mitigate DOS attacks with more granularity</a:t>
            </a:r>
            <a:endParaRPr lang="en-US" sz="28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Validated the implementation of the zone protection and DOS protection profiles in the </a:t>
            </a:r>
            <a:r>
              <a:rPr lang="en-US" sz="2800" dirty="0" err="1">
                <a:effectLst/>
                <a:latin typeface="Quattrocento Sans"/>
                <a:ea typeface="ＭＳ Ｐゴシック"/>
                <a:cs typeface="Arial"/>
              </a:rPr>
              <a:t>Netlab</a:t>
            </a:r>
            <a:r>
              <a:rPr lang="en-US" sz="2800" dirty="0">
                <a:effectLst/>
                <a:latin typeface="Quattrocento Sans"/>
                <a:ea typeface="ＭＳ Ｐゴシック"/>
                <a:cs typeface="Arial"/>
              </a:rPr>
              <a:t> environment</a:t>
            </a: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Understood the use and importance of logs in network firewall security</a:t>
            </a:r>
            <a:endParaRPr lang="en-US" sz="2800" dirty="0">
              <a:effectLst/>
              <a:latin typeface="Quattrocento Sans" panose="020B0502050000020003" pitchFamily="34" charset="0"/>
              <a:cs typeface="Arial" panose="020B0604020202020204" pitchFamily="34" charset="0"/>
            </a:endParaRPr>
          </a:p>
        </p:txBody>
      </p:sp>
      <p:sp>
        <p:nvSpPr>
          <p:cNvPr id="62" name="TextBox 19">
            <a:extLst>
              <a:ext uri="{FF2B5EF4-FFF2-40B4-BE49-F238E27FC236}">
                <a16:creationId xmlns:a16="http://schemas.microsoft.com/office/drawing/2014/main" id="{E34D1D84-478E-9D3E-9142-733231110650}"/>
              </a:ext>
            </a:extLst>
          </p:cNvPr>
          <p:cNvSpPr txBox="1">
            <a:spLocks noChangeArrowheads="1"/>
          </p:cNvSpPr>
          <p:nvPr/>
        </p:nvSpPr>
        <p:spPr bwMode="auto">
          <a:xfrm>
            <a:off x="26388179" y="8384410"/>
            <a:ext cx="11091130" cy="1990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991" tIns="39995" rIns="79991" bIns="39995" anchor="t">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Results show that the different types of DoS attacks such as SYN Floods, ICMP floods, and UDP floods have been successfully blocked.</a:t>
            </a: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In the first scenario, the sender sent a SYN Flood attack to the </a:t>
            </a:r>
            <a:r>
              <a:rPr lang="en-US" sz="2800" dirty="0" err="1">
                <a:effectLst/>
                <a:latin typeface="Quattrocento Sans"/>
                <a:ea typeface="ＭＳ Ｐゴシック"/>
                <a:cs typeface="Arial"/>
              </a:rPr>
              <a:t>User_Net</a:t>
            </a:r>
            <a:r>
              <a:rPr lang="en-US" sz="2800" dirty="0">
                <a:effectLst/>
                <a:latin typeface="Quattrocento Sans"/>
                <a:ea typeface="ＭＳ Ｐゴシック"/>
                <a:cs typeface="Arial"/>
              </a:rPr>
              <a:t> Zone</a:t>
            </a: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After the alarm rate for these packets with destination IP address 192.168.1.20 where reached, they were dropped.</a:t>
            </a: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The monitoring tool in the firewall has allowed us to confirm that the packets have been dropped based on the alarm rate and have been correctly labeled with the correct information.</a:t>
            </a:r>
            <a:endParaRPr lang="en-US" sz="28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a:ea typeface="ＭＳ Ｐゴシック"/>
              <a:cs typeface="Arial"/>
            </a:endParaRP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In the second scenario, the sender sent a SYN Flood attack on the Extranet Zone using clients within the </a:t>
            </a:r>
            <a:r>
              <a:rPr lang="en-US" sz="2800" dirty="0" err="1">
                <a:effectLst/>
                <a:latin typeface="Quattrocento Sans"/>
                <a:ea typeface="ＭＳ Ｐゴシック"/>
                <a:cs typeface="Arial"/>
              </a:rPr>
              <a:t>User_Net</a:t>
            </a:r>
            <a:r>
              <a:rPr lang="en-US" sz="2800" dirty="0">
                <a:effectLst/>
                <a:latin typeface="Quattrocento Sans"/>
                <a:ea typeface="ＭＳ Ｐゴシック"/>
                <a:cs typeface="Arial"/>
              </a:rPr>
              <a:t> Zone </a:t>
            </a: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After the number of concurrent connections has exceeded or many packets have arrived within a short interval, the packets will be automatically dropped.</a:t>
            </a: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The monitoring feature in the firewall has allowed us to confirm that the packets have been dropped whenever they  either exceeded the session limit, or if they had exceeded the alarm </a:t>
            </a: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endParaRPr lang="en-US" sz="2400" dirty="0">
              <a:effectLst/>
              <a:latin typeface="Quattrocento Sans"/>
              <a:ea typeface="ＭＳ Ｐゴシック"/>
              <a:cs typeface="Arial"/>
            </a:endParaRPr>
          </a:p>
        </p:txBody>
      </p:sp>
      <p:sp>
        <p:nvSpPr>
          <p:cNvPr id="72" name="TextBox 19">
            <a:extLst>
              <a:ext uri="{FF2B5EF4-FFF2-40B4-BE49-F238E27FC236}">
                <a16:creationId xmlns:a16="http://schemas.microsoft.com/office/drawing/2014/main" id="{58F86012-60E8-CF7D-2182-1D21A5DAC3BD}"/>
              </a:ext>
            </a:extLst>
          </p:cNvPr>
          <p:cNvSpPr txBox="1">
            <a:spLocks noChangeArrowheads="1"/>
          </p:cNvSpPr>
          <p:nvPr/>
        </p:nvSpPr>
        <p:spPr bwMode="auto">
          <a:xfrm>
            <a:off x="26308772" y="34408205"/>
            <a:ext cx="11114127" cy="575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991" tIns="39995" rIns="79991" bIns="39995" anchor="t">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This project detected, logged, and mitigated TCP SYN flood, ICMP flood, and UDP flood DOS attacks using a Palo Alto firewall</a:t>
            </a:r>
            <a:endParaRPr lang="en-US" sz="2800" dirty="0">
              <a:latin typeface="Quattrocento Sans"/>
              <a:ea typeface="ＭＳ Ｐゴシック"/>
              <a:cs typeface="Arial"/>
            </a:endParaRP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Palo Alto next-generation firewalls provide many ways to secure a network</a:t>
            </a:r>
            <a:endParaRPr lang="en-US" sz="2800" dirty="0">
              <a:effectLst/>
              <a:latin typeface="Quattrocento Sans" panose="020B0502050000020003" pitchFamily="34" charset="0"/>
              <a:cs typeface="Arial" panose="020B0604020202020204" pitchFamily="34" charset="0"/>
            </a:endParaRP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Zone protection profiles provide the security policies to detect and block these DOS attacks on a security zone as well as other parameters</a:t>
            </a:r>
          </a:p>
          <a:p>
            <a:pPr marL="299720" indent="-299720" algn="just">
              <a:lnSpc>
                <a:spcPct val="110000"/>
              </a:lnSpc>
              <a:buFont typeface="Arial"/>
              <a:buChar char="•"/>
            </a:pPr>
            <a:r>
              <a:rPr lang="en-US" sz="2800" dirty="0">
                <a:effectLst/>
                <a:latin typeface="Quattrocento Sans"/>
                <a:ea typeface="ＭＳ Ｐゴシック"/>
                <a:cs typeface="Arial"/>
              </a:rPr>
              <a:t>DOS protection profiles provide specific security policies to detect and block DOS attacks on a security zone or specified devices with more granularity</a:t>
            </a:r>
          </a:p>
          <a:p>
            <a:pPr marL="299720" indent="-299720" algn="just">
              <a:lnSpc>
                <a:spcPct val="110000"/>
              </a:lnSpc>
              <a:buFont typeface="Arial" panose="020B0604020202020204" pitchFamily="34" charset="0"/>
              <a:buChar char="•"/>
            </a:pPr>
            <a:r>
              <a:rPr lang="en-US" sz="2800" dirty="0">
                <a:effectLst/>
                <a:latin typeface="Quattrocento Sans"/>
                <a:ea typeface="ＭＳ Ｐゴシック"/>
                <a:cs typeface="Arial"/>
              </a:rPr>
              <a:t>Future works can include more configuration and security policies on a Palo Alto NGFW</a:t>
            </a:r>
            <a:endParaRPr lang="en-US" sz="2800" dirty="0">
              <a:effectLst/>
              <a:latin typeface="Quattrocento Sans" panose="020B0502050000020003" pitchFamily="34" charset="0"/>
              <a:cs typeface="Arial" panose="020B0604020202020204" pitchFamily="34" charset="0"/>
            </a:endParaRPr>
          </a:p>
        </p:txBody>
      </p:sp>
      <p:pic>
        <p:nvPicPr>
          <p:cNvPr id="4" name="Picture 3" descr="A diagram of a computer network&#10;&#10;Description automatically generated">
            <a:extLst>
              <a:ext uri="{FF2B5EF4-FFF2-40B4-BE49-F238E27FC236}">
                <a16:creationId xmlns:a16="http://schemas.microsoft.com/office/drawing/2014/main" id="{28C25BBD-94F4-6640-0E46-B3B8A00588C2}"/>
              </a:ext>
            </a:extLst>
          </p:cNvPr>
          <p:cNvPicPr>
            <a:picLocks noChangeAspect="1"/>
          </p:cNvPicPr>
          <p:nvPr/>
        </p:nvPicPr>
        <p:blipFill>
          <a:blip r:embed="rId6"/>
          <a:stretch>
            <a:fillRect/>
          </a:stretch>
        </p:blipFill>
        <p:spPr>
          <a:xfrm>
            <a:off x="14093670" y="13468423"/>
            <a:ext cx="10392404" cy="7708538"/>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9B506757-D5CE-3AB2-2EA8-6F8E27DEC740}"/>
              </a:ext>
            </a:extLst>
          </p:cNvPr>
          <p:cNvPicPr>
            <a:picLocks noChangeAspect="1"/>
          </p:cNvPicPr>
          <p:nvPr/>
        </p:nvPicPr>
        <p:blipFill>
          <a:blip r:embed="rId7"/>
          <a:stretch>
            <a:fillRect/>
          </a:stretch>
        </p:blipFill>
        <p:spPr>
          <a:xfrm>
            <a:off x="15238682" y="25780021"/>
            <a:ext cx="7801694" cy="4789857"/>
          </a:xfrm>
          <a:prstGeom prst="rect">
            <a:avLst/>
          </a:prstGeom>
        </p:spPr>
      </p:pic>
      <p:pic>
        <p:nvPicPr>
          <p:cNvPr id="11" name="Picture 10" descr="A screenshot of a computer screen&#10;&#10;Description automatically generated">
            <a:extLst>
              <a:ext uri="{FF2B5EF4-FFF2-40B4-BE49-F238E27FC236}">
                <a16:creationId xmlns:a16="http://schemas.microsoft.com/office/drawing/2014/main" id="{68C6E835-B5C2-CCEE-E297-2952FFC19C15}"/>
              </a:ext>
            </a:extLst>
          </p:cNvPr>
          <p:cNvPicPr>
            <a:picLocks noChangeAspect="1"/>
          </p:cNvPicPr>
          <p:nvPr/>
        </p:nvPicPr>
        <p:blipFill>
          <a:blip r:embed="rId8"/>
          <a:stretch>
            <a:fillRect/>
          </a:stretch>
        </p:blipFill>
        <p:spPr>
          <a:xfrm>
            <a:off x="15429841" y="36520991"/>
            <a:ext cx="7545118" cy="6220588"/>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9A547B90-7A60-EF37-CBC4-D4556E22CC06}"/>
              </a:ext>
            </a:extLst>
          </p:cNvPr>
          <p:cNvPicPr>
            <a:picLocks noChangeAspect="1"/>
          </p:cNvPicPr>
          <p:nvPr/>
        </p:nvPicPr>
        <p:blipFill>
          <a:blip r:embed="rId9"/>
          <a:stretch>
            <a:fillRect/>
          </a:stretch>
        </p:blipFill>
        <p:spPr>
          <a:xfrm>
            <a:off x="26446712" y="13009963"/>
            <a:ext cx="11090248" cy="4496018"/>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DAA7427A-0FE5-B80F-6374-94ABAEE96D2E}"/>
              </a:ext>
            </a:extLst>
          </p:cNvPr>
          <p:cNvPicPr>
            <a:picLocks noChangeAspect="1"/>
          </p:cNvPicPr>
          <p:nvPr/>
        </p:nvPicPr>
        <p:blipFill>
          <a:blip r:embed="rId10"/>
          <a:stretch>
            <a:fillRect/>
          </a:stretch>
        </p:blipFill>
        <p:spPr>
          <a:xfrm>
            <a:off x="26308772" y="22557798"/>
            <a:ext cx="11366211" cy="4755868"/>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ponderingpeacock|09-2018"/>
</p:tagLst>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5A1244B708FF478772D9F5BE92EA81" ma:contentTypeVersion="12" ma:contentTypeDescription="Create a new document." ma:contentTypeScope="" ma:versionID="ef82babfd6a87b1b7feeea62825a313b">
  <xsd:schema xmlns:xsd="http://www.w3.org/2001/XMLSchema" xmlns:xs="http://www.w3.org/2001/XMLSchema" xmlns:p="http://schemas.microsoft.com/office/2006/metadata/properties" xmlns:ns3="0e4f2584-2fae-42b4-b977-142c5a2a3cc9" xmlns:ns4="4d62a9a3-2ad3-4c4a-963b-51ff34f52dba" targetNamespace="http://schemas.microsoft.com/office/2006/metadata/properties" ma:root="true" ma:fieldsID="a63f099aa2e7595213fa8dcb9381ecc2" ns3:_="" ns4:_="">
    <xsd:import namespace="0e4f2584-2fae-42b4-b977-142c5a2a3cc9"/>
    <xsd:import namespace="4d62a9a3-2ad3-4c4a-963b-51ff34f52db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4f2584-2fae-42b4-b977-142c5a2a3c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62a9a3-2ad3-4c4a-963b-51ff34f52db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8B9D93-2181-4C1B-BE06-E15C2576BD8C}">
  <ds:schemaRefs>
    <ds:schemaRef ds:uri="http://schemas.microsoft.com/sharepoint/v3/contenttype/forms"/>
  </ds:schemaRefs>
</ds:datastoreItem>
</file>

<file path=customXml/itemProps2.xml><?xml version="1.0" encoding="utf-8"?>
<ds:datastoreItem xmlns:ds="http://schemas.openxmlformats.org/officeDocument/2006/customXml" ds:itemID="{91E93652-C284-4C65-9CC6-08B0F791E30E}">
  <ds:schemaRefs>
    <ds:schemaRef ds:uri="0e4f2584-2fae-42b4-b977-142c5a2a3cc9"/>
    <ds:schemaRef ds:uri="4d62a9a3-2ad3-4c4a-963b-51ff34f52db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E235FB-D347-497E-8BFC-EDEF0B170812}">
  <ds:schemaRefs>
    <ds:schemaRef ds:uri="0e4f2584-2fae-42b4-b977-142c5a2a3cc9"/>
    <ds:schemaRef ds:uri="4d62a9a3-2ad3-4c4a-963b-51ff34f52d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1199</Words>
  <Application>Microsoft Office PowerPoint</Application>
  <PresentationFormat>Custom</PresentationFormat>
  <Paragraphs>124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Quattrocento</vt:lpstr>
      <vt:lpstr>Arial</vt:lpstr>
      <vt:lpstr>Quattrocento Sans</vt:lpstr>
      <vt:lpstr>Times New Roman</vt:lpstr>
      <vt:lpstr>Franklin Gothic Heavy</vt:lpstr>
      <vt:lpstr>Courier New</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Mazloum, Ali</cp:lastModifiedBy>
  <cp:revision>791</cp:revision>
  <cp:lastPrinted>2000-08-03T00:31:24Z</cp:lastPrinted>
  <dcterms:modified xsi:type="dcterms:W3CDTF">2023-12-07T14:52:10Z</dcterms:modified>
  <cp:category>research posters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0x010100BB5A1244B708FF478772D9F5BE92EA81</vt:lpwstr>
  </property>
</Properties>
</file>