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12"/>
  </p:notesMasterIdLst>
  <p:handoutMasterIdLst>
    <p:handoutMasterId r:id="rId13"/>
  </p:handoutMasterIdLst>
  <p:sldIdLst>
    <p:sldId id="351" r:id="rId2"/>
    <p:sldId id="360" r:id="rId3"/>
    <p:sldId id="316" r:id="rId4"/>
    <p:sldId id="359" r:id="rId5"/>
    <p:sldId id="361" r:id="rId6"/>
    <p:sldId id="358" r:id="rId7"/>
    <p:sldId id="354" r:id="rId8"/>
    <p:sldId id="355" r:id="rId9"/>
    <p:sldId id="356" r:id="rId10"/>
    <p:sldId id="357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473C5"/>
    <a:srgbClr val="44546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65222D2-7086-410E-B5E0-EE7A0414BA22}" v="20" dt="2020-11-06T14:58:30.996"/>
    <p1510:client id="{381BD3BD-14DE-497F-A360-5E74DB878CA5}" v="612" dt="2020-11-12T19:28:49.788"/>
    <p1510:client id="{8C9C9881-6E40-4153-82AC-941B1C9813B5}" v="291" dt="2020-11-12T14:45:22.116"/>
    <p1510:client id="{BD9574BA-2BAC-5C60-8BC8-1C522DF569BF}" v="1048" dt="2020-11-20T16:21:33.034"/>
    <p1510:client id="{E81B6151-57DF-8A37-9E4F-70CA96BEB447}" v="5" dt="2020-11-23T21:58:05.990"/>
    <p1510:client id="{F4B4B37B-999F-490D-905A-3443ED06ED23}" v="1" dt="2020-11-13T14:43:12.302"/>
    <p1510:client id="{FA1649FD-349B-473C-8DA2-9A8A3720637D}" v="25" dt="2020-11-23T20:36:14.167"/>
    <p1510:client id="{FB3D58A6-00F6-E1E0-B11A-7E75662D1FCB}" v="215" dt="2020-11-19T18:48:33.16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67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ADDELL, LAUREN K" userId="S::lkw@email.sc.edu::82f7e654-afd4-40eb-93d2-967ba00b0bc7" providerId="AD" clId="Web-{BD9574BA-2BAC-5C60-8BC8-1C522DF569BF}"/>
    <pc:docChg chg="addSld delSld modSld">
      <pc:chgData name="WADDELL, LAUREN K" userId="S::lkw@email.sc.edu::82f7e654-afd4-40eb-93d2-967ba00b0bc7" providerId="AD" clId="Web-{BD9574BA-2BAC-5C60-8BC8-1C522DF569BF}" dt="2020-11-20T16:21:33.034" v="1269" actId="20577"/>
      <pc:docMkLst>
        <pc:docMk/>
      </pc:docMkLst>
      <pc:sldChg chg="addSp modSp">
        <pc:chgData name="WADDELL, LAUREN K" userId="S::lkw@email.sc.edu::82f7e654-afd4-40eb-93d2-967ba00b0bc7" providerId="AD" clId="Web-{BD9574BA-2BAC-5C60-8BC8-1C522DF569BF}" dt="2020-11-20T15:19:21.615" v="1165" actId="20577"/>
        <pc:sldMkLst>
          <pc:docMk/>
          <pc:sldMk cId="708882953" sldId="316"/>
        </pc:sldMkLst>
        <pc:spChg chg="mod">
          <ac:chgData name="WADDELL, LAUREN K" userId="S::lkw@email.sc.edu::82f7e654-afd4-40eb-93d2-967ba00b0bc7" providerId="AD" clId="Web-{BD9574BA-2BAC-5C60-8BC8-1C522DF569BF}" dt="2020-11-20T15:19:21.615" v="1165" actId="20577"/>
          <ac:spMkLst>
            <pc:docMk/>
            <pc:sldMk cId="708882953" sldId="316"/>
            <ac:spMk id="5" creationId="{2585B140-3A3C-4B97-9CA7-D5ABD6042FEB}"/>
          </ac:spMkLst>
        </pc:spChg>
        <pc:picChg chg="add mod">
          <ac:chgData name="WADDELL, LAUREN K" userId="S::lkw@email.sc.edu::82f7e654-afd4-40eb-93d2-967ba00b0bc7" providerId="AD" clId="Web-{BD9574BA-2BAC-5C60-8BC8-1C522DF569BF}" dt="2020-11-20T13:34:37.381" v="204" actId="1076"/>
          <ac:picMkLst>
            <pc:docMk/>
            <pc:sldMk cId="708882953" sldId="316"/>
            <ac:picMk id="7" creationId="{22CA1880-FA18-4740-85A1-AE2D7AF50EB2}"/>
          </ac:picMkLst>
        </pc:picChg>
      </pc:sldChg>
      <pc:sldChg chg="modSp">
        <pc:chgData name="WADDELL, LAUREN K" userId="S::lkw@email.sc.edu::82f7e654-afd4-40eb-93d2-967ba00b0bc7" providerId="AD" clId="Web-{BD9574BA-2BAC-5C60-8BC8-1C522DF569BF}" dt="2020-11-20T15:20:22.163" v="1183" actId="20577"/>
        <pc:sldMkLst>
          <pc:docMk/>
          <pc:sldMk cId="2759130054" sldId="351"/>
        </pc:sldMkLst>
        <pc:spChg chg="mod">
          <ac:chgData name="WADDELL, LAUREN K" userId="S::lkw@email.sc.edu::82f7e654-afd4-40eb-93d2-967ba00b0bc7" providerId="AD" clId="Web-{BD9574BA-2BAC-5C60-8BC8-1C522DF569BF}" dt="2020-11-20T15:20:22.163" v="1183" actId="20577"/>
          <ac:spMkLst>
            <pc:docMk/>
            <pc:sldMk cId="2759130054" sldId="351"/>
            <ac:spMk id="2" creationId="{0D1F3A99-91F5-44A2-9A29-778E2BCA2F9C}"/>
          </ac:spMkLst>
        </pc:spChg>
        <pc:spChg chg="mod">
          <ac:chgData name="WADDELL, LAUREN K" userId="S::lkw@email.sc.edu::82f7e654-afd4-40eb-93d2-967ba00b0bc7" providerId="AD" clId="Web-{BD9574BA-2BAC-5C60-8BC8-1C522DF569BF}" dt="2020-11-20T15:19:41.021" v="1168" actId="20577"/>
          <ac:spMkLst>
            <pc:docMk/>
            <pc:sldMk cId="2759130054" sldId="351"/>
            <ac:spMk id="4" creationId="{E78C831E-31FE-4748-8419-ADA5A6AF69D7}"/>
          </ac:spMkLst>
        </pc:spChg>
      </pc:sldChg>
      <pc:sldChg chg="del">
        <pc:chgData name="WADDELL, LAUREN K" userId="S::lkw@email.sc.edu::82f7e654-afd4-40eb-93d2-967ba00b0bc7" providerId="AD" clId="Web-{BD9574BA-2BAC-5C60-8BC8-1C522DF569BF}" dt="2020-11-20T13:38:40.324" v="253"/>
        <pc:sldMkLst>
          <pc:docMk/>
          <pc:sldMk cId="2225638117" sldId="352"/>
        </pc:sldMkLst>
      </pc:sldChg>
      <pc:sldChg chg="addSp delSp modSp del">
        <pc:chgData name="WADDELL, LAUREN K" userId="S::lkw@email.sc.edu::82f7e654-afd4-40eb-93d2-967ba00b0bc7" providerId="AD" clId="Web-{BD9574BA-2BAC-5C60-8BC8-1C522DF569BF}" dt="2020-11-20T13:31:14.439" v="189"/>
        <pc:sldMkLst>
          <pc:docMk/>
          <pc:sldMk cId="2799516043" sldId="353"/>
        </pc:sldMkLst>
        <pc:spChg chg="add mod">
          <ac:chgData name="WADDELL, LAUREN K" userId="S::lkw@email.sc.edu::82f7e654-afd4-40eb-93d2-967ba00b0bc7" providerId="AD" clId="Web-{BD9574BA-2BAC-5C60-8BC8-1C522DF569BF}" dt="2020-11-20T13:30:40.907" v="179"/>
          <ac:spMkLst>
            <pc:docMk/>
            <pc:sldMk cId="2799516043" sldId="353"/>
            <ac:spMk id="8" creationId="{419F8275-D218-4DD7-974D-E9BF9EF265AD}"/>
          </ac:spMkLst>
        </pc:spChg>
        <pc:picChg chg="del">
          <ac:chgData name="WADDELL, LAUREN K" userId="S::lkw@email.sc.edu::82f7e654-afd4-40eb-93d2-967ba00b0bc7" providerId="AD" clId="Web-{BD9574BA-2BAC-5C60-8BC8-1C522DF569BF}" dt="2020-11-20T13:30:40.907" v="179"/>
          <ac:picMkLst>
            <pc:docMk/>
            <pc:sldMk cId="2799516043" sldId="353"/>
            <ac:picMk id="7" creationId="{043BCD04-65CA-4B9F-A481-237AB74216B9}"/>
          </ac:picMkLst>
        </pc:picChg>
      </pc:sldChg>
      <pc:sldChg chg="modSp">
        <pc:chgData name="WADDELL, LAUREN K" userId="S::lkw@email.sc.edu::82f7e654-afd4-40eb-93d2-967ba00b0bc7" providerId="AD" clId="Web-{BD9574BA-2BAC-5C60-8BC8-1C522DF569BF}" dt="2020-11-20T15:19:06.724" v="1161" actId="20577"/>
        <pc:sldMkLst>
          <pc:docMk/>
          <pc:sldMk cId="1747151478" sldId="354"/>
        </pc:sldMkLst>
        <pc:spChg chg="mod">
          <ac:chgData name="WADDELL, LAUREN K" userId="S::lkw@email.sc.edu::82f7e654-afd4-40eb-93d2-967ba00b0bc7" providerId="AD" clId="Web-{BD9574BA-2BAC-5C60-8BC8-1C522DF569BF}" dt="2020-11-20T13:49:04.088" v="285" actId="20577"/>
          <ac:spMkLst>
            <pc:docMk/>
            <pc:sldMk cId="1747151478" sldId="354"/>
            <ac:spMk id="2" creationId="{C9E7A209-383F-4C01-82CC-D2F99971FC58}"/>
          </ac:spMkLst>
        </pc:spChg>
        <pc:spChg chg="mod">
          <ac:chgData name="WADDELL, LAUREN K" userId="S::lkw@email.sc.edu::82f7e654-afd4-40eb-93d2-967ba00b0bc7" providerId="AD" clId="Web-{BD9574BA-2BAC-5C60-8BC8-1C522DF569BF}" dt="2020-11-20T15:19:06.724" v="1161" actId="20577"/>
          <ac:spMkLst>
            <pc:docMk/>
            <pc:sldMk cId="1747151478" sldId="354"/>
            <ac:spMk id="5" creationId="{2585B140-3A3C-4B97-9CA7-D5ABD6042FEB}"/>
          </ac:spMkLst>
        </pc:spChg>
        <pc:picChg chg="mod">
          <ac:chgData name="WADDELL, LAUREN K" userId="S::lkw@email.sc.edu::82f7e654-afd4-40eb-93d2-967ba00b0bc7" providerId="AD" clId="Web-{BD9574BA-2BAC-5C60-8BC8-1C522DF569BF}" dt="2020-11-20T14:48:50.168" v="1136" actId="1076"/>
          <ac:picMkLst>
            <pc:docMk/>
            <pc:sldMk cId="1747151478" sldId="354"/>
            <ac:picMk id="8" creationId="{D2E75603-E548-4755-A9C2-29889AEE25C2}"/>
          </ac:picMkLst>
        </pc:picChg>
      </pc:sldChg>
      <pc:sldChg chg="addSp delSp modSp modNotes">
        <pc:chgData name="WADDELL, LAUREN K" userId="S::lkw@email.sc.edu::82f7e654-afd4-40eb-93d2-967ba00b0bc7" providerId="AD" clId="Web-{BD9574BA-2BAC-5C60-8BC8-1C522DF569BF}" dt="2020-11-20T15:19:03.255" v="1160" actId="20577"/>
        <pc:sldMkLst>
          <pc:docMk/>
          <pc:sldMk cId="3961523081" sldId="355"/>
        </pc:sldMkLst>
        <pc:spChg chg="mod">
          <ac:chgData name="WADDELL, LAUREN K" userId="S::lkw@email.sc.edu::82f7e654-afd4-40eb-93d2-967ba00b0bc7" providerId="AD" clId="Web-{BD9574BA-2BAC-5C60-8BC8-1C522DF569BF}" dt="2020-11-20T13:49:42.448" v="294" actId="20577"/>
          <ac:spMkLst>
            <pc:docMk/>
            <pc:sldMk cId="3961523081" sldId="355"/>
            <ac:spMk id="3" creationId="{4BC348B2-A502-4478-977C-9683494609FC}"/>
          </ac:spMkLst>
        </pc:spChg>
        <pc:spChg chg="mod">
          <ac:chgData name="WADDELL, LAUREN K" userId="S::lkw@email.sc.edu::82f7e654-afd4-40eb-93d2-967ba00b0bc7" providerId="AD" clId="Web-{BD9574BA-2BAC-5C60-8BC8-1C522DF569BF}" dt="2020-11-20T15:19:03.255" v="1160" actId="20577"/>
          <ac:spMkLst>
            <pc:docMk/>
            <pc:sldMk cId="3961523081" sldId="355"/>
            <ac:spMk id="5" creationId="{2585B140-3A3C-4B97-9CA7-D5ABD6042FEB}"/>
          </ac:spMkLst>
        </pc:spChg>
        <pc:picChg chg="add del mod">
          <ac:chgData name="WADDELL, LAUREN K" userId="S::lkw@email.sc.edu::82f7e654-afd4-40eb-93d2-967ba00b0bc7" providerId="AD" clId="Web-{BD9574BA-2BAC-5C60-8BC8-1C522DF569BF}" dt="2020-11-20T13:28:43.202" v="138"/>
          <ac:picMkLst>
            <pc:docMk/>
            <pc:sldMk cId="3961523081" sldId="355"/>
            <ac:picMk id="7" creationId="{74A5CCBF-ACDC-4351-B664-99ACC45E62B5}"/>
          </ac:picMkLst>
        </pc:picChg>
        <pc:picChg chg="add mod">
          <ac:chgData name="WADDELL, LAUREN K" userId="S::lkw@email.sc.edu::82f7e654-afd4-40eb-93d2-967ba00b0bc7" providerId="AD" clId="Web-{BD9574BA-2BAC-5C60-8BC8-1C522DF569BF}" dt="2020-11-20T13:28:52.890" v="144" actId="1076"/>
          <ac:picMkLst>
            <pc:docMk/>
            <pc:sldMk cId="3961523081" sldId="355"/>
            <ac:picMk id="8" creationId="{4DF369A3-B977-4B5F-B4F5-462AB337067C}"/>
          </ac:picMkLst>
        </pc:picChg>
        <pc:picChg chg="add del mod">
          <ac:chgData name="WADDELL, LAUREN K" userId="S::lkw@email.sc.edu::82f7e654-afd4-40eb-93d2-967ba00b0bc7" providerId="AD" clId="Web-{BD9574BA-2BAC-5C60-8BC8-1C522DF569BF}" dt="2020-11-20T13:30:21.345" v="178"/>
          <ac:picMkLst>
            <pc:docMk/>
            <pc:sldMk cId="3961523081" sldId="355"/>
            <ac:picMk id="9" creationId="{A864858C-2332-4D07-9D94-B900AE0F0A43}"/>
          </ac:picMkLst>
        </pc:picChg>
      </pc:sldChg>
      <pc:sldChg chg="addSp modSp">
        <pc:chgData name="WADDELL, LAUREN K" userId="S::lkw@email.sc.edu::82f7e654-afd4-40eb-93d2-967ba00b0bc7" providerId="AD" clId="Web-{BD9574BA-2BAC-5C60-8BC8-1C522DF569BF}" dt="2020-11-20T15:18:59.849" v="1159" actId="20577"/>
        <pc:sldMkLst>
          <pc:docMk/>
          <pc:sldMk cId="3728303298" sldId="356"/>
        </pc:sldMkLst>
        <pc:spChg chg="mod">
          <ac:chgData name="WADDELL, LAUREN K" userId="S::lkw@email.sc.edu::82f7e654-afd4-40eb-93d2-967ba00b0bc7" providerId="AD" clId="Web-{BD9574BA-2BAC-5C60-8BC8-1C522DF569BF}" dt="2020-11-20T13:53:22.531" v="298" actId="14100"/>
          <ac:spMkLst>
            <pc:docMk/>
            <pc:sldMk cId="3728303298" sldId="356"/>
            <ac:spMk id="3" creationId="{4BC348B2-A502-4478-977C-9683494609FC}"/>
          </ac:spMkLst>
        </pc:spChg>
        <pc:spChg chg="mod">
          <ac:chgData name="WADDELL, LAUREN K" userId="S::lkw@email.sc.edu::82f7e654-afd4-40eb-93d2-967ba00b0bc7" providerId="AD" clId="Web-{BD9574BA-2BAC-5C60-8BC8-1C522DF569BF}" dt="2020-11-20T15:18:59.849" v="1159" actId="20577"/>
          <ac:spMkLst>
            <pc:docMk/>
            <pc:sldMk cId="3728303298" sldId="356"/>
            <ac:spMk id="5" creationId="{2585B140-3A3C-4B97-9CA7-D5ABD6042FEB}"/>
          </ac:spMkLst>
        </pc:spChg>
        <pc:picChg chg="add mod modCrop">
          <ac:chgData name="WADDELL, LAUREN K" userId="S::lkw@email.sc.edu::82f7e654-afd4-40eb-93d2-967ba00b0bc7" providerId="AD" clId="Web-{BD9574BA-2BAC-5C60-8BC8-1C522DF569BF}" dt="2020-11-20T13:53:44.953" v="308" actId="1076"/>
          <ac:picMkLst>
            <pc:docMk/>
            <pc:sldMk cId="3728303298" sldId="356"/>
            <ac:picMk id="7" creationId="{6D7ABA0C-3B30-4B6F-A099-5824CBB45CA7}"/>
          </ac:picMkLst>
        </pc:picChg>
      </pc:sldChg>
      <pc:sldChg chg="modSp modNotes">
        <pc:chgData name="WADDELL, LAUREN K" userId="S::lkw@email.sc.edu::82f7e654-afd4-40eb-93d2-967ba00b0bc7" providerId="AD" clId="Web-{BD9574BA-2BAC-5C60-8BC8-1C522DF569BF}" dt="2020-11-20T16:21:06.657" v="1248" actId="20577"/>
        <pc:sldMkLst>
          <pc:docMk/>
          <pc:sldMk cId="2002155921" sldId="357"/>
        </pc:sldMkLst>
        <pc:spChg chg="mod">
          <ac:chgData name="WADDELL, LAUREN K" userId="S::lkw@email.sc.edu::82f7e654-afd4-40eb-93d2-967ba00b0bc7" providerId="AD" clId="Web-{BD9574BA-2BAC-5C60-8BC8-1C522DF569BF}" dt="2020-11-20T15:18:54.802" v="1158" actId="20577"/>
          <ac:spMkLst>
            <pc:docMk/>
            <pc:sldMk cId="2002155921" sldId="357"/>
            <ac:spMk id="5" creationId="{2585B140-3A3C-4B97-9CA7-D5ABD6042FEB}"/>
          </ac:spMkLst>
        </pc:spChg>
        <pc:spChg chg="mod">
          <ac:chgData name="WADDELL, LAUREN K" userId="S::lkw@email.sc.edu::82f7e654-afd4-40eb-93d2-967ba00b0bc7" providerId="AD" clId="Web-{BD9574BA-2BAC-5C60-8BC8-1C522DF569BF}" dt="2020-11-20T16:21:06.657" v="1248" actId="20577"/>
          <ac:spMkLst>
            <pc:docMk/>
            <pc:sldMk cId="2002155921" sldId="357"/>
            <ac:spMk id="8" creationId="{EC7B9B1E-9045-442E-A1F8-367275010B69}"/>
          </ac:spMkLst>
        </pc:spChg>
      </pc:sldChg>
      <pc:sldChg chg="modSp modNotes">
        <pc:chgData name="WADDELL, LAUREN K" userId="S::lkw@email.sc.edu::82f7e654-afd4-40eb-93d2-967ba00b0bc7" providerId="AD" clId="Web-{BD9574BA-2BAC-5C60-8BC8-1C522DF569BF}" dt="2020-11-20T16:21:33.034" v="1268" actId="20577"/>
        <pc:sldMkLst>
          <pc:docMk/>
          <pc:sldMk cId="1327276750" sldId="358"/>
        </pc:sldMkLst>
        <pc:spChg chg="mod">
          <ac:chgData name="WADDELL, LAUREN K" userId="S::lkw@email.sc.edu::82f7e654-afd4-40eb-93d2-967ba00b0bc7" providerId="AD" clId="Web-{BD9574BA-2BAC-5C60-8BC8-1C522DF569BF}" dt="2020-11-20T15:19:10.146" v="1162" actId="20577"/>
          <ac:spMkLst>
            <pc:docMk/>
            <pc:sldMk cId="1327276750" sldId="358"/>
            <ac:spMk id="5" creationId="{2585B140-3A3C-4B97-9CA7-D5ABD6042FEB}"/>
          </ac:spMkLst>
        </pc:spChg>
        <pc:spChg chg="mod">
          <ac:chgData name="WADDELL, LAUREN K" userId="S::lkw@email.sc.edu::82f7e654-afd4-40eb-93d2-967ba00b0bc7" providerId="AD" clId="Web-{BD9574BA-2BAC-5C60-8BC8-1C522DF569BF}" dt="2020-11-20T16:21:33.034" v="1268" actId="20577"/>
          <ac:spMkLst>
            <pc:docMk/>
            <pc:sldMk cId="1327276750" sldId="358"/>
            <ac:spMk id="8" creationId="{E7C0C9E1-014C-438F-A6C1-82A12DAC22E4}"/>
          </ac:spMkLst>
        </pc:spChg>
      </pc:sldChg>
      <pc:sldChg chg="addSp delSp modSp modNotes">
        <pc:chgData name="WADDELL, LAUREN K" userId="S::lkw@email.sc.edu::82f7e654-afd4-40eb-93d2-967ba00b0bc7" providerId="AD" clId="Web-{BD9574BA-2BAC-5C60-8BC8-1C522DF569BF}" dt="2020-11-20T16:18:52.539" v="1213" actId="20577"/>
        <pc:sldMkLst>
          <pc:docMk/>
          <pc:sldMk cId="2437882422" sldId="359"/>
        </pc:sldMkLst>
        <pc:spChg chg="mod">
          <ac:chgData name="WADDELL, LAUREN K" userId="S::lkw@email.sc.edu::82f7e654-afd4-40eb-93d2-967ba00b0bc7" providerId="AD" clId="Web-{BD9574BA-2BAC-5C60-8BC8-1C522DF569BF}" dt="2020-11-20T16:18:52.539" v="1213" actId="20577"/>
          <ac:spMkLst>
            <pc:docMk/>
            <pc:sldMk cId="2437882422" sldId="359"/>
            <ac:spMk id="3" creationId="{4BC348B2-A502-4478-977C-9683494609FC}"/>
          </ac:spMkLst>
        </pc:spChg>
        <pc:spChg chg="mod">
          <ac:chgData name="WADDELL, LAUREN K" userId="S::lkw@email.sc.edu::82f7e654-afd4-40eb-93d2-967ba00b0bc7" providerId="AD" clId="Web-{BD9574BA-2BAC-5C60-8BC8-1C522DF569BF}" dt="2020-11-20T15:19:18.052" v="1164" actId="20577"/>
          <ac:spMkLst>
            <pc:docMk/>
            <pc:sldMk cId="2437882422" sldId="359"/>
            <ac:spMk id="5" creationId="{2585B140-3A3C-4B97-9CA7-D5ABD6042FEB}"/>
          </ac:spMkLst>
        </pc:spChg>
        <pc:picChg chg="add del mod">
          <ac:chgData name="WADDELL, LAUREN K" userId="S::lkw@email.sc.edu::82f7e654-afd4-40eb-93d2-967ba00b0bc7" providerId="AD" clId="Web-{BD9574BA-2BAC-5C60-8BC8-1C522DF569BF}" dt="2020-11-20T13:34:28.897" v="198"/>
          <ac:picMkLst>
            <pc:docMk/>
            <pc:sldMk cId="2437882422" sldId="359"/>
            <ac:picMk id="7" creationId="{BA75A0CE-968B-4E30-9781-6CE0D4848AAE}"/>
          </ac:picMkLst>
        </pc:picChg>
        <pc:picChg chg="add del mod">
          <ac:chgData name="WADDELL, LAUREN K" userId="S::lkw@email.sc.edu::82f7e654-afd4-40eb-93d2-967ba00b0bc7" providerId="AD" clId="Web-{BD9574BA-2BAC-5C60-8BC8-1C522DF569BF}" dt="2020-11-20T13:34:58.710" v="206"/>
          <ac:picMkLst>
            <pc:docMk/>
            <pc:sldMk cId="2437882422" sldId="359"/>
            <ac:picMk id="8" creationId="{937B6384-B776-494B-B361-2B9DB07521EF}"/>
          </ac:picMkLst>
        </pc:picChg>
        <pc:picChg chg="add mod">
          <ac:chgData name="WADDELL, LAUREN K" userId="S::lkw@email.sc.edu::82f7e654-afd4-40eb-93d2-967ba00b0bc7" providerId="AD" clId="Web-{BD9574BA-2BAC-5C60-8BC8-1C522DF569BF}" dt="2020-11-20T16:18:36.460" v="1184" actId="1076"/>
          <ac:picMkLst>
            <pc:docMk/>
            <pc:sldMk cId="2437882422" sldId="359"/>
            <ac:picMk id="9" creationId="{61AB0460-168A-427F-B546-BA3C95E7C357}"/>
          </ac:picMkLst>
        </pc:picChg>
      </pc:sldChg>
      <pc:sldChg chg="modSp">
        <pc:chgData name="WADDELL, LAUREN K" userId="S::lkw@email.sc.edu::82f7e654-afd4-40eb-93d2-967ba00b0bc7" providerId="AD" clId="Web-{BD9574BA-2BAC-5C60-8BC8-1C522DF569BF}" dt="2020-11-20T15:19:25.677" v="1166" actId="20577"/>
        <pc:sldMkLst>
          <pc:docMk/>
          <pc:sldMk cId="2390662659" sldId="360"/>
        </pc:sldMkLst>
        <pc:spChg chg="mod">
          <ac:chgData name="WADDELL, LAUREN K" userId="S::lkw@email.sc.edu::82f7e654-afd4-40eb-93d2-967ba00b0bc7" providerId="AD" clId="Web-{BD9574BA-2BAC-5C60-8BC8-1C522DF569BF}" dt="2020-11-20T14:49:20.184" v="1138" actId="20577"/>
          <ac:spMkLst>
            <pc:docMk/>
            <pc:sldMk cId="2390662659" sldId="360"/>
            <ac:spMk id="3" creationId="{E4DB58C1-C91A-49D6-A8BB-A9AA69035EB6}"/>
          </ac:spMkLst>
        </pc:spChg>
        <pc:spChg chg="mod">
          <ac:chgData name="WADDELL, LAUREN K" userId="S::lkw@email.sc.edu::82f7e654-afd4-40eb-93d2-967ba00b0bc7" providerId="AD" clId="Web-{BD9574BA-2BAC-5C60-8BC8-1C522DF569BF}" dt="2020-11-20T15:19:25.677" v="1166" actId="20577"/>
          <ac:spMkLst>
            <pc:docMk/>
            <pc:sldMk cId="2390662659" sldId="360"/>
            <ac:spMk id="4" creationId="{FF76295A-604A-4E9F-89EF-F9D1B865EA5A}"/>
          </ac:spMkLst>
        </pc:spChg>
      </pc:sldChg>
      <pc:sldChg chg="addSp delSp modSp new modNotes">
        <pc:chgData name="WADDELL, LAUREN K" userId="S::lkw@email.sc.edu::82f7e654-afd4-40eb-93d2-967ba00b0bc7" providerId="AD" clId="Web-{BD9574BA-2BAC-5C60-8BC8-1C522DF569BF}" dt="2020-11-20T15:19:13.989" v="1163" actId="20577"/>
        <pc:sldMkLst>
          <pc:docMk/>
          <pc:sldMk cId="1355608271" sldId="361"/>
        </pc:sldMkLst>
        <pc:spChg chg="mod">
          <ac:chgData name="WADDELL, LAUREN K" userId="S::lkw@email.sc.edu::82f7e654-afd4-40eb-93d2-967ba00b0bc7" providerId="AD" clId="Web-{BD9574BA-2BAC-5C60-8BC8-1C522DF569BF}" dt="2020-11-20T14:47:30.041" v="1096" actId="20577"/>
          <ac:spMkLst>
            <pc:docMk/>
            <pc:sldMk cId="1355608271" sldId="361"/>
            <ac:spMk id="2" creationId="{A1219FAB-35D5-4063-B9A6-0A8C1CAA3D9A}"/>
          </ac:spMkLst>
        </pc:spChg>
        <pc:spChg chg="add del mod">
          <ac:chgData name="WADDELL, LAUREN K" userId="S::lkw@email.sc.edu::82f7e654-afd4-40eb-93d2-967ba00b0bc7" providerId="AD" clId="Web-{BD9574BA-2BAC-5C60-8BC8-1C522DF569BF}" dt="2020-11-20T14:32:37.676" v="1041" actId="14100"/>
          <ac:spMkLst>
            <pc:docMk/>
            <pc:sldMk cId="1355608271" sldId="361"/>
            <ac:spMk id="3" creationId="{A88AEFC5-A685-4FE0-8EA2-47E29A971324}"/>
          </ac:spMkLst>
        </pc:spChg>
        <pc:spChg chg="mod">
          <ac:chgData name="WADDELL, LAUREN K" userId="S::lkw@email.sc.edu::82f7e654-afd4-40eb-93d2-967ba00b0bc7" providerId="AD" clId="Web-{BD9574BA-2BAC-5C60-8BC8-1C522DF569BF}" dt="2020-11-20T15:19:13.989" v="1163" actId="20577"/>
          <ac:spMkLst>
            <pc:docMk/>
            <pc:sldMk cId="1355608271" sldId="361"/>
            <ac:spMk id="4" creationId="{1C46FEDD-8DEE-48B3-9B43-C2EBBDCDC11C}"/>
          </ac:spMkLst>
        </pc:spChg>
        <pc:picChg chg="add del mod ord">
          <ac:chgData name="WADDELL, LAUREN K" userId="S::lkw@email.sc.edu::82f7e654-afd4-40eb-93d2-967ba00b0bc7" providerId="AD" clId="Web-{BD9574BA-2BAC-5C60-8BC8-1C522DF569BF}" dt="2020-11-20T13:35:09.195" v="211"/>
          <ac:picMkLst>
            <pc:docMk/>
            <pc:sldMk cId="1355608271" sldId="361"/>
            <ac:picMk id="6" creationId="{7E093A0A-9ADA-492B-80BA-77A6109A6929}"/>
          </ac:picMkLst>
        </pc:picChg>
        <pc:picChg chg="add del mod">
          <ac:chgData name="WADDELL, LAUREN K" userId="S::lkw@email.sc.edu::82f7e654-afd4-40eb-93d2-967ba00b0bc7" providerId="AD" clId="Web-{BD9574BA-2BAC-5C60-8BC8-1C522DF569BF}" dt="2020-11-20T14:43:48.724" v="1054"/>
          <ac:picMkLst>
            <pc:docMk/>
            <pc:sldMk cId="1355608271" sldId="361"/>
            <ac:picMk id="7" creationId="{6A2A37B3-85BF-462A-95FE-8098B2F19405}"/>
          </ac:picMkLst>
        </pc:picChg>
        <pc:picChg chg="add mod">
          <ac:chgData name="WADDELL, LAUREN K" userId="S::lkw@email.sc.edu::82f7e654-afd4-40eb-93d2-967ba00b0bc7" providerId="AD" clId="Web-{BD9574BA-2BAC-5C60-8BC8-1C522DF569BF}" dt="2020-11-20T14:44:08.177" v="1066" actId="1076"/>
          <ac:picMkLst>
            <pc:docMk/>
            <pc:sldMk cId="1355608271" sldId="361"/>
            <ac:picMk id="10" creationId="{83010872-9DC4-4A23-8C47-23EF136FFDCE}"/>
          </ac:picMkLst>
        </pc:picChg>
        <pc:picChg chg="add mod">
          <ac:chgData name="WADDELL, LAUREN K" userId="S::lkw@email.sc.edu::82f7e654-afd4-40eb-93d2-967ba00b0bc7" providerId="AD" clId="Web-{BD9574BA-2BAC-5C60-8BC8-1C522DF569BF}" dt="2020-11-20T14:44:10.490" v="1067" actId="14100"/>
          <ac:picMkLst>
            <pc:docMk/>
            <pc:sldMk cId="1355608271" sldId="361"/>
            <ac:picMk id="11" creationId="{EA6DCE12-27B3-457D-977A-106D138E121C}"/>
          </ac:picMkLst>
        </pc:picChg>
        <pc:cxnChg chg="add mod">
          <ac:chgData name="WADDELL, LAUREN K" userId="S::lkw@email.sc.edu::82f7e654-afd4-40eb-93d2-967ba00b0bc7" providerId="AD" clId="Web-{BD9574BA-2BAC-5C60-8BC8-1C522DF569BF}" dt="2020-11-20T13:36:25.618" v="252" actId="14100"/>
          <ac:cxnSpMkLst>
            <pc:docMk/>
            <pc:sldMk cId="1355608271" sldId="361"/>
            <ac:cxnSpMk id="9" creationId="{C0DD1E32-30FD-4203-B879-B657C14B67DB}"/>
          </ac:cxnSpMkLst>
        </pc:cxnChg>
      </pc:sldChg>
    </pc:docChg>
  </pc:docChgLst>
  <pc:docChgLst>
    <pc:chgData name="WADDELL, LAUREN K" userId="S::lkw@email.sc.edu::82f7e654-afd4-40eb-93d2-967ba00b0bc7" providerId="AD" clId="Web-{FA1649FD-349B-473C-8DA2-9A8A3720637D}"/>
    <pc:docChg chg="modSld">
      <pc:chgData name="WADDELL, LAUREN K" userId="S::lkw@email.sc.edu::82f7e654-afd4-40eb-93d2-967ba00b0bc7" providerId="AD" clId="Web-{FA1649FD-349B-473C-8DA2-9A8A3720637D}" dt="2020-11-23T20:38:42.875" v="34"/>
      <pc:docMkLst>
        <pc:docMk/>
      </pc:docMkLst>
      <pc:sldChg chg="modSp modNotes">
        <pc:chgData name="WADDELL, LAUREN K" userId="S::lkw@email.sc.edu::82f7e654-afd4-40eb-93d2-967ba00b0bc7" providerId="AD" clId="Web-{FA1649FD-349B-473C-8DA2-9A8A3720637D}" dt="2020-11-23T20:26:57.526" v="14"/>
        <pc:sldMkLst>
          <pc:docMk/>
          <pc:sldMk cId="708882953" sldId="316"/>
        </pc:sldMkLst>
        <pc:spChg chg="mod">
          <ac:chgData name="WADDELL, LAUREN K" userId="S::lkw@email.sc.edu::82f7e654-afd4-40eb-93d2-967ba00b0bc7" providerId="AD" clId="Web-{FA1649FD-349B-473C-8DA2-9A8A3720637D}" dt="2020-11-23T20:18:20.574" v="8" actId="20577"/>
          <ac:spMkLst>
            <pc:docMk/>
            <pc:sldMk cId="708882953" sldId="316"/>
            <ac:spMk id="3" creationId="{4BC348B2-A502-4478-977C-9683494609FC}"/>
          </ac:spMkLst>
        </pc:spChg>
        <pc:picChg chg="mod">
          <ac:chgData name="WADDELL, LAUREN K" userId="S::lkw@email.sc.edu::82f7e654-afd4-40eb-93d2-967ba00b0bc7" providerId="AD" clId="Web-{FA1649FD-349B-473C-8DA2-9A8A3720637D}" dt="2020-11-23T20:18:14.761" v="7" actId="1076"/>
          <ac:picMkLst>
            <pc:docMk/>
            <pc:sldMk cId="708882953" sldId="316"/>
            <ac:picMk id="7" creationId="{22CA1880-FA18-4740-85A1-AE2D7AF50EB2}"/>
          </ac:picMkLst>
        </pc:picChg>
      </pc:sldChg>
      <pc:sldChg chg="modNotes">
        <pc:chgData name="WADDELL, LAUREN K" userId="S::lkw@email.sc.edu::82f7e654-afd4-40eb-93d2-967ba00b0bc7" providerId="AD" clId="Web-{FA1649FD-349B-473C-8DA2-9A8A3720637D}" dt="2020-11-23T20:38:26.999" v="33"/>
        <pc:sldMkLst>
          <pc:docMk/>
          <pc:sldMk cId="1747151478" sldId="354"/>
        </pc:sldMkLst>
      </pc:sldChg>
      <pc:sldChg chg="modSp modNotes">
        <pc:chgData name="WADDELL, LAUREN K" userId="S::lkw@email.sc.edu::82f7e654-afd4-40eb-93d2-967ba00b0bc7" providerId="AD" clId="Web-{FA1649FD-349B-473C-8DA2-9A8A3720637D}" dt="2020-11-23T20:38:22.608" v="32"/>
        <pc:sldMkLst>
          <pc:docMk/>
          <pc:sldMk cId="3961523081" sldId="355"/>
        </pc:sldMkLst>
        <pc:spChg chg="mod">
          <ac:chgData name="WADDELL, LAUREN K" userId="S::lkw@email.sc.edu::82f7e654-afd4-40eb-93d2-967ba00b0bc7" providerId="AD" clId="Web-{FA1649FD-349B-473C-8DA2-9A8A3720637D}" dt="2020-11-23T20:36:14.167" v="28" actId="20577"/>
          <ac:spMkLst>
            <pc:docMk/>
            <pc:sldMk cId="3961523081" sldId="355"/>
            <ac:spMk id="3" creationId="{4BC348B2-A502-4478-977C-9683494609FC}"/>
          </ac:spMkLst>
        </pc:spChg>
      </pc:sldChg>
      <pc:sldChg chg="modNotes">
        <pc:chgData name="WADDELL, LAUREN K" userId="S::lkw@email.sc.edu::82f7e654-afd4-40eb-93d2-967ba00b0bc7" providerId="AD" clId="Web-{FA1649FD-349B-473C-8DA2-9A8A3720637D}" dt="2020-11-23T20:38:18.655" v="31"/>
        <pc:sldMkLst>
          <pc:docMk/>
          <pc:sldMk cId="3728303298" sldId="356"/>
        </pc:sldMkLst>
      </pc:sldChg>
      <pc:sldChg chg="modNotes">
        <pc:chgData name="WADDELL, LAUREN K" userId="S::lkw@email.sc.edu::82f7e654-afd4-40eb-93d2-967ba00b0bc7" providerId="AD" clId="Web-{FA1649FD-349B-473C-8DA2-9A8A3720637D}" dt="2020-11-23T20:38:13.764" v="30"/>
        <pc:sldMkLst>
          <pc:docMk/>
          <pc:sldMk cId="2002155921" sldId="357"/>
        </pc:sldMkLst>
      </pc:sldChg>
      <pc:sldChg chg="modNotes">
        <pc:chgData name="WADDELL, LAUREN K" userId="S::lkw@email.sc.edu::82f7e654-afd4-40eb-93d2-967ba00b0bc7" providerId="AD" clId="Web-{FA1649FD-349B-473C-8DA2-9A8A3720637D}" dt="2020-11-23T20:32:31.926" v="15"/>
        <pc:sldMkLst>
          <pc:docMk/>
          <pc:sldMk cId="1327276750" sldId="358"/>
        </pc:sldMkLst>
      </pc:sldChg>
      <pc:sldChg chg="modNotes">
        <pc:chgData name="WADDELL, LAUREN K" userId="S::lkw@email.sc.edu::82f7e654-afd4-40eb-93d2-967ba00b0bc7" providerId="AD" clId="Web-{FA1649FD-349B-473C-8DA2-9A8A3720637D}" dt="2020-11-23T20:26:52.807" v="13"/>
        <pc:sldMkLst>
          <pc:docMk/>
          <pc:sldMk cId="2437882422" sldId="359"/>
        </pc:sldMkLst>
      </pc:sldChg>
      <pc:sldChg chg="modNotes">
        <pc:chgData name="WADDELL, LAUREN K" userId="S::lkw@email.sc.edu::82f7e654-afd4-40eb-93d2-967ba00b0bc7" providerId="AD" clId="Web-{FA1649FD-349B-473C-8DA2-9A8A3720637D}" dt="2020-11-23T20:38:42.875" v="34"/>
        <pc:sldMkLst>
          <pc:docMk/>
          <pc:sldMk cId="1355608271" sldId="361"/>
        </pc:sldMkLst>
      </pc:sldChg>
    </pc:docChg>
  </pc:docChgLst>
  <pc:docChgLst>
    <pc:chgData name="WADDELL, LAUREN K" userId="S::lkw@email.sc.edu::82f7e654-afd4-40eb-93d2-967ba00b0bc7" providerId="AD" clId="Web-{E81B6151-57DF-8A37-9E4F-70CA96BEB447}"/>
    <pc:docChg chg="modSld">
      <pc:chgData name="WADDELL, LAUREN K" userId="S::lkw@email.sc.edu::82f7e654-afd4-40eb-93d2-967ba00b0bc7" providerId="AD" clId="Web-{E81B6151-57DF-8A37-9E4F-70CA96BEB447}" dt="2020-11-23T21:58:05.990" v="4" actId="20577"/>
      <pc:docMkLst>
        <pc:docMk/>
      </pc:docMkLst>
      <pc:sldChg chg="modSp">
        <pc:chgData name="WADDELL, LAUREN K" userId="S::lkw@email.sc.edu::82f7e654-afd4-40eb-93d2-967ba00b0bc7" providerId="AD" clId="Web-{E81B6151-57DF-8A37-9E4F-70CA96BEB447}" dt="2020-11-23T21:58:05.990" v="4" actId="20577"/>
        <pc:sldMkLst>
          <pc:docMk/>
          <pc:sldMk cId="2759130054" sldId="351"/>
        </pc:sldMkLst>
        <pc:spChg chg="mod">
          <ac:chgData name="WADDELL, LAUREN K" userId="S::lkw@email.sc.edu::82f7e654-afd4-40eb-93d2-967ba00b0bc7" providerId="AD" clId="Web-{E81B6151-57DF-8A37-9E4F-70CA96BEB447}" dt="2020-11-23T21:58:05.990" v="4" actId="20577"/>
          <ac:spMkLst>
            <pc:docMk/>
            <pc:sldMk cId="2759130054" sldId="351"/>
            <ac:spMk id="2" creationId="{0D1F3A99-91F5-44A2-9A29-778E2BCA2F9C}"/>
          </ac:spMkLst>
        </pc:spChg>
      </pc:sldChg>
    </pc:docChg>
  </pc:docChgLst>
  <pc:docChgLst>
    <pc:chgData name="WADDELL, LAUREN K" userId="S::lkw@email.sc.edu::82f7e654-afd4-40eb-93d2-967ba00b0bc7" providerId="AD" clId="Web-{8C9C9881-6E40-4153-82AC-941B1C9813B5}"/>
    <pc:docChg chg="modSld">
      <pc:chgData name="WADDELL, LAUREN K" userId="S::lkw@email.sc.edu::82f7e654-afd4-40eb-93d2-967ba00b0bc7" providerId="AD" clId="Web-{8C9C9881-6E40-4153-82AC-941B1C9813B5}" dt="2020-11-12T14:45:22.116" v="312" actId="20577"/>
      <pc:docMkLst>
        <pc:docMk/>
      </pc:docMkLst>
      <pc:sldChg chg="addSp delSp modSp">
        <pc:chgData name="WADDELL, LAUREN K" userId="S::lkw@email.sc.edu::82f7e654-afd4-40eb-93d2-967ba00b0bc7" providerId="AD" clId="Web-{8C9C9881-6E40-4153-82AC-941B1C9813B5}" dt="2020-11-12T13:41:41.267" v="10"/>
        <pc:sldMkLst>
          <pc:docMk/>
          <pc:sldMk cId="2759130054" sldId="351"/>
        </pc:sldMkLst>
        <pc:spChg chg="mod">
          <ac:chgData name="WADDELL, LAUREN K" userId="S::lkw@email.sc.edu::82f7e654-afd4-40eb-93d2-967ba00b0bc7" providerId="AD" clId="Web-{8C9C9881-6E40-4153-82AC-941B1C9813B5}" dt="2020-11-12T13:40:29.063" v="0" actId="20577"/>
          <ac:spMkLst>
            <pc:docMk/>
            <pc:sldMk cId="2759130054" sldId="351"/>
            <ac:spMk id="2" creationId="{0D1F3A99-91F5-44A2-9A29-778E2BCA2F9C}"/>
          </ac:spMkLst>
        </pc:spChg>
        <pc:spChg chg="mod">
          <ac:chgData name="WADDELL, LAUREN K" userId="S::lkw@email.sc.edu::82f7e654-afd4-40eb-93d2-967ba00b0bc7" providerId="AD" clId="Web-{8C9C9881-6E40-4153-82AC-941B1C9813B5}" dt="2020-11-12T13:41:29.798" v="6" actId="20577"/>
          <ac:spMkLst>
            <pc:docMk/>
            <pc:sldMk cId="2759130054" sldId="351"/>
            <ac:spMk id="4" creationId="{E78C831E-31FE-4748-8419-ADA5A6AF69D7}"/>
          </ac:spMkLst>
        </pc:spChg>
        <pc:picChg chg="add del mod">
          <ac:chgData name="WADDELL, LAUREN K" userId="S::lkw@email.sc.edu::82f7e654-afd4-40eb-93d2-967ba00b0bc7" providerId="AD" clId="Web-{8C9C9881-6E40-4153-82AC-941B1C9813B5}" dt="2020-11-12T13:41:41.267" v="10"/>
          <ac:picMkLst>
            <pc:docMk/>
            <pc:sldMk cId="2759130054" sldId="351"/>
            <ac:picMk id="3" creationId="{AAE2BC68-F533-45C9-A52E-EA11B8B0371A}"/>
          </ac:picMkLst>
        </pc:picChg>
        <pc:picChg chg="add mod">
          <ac:chgData name="WADDELL, LAUREN K" userId="S::lkw@email.sc.edu::82f7e654-afd4-40eb-93d2-967ba00b0bc7" providerId="AD" clId="Web-{8C9C9881-6E40-4153-82AC-941B1C9813B5}" dt="2020-11-12T13:41:39.345" v="9"/>
          <ac:picMkLst>
            <pc:docMk/>
            <pc:sldMk cId="2759130054" sldId="351"/>
            <ac:picMk id="7" creationId="{88306D2E-ACE8-42EF-B1C0-AE8D60621C45}"/>
          </ac:picMkLst>
        </pc:picChg>
      </pc:sldChg>
      <pc:sldChg chg="modSp">
        <pc:chgData name="WADDELL, LAUREN K" userId="S::lkw@email.sc.edu::82f7e654-afd4-40eb-93d2-967ba00b0bc7" providerId="AD" clId="Web-{8C9C9881-6E40-4153-82AC-941B1C9813B5}" dt="2020-11-12T13:44:08.271" v="26" actId="1076"/>
        <pc:sldMkLst>
          <pc:docMk/>
          <pc:sldMk cId="2799516043" sldId="353"/>
        </pc:sldMkLst>
        <pc:picChg chg="mod">
          <ac:chgData name="WADDELL, LAUREN K" userId="S::lkw@email.sc.edu::82f7e654-afd4-40eb-93d2-967ba00b0bc7" providerId="AD" clId="Web-{8C9C9881-6E40-4153-82AC-941B1C9813B5}" dt="2020-11-12T13:44:08.271" v="26" actId="1076"/>
          <ac:picMkLst>
            <pc:docMk/>
            <pc:sldMk cId="2799516043" sldId="353"/>
            <ac:picMk id="7" creationId="{043BCD04-65CA-4B9F-A481-237AB74216B9}"/>
          </ac:picMkLst>
        </pc:picChg>
      </pc:sldChg>
      <pc:sldChg chg="modSp">
        <pc:chgData name="WADDELL, LAUREN K" userId="S::lkw@email.sc.edu::82f7e654-afd4-40eb-93d2-967ba00b0bc7" providerId="AD" clId="Web-{8C9C9881-6E40-4153-82AC-941B1C9813B5}" dt="2020-11-12T13:43:18.848" v="20" actId="20577"/>
        <pc:sldMkLst>
          <pc:docMk/>
          <pc:sldMk cId="1747151478" sldId="354"/>
        </pc:sldMkLst>
        <pc:spChg chg="mod">
          <ac:chgData name="WADDELL, LAUREN K" userId="S::lkw@email.sc.edu::82f7e654-afd4-40eb-93d2-967ba00b0bc7" providerId="AD" clId="Web-{8C9C9881-6E40-4153-82AC-941B1C9813B5}" dt="2020-11-12T13:43:18.848" v="20" actId="20577"/>
          <ac:spMkLst>
            <pc:docMk/>
            <pc:sldMk cId="1747151478" sldId="354"/>
            <ac:spMk id="2" creationId="{C9E7A209-383F-4C01-82CC-D2F99971FC58}"/>
          </ac:spMkLst>
        </pc:spChg>
      </pc:sldChg>
      <pc:sldChg chg="modSp modNotes">
        <pc:chgData name="WADDELL, LAUREN K" userId="S::lkw@email.sc.edu::82f7e654-afd4-40eb-93d2-967ba00b0bc7" providerId="AD" clId="Web-{8C9C9881-6E40-4153-82AC-941B1C9813B5}" dt="2020-11-12T14:45:01.178" v="298" actId="20577"/>
        <pc:sldMkLst>
          <pc:docMk/>
          <pc:sldMk cId="3961523081" sldId="355"/>
        </pc:sldMkLst>
        <pc:spChg chg="mod">
          <ac:chgData name="WADDELL, LAUREN K" userId="S::lkw@email.sc.edu::82f7e654-afd4-40eb-93d2-967ba00b0bc7" providerId="AD" clId="Web-{8C9C9881-6E40-4153-82AC-941B1C9813B5}" dt="2020-11-12T14:45:01.178" v="298" actId="20577"/>
          <ac:spMkLst>
            <pc:docMk/>
            <pc:sldMk cId="3961523081" sldId="355"/>
            <ac:spMk id="3" creationId="{4BC348B2-A502-4478-977C-9683494609FC}"/>
          </ac:spMkLst>
        </pc:spChg>
      </pc:sldChg>
      <pc:sldChg chg="modSp modNotes">
        <pc:chgData name="WADDELL, LAUREN K" userId="S::lkw@email.sc.edu::82f7e654-afd4-40eb-93d2-967ba00b0bc7" providerId="AD" clId="Web-{8C9C9881-6E40-4153-82AC-941B1C9813B5}" dt="2020-11-12T14:45:22.116" v="311" actId="20577"/>
        <pc:sldMkLst>
          <pc:docMk/>
          <pc:sldMk cId="3728303298" sldId="356"/>
        </pc:sldMkLst>
        <pc:spChg chg="mod">
          <ac:chgData name="WADDELL, LAUREN K" userId="S::lkw@email.sc.edu::82f7e654-afd4-40eb-93d2-967ba00b0bc7" providerId="AD" clId="Web-{8C9C9881-6E40-4153-82AC-941B1C9813B5}" dt="2020-11-12T14:45:22.116" v="311" actId="20577"/>
          <ac:spMkLst>
            <pc:docMk/>
            <pc:sldMk cId="3728303298" sldId="356"/>
            <ac:spMk id="3" creationId="{4BC348B2-A502-4478-977C-9683494609FC}"/>
          </ac:spMkLst>
        </pc:spChg>
      </pc:sldChg>
      <pc:sldChg chg="modSp">
        <pc:chgData name="WADDELL, LAUREN K" userId="S::lkw@email.sc.edu::82f7e654-afd4-40eb-93d2-967ba00b0bc7" providerId="AD" clId="Web-{8C9C9881-6E40-4153-82AC-941B1C9813B5}" dt="2020-11-12T13:45:48.632" v="94" actId="20577"/>
        <pc:sldMkLst>
          <pc:docMk/>
          <pc:sldMk cId="1327276750" sldId="358"/>
        </pc:sldMkLst>
        <pc:spChg chg="mod">
          <ac:chgData name="WADDELL, LAUREN K" userId="S::lkw@email.sc.edu::82f7e654-afd4-40eb-93d2-967ba00b0bc7" providerId="AD" clId="Web-{8C9C9881-6E40-4153-82AC-941B1C9813B5}" dt="2020-11-12T13:45:48.632" v="94" actId="20577"/>
          <ac:spMkLst>
            <pc:docMk/>
            <pc:sldMk cId="1327276750" sldId="358"/>
            <ac:spMk id="8" creationId="{E7C0C9E1-014C-438F-A6C1-82A12DAC22E4}"/>
          </ac:spMkLst>
        </pc:spChg>
      </pc:sldChg>
    </pc:docChg>
  </pc:docChgLst>
  <pc:docChgLst>
    <pc:chgData name="CURRAN, BRENDAN M" userId="S::bcurran@email.sc.edu::99226da1-84cd-4771-b2a1-ea6e2913706e" providerId="AD" clId="Web-{381BD3BD-14DE-497F-A360-5E74DB878CA5}"/>
    <pc:docChg chg="addSld modSld sldOrd">
      <pc:chgData name="CURRAN, BRENDAN M" userId="S::bcurran@email.sc.edu::99226da1-84cd-4771-b2a1-ea6e2913706e" providerId="AD" clId="Web-{381BD3BD-14DE-497F-A360-5E74DB878CA5}" dt="2020-11-12T19:28:49.788" v="607" actId="20577"/>
      <pc:docMkLst>
        <pc:docMk/>
      </pc:docMkLst>
      <pc:sldChg chg="modSp">
        <pc:chgData name="CURRAN, BRENDAN M" userId="S::bcurran@email.sc.edu::99226da1-84cd-4771-b2a1-ea6e2913706e" providerId="AD" clId="Web-{381BD3BD-14DE-497F-A360-5E74DB878CA5}" dt="2020-11-12T19:28:49.788" v="606" actId="20577"/>
        <pc:sldMkLst>
          <pc:docMk/>
          <pc:sldMk cId="2002155921" sldId="357"/>
        </pc:sldMkLst>
        <pc:spChg chg="mod">
          <ac:chgData name="CURRAN, BRENDAN M" userId="S::bcurran@email.sc.edu::99226da1-84cd-4771-b2a1-ea6e2913706e" providerId="AD" clId="Web-{381BD3BD-14DE-497F-A360-5E74DB878CA5}" dt="2020-11-12T19:26:12.627" v="335" actId="20577"/>
          <ac:spMkLst>
            <pc:docMk/>
            <pc:sldMk cId="2002155921" sldId="357"/>
            <ac:spMk id="2" creationId="{C9E7A209-383F-4C01-82CC-D2F99971FC58}"/>
          </ac:spMkLst>
        </pc:spChg>
        <pc:spChg chg="mod">
          <ac:chgData name="CURRAN, BRENDAN M" userId="S::bcurran@email.sc.edu::99226da1-84cd-4771-b2a1-ea6e2913706e" providerId="AD" clId="Web-{381BD3BD-14DE-497F-A360-5E74DB878CA5}" dt="2020-11-12T19:28:49.788" v="606" actId="20577"/>
          <ac:spMkLst>
            <pc:docMk/>
            <pc:sldMk cId="2002155921" sldId="357"/>
            <ac:spMk id="8" creationId="{EC7B9B1E-9045-442E-A1F8-367275010B69}"/>
          </ac:spMkLst>
        </pc:spChg>
      </pc:sldChg>
      <pc:sldChg chg="modSp">
        <pc:chgData name="CURRAN, BRENDAN M" userId="S::bcurran@email.sc.edu::99226da1-84cd-4771-b2a1-ea6e2913706e" providerId="AD" clId="Web-{381BD3BD-14DE-497F-A360-5E74DB878CA5}" dt="2020-11-12T19:25:55.236" v="318" actId="20577"/>
        <pc:sldMkLst>
          <pc:docMk/>
          <pc:sldMk cId="2437882422" sldId="359"/>
        </pc:sldMkLst>
        <pc:spChg chg="mod">
          <ac:chgData name="CURRAN, BRENDAN M" userId="S::bcurran@email.sc.edu::99226da1-84cd-4771-b2a1-ea6e2913706e" providerId="AD" clId="Web-{381BD3BD-14DE-497F-A360-5E74DB878CA5}" dt="2020-11-12T19:25:55.236" v="318" actId="20577"/>
          <ac:spMkLst>
            <pc:docMk/>
            <pc:sldMk cId="2437882422" sldId="359"/>
            <ac:spMk id="3" creationId="{4BC348B2-A502-4478-977C-9683494609FC}"/>
          </ac:spMkLst>
        </pc:spChg>
      </pc:sldChg>
      <pc:sldChg chg="modSp new ord">
        <pc:chgData name="CURRAN, BRENDAN M" userId="S::bcurran@email.sc.edu::99226da1-84cd-4771-b2a1-ea6e2913706e" providerId="AD" clId="Web-{381BD3BD-14DE-497F-A360-5E74DB878CA5}" dt="2020-11-12T19:23:30.137" v="100" actId="20577"/>
        <pc:sldMkLst>
          <pc:docMk/>
          <pc:sldMk cId="2390662659" sldId="360"/>
        </pc:sldMkLst>
        <pc:spChg chg="mod">
          <ac:chgData name="CURRAN, BRENDAN M" userId="S::bcurran@email.sc.edu::99226da1-84cd-4771-b2a1-ea6e2913706e" providerId="AD" clId="Web-{381BD3BD-14DE-497F-A360-5E74DB878CA5}" dt="2020-11-12T19:21:56.885" v="6" actId="20577"/>
          <ac:spMkLst>
            <pc:docMk/>
            <pc:sldMk cId="2390662659" sldId="360"/>
            <ac:spMk id="2" creationId="{E9FDBF45-05F8-423D-A66B-B03A303DF5DD}"/>
          </ac:spMkLst>
        </pc:spChg>
        <pc:spChg chg="mod">
          <ac:chgData name="CURRAN, BRENDAN M" userId="S::bcurran@email.sc.edu::99226da1-84cd-4771-b2a1-ea6e2913706e" providerId="AD" clId="Web-{381BD3BD-14DE-497F-A360-5E74DB878CA5}" dt="2020-11-12T19:23:30.137" v="100" actId="20577"/>
          <ac:spMkLst>
            <pc:docMk/>
            <pc:sldMk cId="2390662659" sldId="360"/>
            <ac:spMk id="3" creationId="{E4DB58C1-C91A-49D6-A8BB-A9AA69035EB6}"/>
          </ac:spMkLst>
        </pc:spChg>
      </pc:sldChg>
    </pc:docChg>
  </pc:docChgLst>
  <pc:docChgLst>
    <pc:chgData name="CURRAN, BRENDAN M" userId="S::bcurran@email.sc.edu::99226da1-84cd-4771-b2a1-ea6e2913706e" providerId="AD" clId="Web-{FB3D58A6-00F6-E1E0-B11A-7E75662D1FCB}"/>
    <pc:docChg chg="modSld">
      <pc:chgData name="CURRAN, BRENDAN M" userId="S::bcurran@email.sc.edu::99226da1-84cd-4771-b2a1-ea6e2913706e" providerId="AD" clId="Web-{FB3D58A6-00F6-E1E0-B11A-7E75662D1FCB}" dt="2020-11-19T18:48:30.603" v="213" actId="20577"/>
      <pc:docMkLst>
        <pc:docMk/>
      </pc:docMkLst>
      <pc:sldChg chg="modSp">
        <pc:chgData name="CURRAN, BRENDAN M" userId="S::bcurran@email.sc.edu::99226da1-84cd-4771-b2a1-ea6e2913706e" providerId="AD" clId="Web-{FB3D58A6-00F6-E1E0-B11A-7E75662D1FCB}" dt="2020-11-19T18:48:30.588" v="212" actId="20577"/>
        <pc:sldMkLst>
          <pc:docMk/>
          <pc:sldMk cId="2437882422" sldId="359"/>
        </pc:sldMkLst>
        <pc:spChg chg="mod">
          <ac:chgData name="CURRAN, BRENDAN M" userId="S::bcurran@email.sc.edu::99226da1-84cd-4771-b2a1-ea6e2913706e" providerId="AD" clId="Web-{FB3D58A6-00F6-E1E0-B11A-7E75662D1FCB}" dt="2020-11-19T18:48:30.588" v="212" actId="20577"/>
          <ac:spMkLst>
            <pc:docMk/>
            <pc:sldMk cId="2437882422" sldId="359"/>
            <ac:spMk id="3" creationId="{4BC348B2-A502-4478-977C-9683494609FC}"/>
          </ac:spMkLst>
        </pc:spChg>
      </pc:sldChg>
    </pc:docChg>
  </pc:docChgLst>
  <pc:docChgLst>
    <pc:chgData name="WADDELL, LAUREN K" userId="S::lkw@email.sc.edu::82f7e654-afd4-40eb-93d2-967ba00b0bc7" providerId="AD" clId="Web-{F4B4B37B-999F-490D-905A-3443ED06ED23}"/>
    <pc:docChg chg="modSld">
      <pc:chgData name="WADDELL, LAUREN K" userId="S::lkw@email.sc.edu::82f7e654-afd4-40eb-93d2-967ba00b0bc7" providerId="AD" clId="Web-{F4B4B37B-999F-490D-905A-3443ED06ED23}" dt="2020-11-13T14:43:08.567" v="57"/>
      <pc:docMkLst>
        <pc:docMk/>
      </pc:docMkLst>
      <pc:sldChg chg="modNotes">
        <pc:chgData name="WADDELL, LAUREN K" userId="S::lkw@email.sc.edu::82f7e654-afd4-40eb-93d2-967ba00b0bc7" providerId="AD" clId="Web-{F4B4B37B-999F-490D-905A-3443ED06ED23}" dt="2020-11-13T14:43:08.567" v="57"/>
        <pc:sldMkLst>
          <pc:docMk/>
          <pc:sldMk cId="1327276750" sldId="358"/>
        </pc:sldMkLst>
      </pc:sldChg>
    </pc:docChg>
  </pc:docChgLst>
  <pc:docChgLst>
    <pc:chgData name="CRICHIGNO BENITEZ, JORGE" userId="e8c2d0ca-3c76-40b7-b803-52729ce5e219" providerId="ADAL" clId="{6BA6DE56-A1CF-4396-A99B-D10C1B31063F}"/>
    <pc:docChg chg="undo custSel addSld delSld modSld modMainMaster">
      <pc:chgData name="CRICHIGNO BENITEZ, JORGE" userId="e8c2d0ca-3c76-40b7-b803-52729ce5e219" providerId="ADAL" clId="{6BA6DE56-A1CF-4396-A99B-D10C1B31063F}" dt="2020-05-26T08:54:47.278" v="384" actId="20577"/>
      <pc:docMkLst>
        <pc:docMk/>
      </pc:docMkLst>
      <pc:sldChg chg="modSp mod">
        <pc:chgData name="CRICHIGNO BENITEZ, JORGE" userId="e8c2d0ca-3c76-40b7-b803-52729ce5e219" providerId="ADAL" clId="{6BA6DE56-A1CF-4396-A99B-D10C1B31063F}" dt="2020-05-25T17:36:58.591" v="379" actId="20577"/>
        <pc:sldMkLst>
          <pc:docMk/>
          <pc:sldMk cId="3387584657" sldId="264"/>
        </pc:sldMkLst>
        <pc:spChg chg="mod">
          <ac:chgData name="CRICHIGNO BENITEZ, JORGE" userId="e8c2d0ca-3c76-40b7-b803-52729ce5e219" providerId="ADAL" clId="{6BA6DE56-A1CF-4396-A99B-D10C1B31063F}" dt="2020-05-25T17:36:58.591" v="379" actId="20577"/>
          <ac:spMkLst>
            <pc:docMk/>
            <pc:sldMk cId="3387584657" sldId="264"/>
            <ac:spMk id="12" creationId="{84D3AD81-3C3A-4BDD-BF30-69AC30A87C3A}"/>
          </ac:spMkLst>
        </pc:spChg>
      </pc:sldChg>
      <pc:sldChg chg="del">
        <pc:chgData name="CRICHIGNO BENITEZ, JORGE" userId="e8c2d0ca-3c76-40b7-b803-52729ce5e219" providerId="ADAL" clId="{6BA6DE56-A1CF-4396-A99B-D10C1B31063F}" dt="2020-05-25T02:04:45.335" v="236" actId="47"/>
        <pc:sldMkLst>
          <pc:docMk/>
          <pc:sldMk cId="847331792" sldId="267"/>
        </pc:sldMkLst>
      </pc:sldChg>
      <pc:sldChg chg="modSp mod">
        <pc:chgData name="CRICHIGNO BENITEZ, JORGE" userId="e8c2d0ca-3c76-40b7-b803-52729ce5e219" providerId="ADAL" clId="{6BA6DE56-A1CF-4396-A99B-D10C1B31063F}" dt="2020-05-26T08:54:47.278" v="384" actId="20577"/>
        <pc:sldMkLst>
          <pc:docMk/>
          <pc:sldMk cId="1391747710" sldId="278"/>
        </pc:sldMkLst>
        <pc:spChg chg="mod">
          <ac:chgData name="CRICHIGNO BENITEZ, JORGE" userId="e8c2d0ca-3c76-40b7-b803-52729ce5e219" providerId="ADAL" clId="{6BA6DE56-A1CF-4396-A99B-D10C1B31063F}" dt="2020-05-26T08:54:47.278" v="384" actId="20577"/>
          <ac:spMkLst>
            <pc:docMk/>
            <pc:sldMk cId="1391747710" sldId="278"/>
            <ac:spMk id="3" creationId="{4BC348B2-A502-4478-977C-9683494609FC}"/>
          </ac:spMkLst>
        </pc:spChg>
      </pc:sldChg>
      <pc:sldChg chg="addSp delSp modSp mod">
        <pc:chgData name="CRICHIGNO BENITEZ, JORGE" userId="e8c2d0ca-3c76-40b7-b803-52729ce5e219" providerId="ADAL" clId="{6BA6DE56-A1CF-4396-A99B-D10C1B31063F}" dt="2020-05-25T01:53:01.397" v="100" actId="1076"/>
        <pc:sldMkLst>
          <pc:docMk/>
          <pc:sldMk cId="1878501384" sldId="312"/>
        </pc:sldMkLst>
        <pc:spChg chg="mod">
          <ac:chgData name="CRICHIGNO BENITEZ, JORGE" userId="e8c2d0ca-3c76-40b7-b803-52729ce5e219" providerId="ADAL" clId="{6BA6DE56-A1CF-4396-A99B-D10C1B31063F}" dt="2020-05-25T01:49:02.902" v="15" actId="20577"/>
          <ac:spMkLst>
            <pc:docMk/>
            <pc:sldMk cId="1878501384" sldId="312"/>
            <ac:spMk id="2" creationId="{C9E7A209-383F-4C01-82CC-D2F99971FC58}"/>
          </ac:spMkLst>
        </pc:spChg>
        <pc:spChg chg="mod">
          <ac:chgData name="CRICHIGNO BENITEZ, JORGE" userId="e8c2d0ca-3c76-40b7-b803-52729ce5e219" providerId="ADAL" clId="{6BA6DE56-A1CF-4396-A99B-D10C1B31063F}" dt="2020-05-25T01:52:48.875" v="95" actId="20577"/>
          <ac:spMkLst>
            <pc:docMk/>
            <pc:sldMk cId="1878501384" sldId="312"/>
            <ac:spMk id="3" creationId="{4BC348B2-A502-4478-977C-9683494609FC}"/>
          </ac:spMkLst>
        </pc:spChg>
        <pc:spChg chg="del">
          <ac:chgData name="CRICHIGNO BENITEZ, JORGE" userId="e8c2d0ca-3c76-40b7-b803-52729ce5e219" providerId="ADAL" clId="{6BA6DE56-A1CF-4396-A99B-D10C1B31063F}" dt="2020-05-25T01:49:16.897" v="19" actId="478"/>
          <ac:spMkLst>
            <pc:docMk/>
            <pc:sldMk cId="1878501384" sldId="312"/>
            <ac:spMk id="10" creationId="{7B4CD622-739E-474F-891E-5D1D8D93FE6A}"/>
          </ac:spMkLst>
        </pc:spChg>
        <pc:picChg chg="del">
          <ac:chgData name="CRICHIGNO BENITEZ, JORGE" userId="e8c2d0ca-3c76-40b7-b803-52729ce5e219" providerId="ADAL" clId="{6BA6DE56-A1CF-4396-A99B-D10C1B31063F}" dt="2020-05-25T01:49:13.879" v="18" actId="478"/>
          <ac:picMkLst>
            <pc:docMk/>
            <pc:sldMk cId="1878501384" sldId="312"/>
            <ac:picMk id="6" creationId="{1F2393F8-7F1E-460B-8588-2A9CFEAD0B8A}"/>
          </ac:picMkLst>
        </pc:picChg>
        <pc:picChg chg="add mod">
          <ac:chgData name="CRICHIGNO BENITEZ, JORGE" userId="e8c2d0ca-3c76-40b7-b803-52729ce5e219" providerId="ADAL" clId="{6BA6DE56-A1CF-4396-A99B-D10C1B31063F}" dt="2020-05-25T01:53:01.397" v="100" actId="1076"/>
          <ac:picMkLst>
            <pc:docMk/>
            <pc:sldMk cId="1878501384" sldId="312"/>
            <ac:picMk id="8" creationId="{6FD9A1FC-0A79-425E-A285-31D12563924F}"/>
          </ac:picMkLst>
        </pc:picChg>
        <pc:cxnChg chg="mod">
          <ac:chgData name="CRICHIGNO BENITEZ, JORGE" userId="e8c2d0ca-3c76-40b7-b803-52729ce5e219" providerId="ADAL" clId="{6BA6DE56-A1CF-4396-A99B-D10C1B31063F}" dt="2020-05-25T01:49:07.205" v="17" actId="14100"/>
          <ac:cxnSpMkLst>
            <pc:docMk/>
            <pc:sldMk cId="1878501384" sldId="312"/>
            <ac:cxnSpMk id="4" creationId="{317C6886-4E51-4FCE-9CB6-B02F2B2FB8F0}"/>
          </ac:cxnSpMkLst>
        </pc:cxnChg>
      </pc:sldChg>
      <pc:sldChg chg="delSp modSp add mod">
        <pc:chgData name="CRICHIGNO BENITEZ, JORGE" userId="e8c2d0ca-3c76-40b7-b803-52729ce5e219" providerId="ADAL" clId="{6BA6DE56-A1CF-4396-A99B-D10C1B31063F}" dt="2020-05-25T01:57:15.212" v="138" actId="6549"/>
        <pc:sldMkLst>
          <pc:docMk/>
          <pc:sldMk cId="693061969" sldId="313"/>
        </pc:sldMkLst>
        <pc:spChg chg="mod">
          <ac:chgData name="CRICHIGNO BENITEZ, JORGE" userId="e8c2d0ca-3c76-40b7-b803-52729ce5e219" providerId="ADAL" clId="{6BA6DE56-A1CF-4396-A99B-D10C1B31063F}" dt="2020-05-25T01:56:15.585" v="124" actId="20577"/>
          <ac:spMkLst>
            <pc:docMk/>
            <pc:sldMk cId="693061969" sldId="313"/>
            <ac:spMk id="2" creationId="{C9E7A209-383F-4C01-82CC-D2F99971FC58}"/>
          </ac:spMkLst>
        </pc:spChg>
        <pc:spChg chg="mod">
          <ac:chgData name="CRICHIGNO BENITEZ, JORGE" userId="e8c2d0ca-3c76-40b7-b803-52729ce5e219" providerId="ADAL" clId="{6BA6DE56-A1CF-4396-A99B-D10C1B31063F}" dt="2020-05-25T01:57:15.212" v="138" actId="6549"/>
          <ac:spMkLst>
            <pc:docMk/>
            <pc:sldMk cId="693061969" sldId="313"/>
            <ac:spMk id="3" creationId="{4BC348B2-A502-4478-977C-9683494609FC}"/>
          </ac:spMkLst>
        </pc:spChg>
        <pc:picChg chg="del">
          <ac:chgData name="CRICHIGNO BENITEZ, JORGE" userId="e8c2d0ca-3c76-40b7-b803-52729ce5e219" providerId="ADAL" clId="{6BA6DE56-A1CF-4396-A99B-D10C1B31063F}" dt="2020-05-25T01:56:55.517" v="135" actId="478"/>
          <ac:picMkLst>
            <pc:docMk/>
            <pc:sldMk cId="693061969" sldId="313"/>
            <ac:picMk id="8" creationId="{6FD9A1FC-0A79-425E-A285-31D12563924F}"/>
          </ac:picMkLst>
        </pc:picChg>
        <pc:cxnChg chg="mod">
          <ac:chgData name="CRICHIGNO BENITEZ, JORGE" userId="e8c2d0ca-3c76-40b7-b803-52729ce5e219" providerId="ADAL" clId="{6BA6DE56-A1CF-4396-A99B-D10C1B31063F}" dt="2020-05-25T01:56:28.877" v="126" actId="14100"/>
          <ac:cxnSpMkLst>
            <pc:docMk/>
            <pc:sldMk cId="693061969" sldId="313"/>
            <ac:cxnSpMk id="4" creationId="{317C6886-4E51-4FCE-9CB6-B02F2B2FB8F0}"/>
          </ac:cxnSpMkLst>
        </pc:cxnChg>
      </pc:sldChg>
      <pc:sldChg chg="modSp add mod">
        <pc:chgData name="CRICHIGNO BENITEZ, JORGE" userId="e8c2d0ca-3c76-40b7-b803-52729ce5e219" providerId="ADAL" clId="{6BA6DE56-A1CF-4396-A99B-D10C1B31063F}" dt="2020-05-25T02:00:47.269" v="151" actId="20577"/>
        <pc:sldMkLst>
          <pc:docMk/>
          <pc:sldMk cId="1894993706" sldId="314"/>
        </pc:sldMkLst>
        <pc:spChg chg="mod">
          <ac:chgData name="CRICHIGNO BENITEZ, JORGE" userId="e8c2d0ca-3c76-40b7-b803-52729ce5e219" providerId="ADAL" clId="{6BA6DE56-A1CF-4396-A99B-D10C1B31063F}" dt="2020-05-25T02:00:47.269" v="151" actId="20577"/>
          <ac:spMkLst>
            <pc:docMk/>
            <pc:sldMk cId="1894993706" sldId="314"/>
            <ac:spMk id="12" creationId="{84D3AD81-3C3A-4BDD-BF30-69AC30A87C3A}"/>
          </ac:spMkLst>
        </pc:spChg>
      </pc:sldChg>
      <pc:sldChg chg="modSp add mod">
        <pc:chgData name="CRICHIGNO BENITEZ, JORGE" userId="e8c2d0ca-3c76-40b7-b803-52729ce5e219" providerId="ADAL" clId="{6BA6DE56-A1CF-4396-A99B-D10C1B31063F}" dt="2020-05-25T02:03:41.950" v="234" actId="14100"/>
        <pc:sldMkLst>
          <pc:docMk/>
          <pc:sldMk cId="2101894168" sldId="315"/>
        </pc:sldMkLst>
        <pc:spChg chg="mod">
          <ac:chgData name="CRICHIGNO BENITEZ, JORGE" userId="e8c2d0ca-3c76-40b7-b803-52729ce5e219" providerId="ADAL" clId="{6BA6DE56-A1CF-4396-A99B-D10C1B31063F}" dt="2020-05-25T02:03:38.103" v="233" actId="20577"/>
          <ac:spMkLst>
            <pc:docMk/>
            <pc:sldMk cId="2101894168" sldId="315"/>
            <ac:spMk id="2" creationId="{C9E7A209-383F-4C01-82CC-D2F99971FC58}"/>
          </ac:spMkLst>
        </pc:spChg>
        <pc:spChg chg="mod">
          <ac:chgData name="CRICHIGNO BENITEZ, JORGE" userId="e8c2d0ca-3c76-40b7-b803-52729ce5e219" providerId="ADAL" clId="{6BA6DE56-A1CF-4396-A99B-D10C1B31063F}" dt="2020-05-25T02:03:20.352" v="212" actId="20577"/>
          <ac:spMkLst>
            <pc:docMk/>
            <pc:sldMk cId="2101894168" sldId="315"/>
            <ac:spMk id="3" creationId="{4BC348B2-A502-4478-977C-9683494609FC}"/>
          </ac:spMkLst>
        </pc:spChg>
        <pc:cxnChg chg="mod">
          <ac:chgData name="CRICHIGNO BENITEZ, JORGE" userId="e8c2d0ca-3c76-40b7-b803-52729ce5e219" providerId="ADAL" clId="{6BA6DE56-A1CF-4396-A99B-D10C1B31063F}" dt="2020-05-25T02:03:41.950" v="234" actId="14100"/>
          <ac:cxnSpMkLst>
            <pc:docMk/>
            <pc:sldMk cId="2101894168" sldId="315"/>
            <ac:cxnSpMk id="4" creationId="{317C6886-4E51-4FCE-9CB6-B02F2B2FB8F0}"/>
          </ac:cxnSpMkLst>
        </pc:cxnChg>
      </pc:sldChg>
      <pc:sldChg chg="modSp add mod">
        <pc:chgData name="CRICHIGNO BENITEZ, JORGE" userId="e8c2d0ca-3c76-40b7-b803-52729ce5e219" providerId="ADAL" clId="{6BA6DE56-A1CF-4396-A99B-D10C1B31063F}" dt="2020-05-25T02:15:42.834" v="371" actId="20577"/>
        <pc:sldMkLst>
          <pc:docMk/>
          <pc:sldMk cId="708882953" sldId="316"/>
        </pc:sldMkLst>
        <pc:spChg chg="mod">
          <ac:chgData name="CRICHIGNO BENITEZ, JORGE" userId="e8c2d0ca-3c76-40b7-b803-52729ce5e219" providerId="ADAL" clId="{6BA6DE56-A1CF-4396-A99B-D10C1B31063F}" dt="2020-05-25T02:13:47.097" v="273" actId="20577"/>
          <ac:spMkLst>
            <pc:docMk/>
            <pc:sldMk cId="708882953" sldId="316"/>
            <ac:spMk id="2" creationId="{C9E7A209-383F-4C01-82CC-D2F99971FC58}"/>
          </ac:spMkLst>
        </pc:spChg>
        <pc:spChg chg="mod">
          <ac:chgData name="CRICHIGNO BENITEZ, JORGE" userId="e8c2d0ca-3c76-40b7-b803-52729ce5e219" providerId="ADAL" clId="{6BA6DE56-A1CF-4396-A99B-D10C1B31063F}" dt="2020-05-25T02:15:42.834" v="371" actId="20577"/>
          <ac:spMkLst>
            <pc:docMk/>
            <pc:sldMk cId="708882953" sldId="316"/>
            <ac:spMk id="3" creationId="{4BC348B2-A502-4478-977C-9683494609FC}"/>
          </ac:spMkLst>
        </pc:spChg>
        <pc:cxnChg chg="mod">
          <ac:chgData name="CRICHIGNO BENITEZ, JORGE" userId="e8c2d0ca-3c76-40b7-b803-52729ce5e219" providerId="ADAL" clId="{6BA6DE56-A1CF-4396-A99B-D10C1B31063F}" dt="2020-05-25T02:13:52.271" v="274" actId="14100"/>
          <ac:cxnSpMkLst>
            <pc:docMk/>
            <pc:sldMk cId="708882953" sldId="316"/>
            <ac:cxnSpMk id="4" creationId="{317C6886-4E51-4FCE-9CB6-B02F2B2FB8F0}"/>
          </ac:cxnSpMkLst>
        </pc:cxnChg>
      </pc:sldChg>
      <pc:sldChg chg="add del">
        <pc:chgData name="CRICHIGNO BENITEZ, JORGE" userId="e8c2d0ca-3c76-40b7-b803-52729ce5e219" providerId="ADAL" clId="{6BA6DE56-A1CF-4396-A99B-D10C1B31063F}" dt="2020-05-25T02:13:39.448" v="265"/>
        <pc:sldMkLst>
          <pc:docMk/>
          <pc:sldMk cId="1280617729" sldId="316"/>
        </pc:sldMkLst>
      </pc:sldChg>
      <pc:sldMasterChg chg="addSp delSp modSp mod modSldLayout">
        <pc:chgData name="CRICHIGNO BENITEZ, JORGE" userId="e8c2d0ca-3c76-40b7-b803-52729ce5e219" providerId="ADAL" clId="{6BA6DE56-A1CF-4396-A99B-D10C1B31063F}" dt="2020-05-25T02:09:39.575" v="263" actId="1076"/>
        <pc:sldMasterMkLst>
          <pc:docMk/>
          <pc:sldMasterMk cId="40498569" sldId="2147483672"/>
        </pc:sldMasterMkLst>
        <pc:spChg chg="add del mod">
          <ac:chgData name="CRICHIGNO BENITEZ, JORGE" userId="e8c2d0ca-3c76-40b7-b803-52729ce5e219" providerId="ADAL" clId="{6BA6DE56-A1CF-4396-A99B-D10C1B31063F}" dt="2020-05-25T02:09:30.799" v="262" actId="14100"/>
          <ac:spMkLst>
            <pc:docMk/>
            <pc:sldMasterMk cId="40498569" sldId="2147483672"/>
            <ac:spMk id="5" creationId="{00000000-0000-0000-0000-000000000000}"/>
          </ac:spMkLst>
        </pc:spChg>
        <pc:spChg chg="mod">
          <ac:chgData name="CRICHIGNO BENITEZ, JORGE" userId="e8c2d0ca-3c76-40b7-b803-52729ce5e219" providerId="ADAL" clId="{6BA6DE56-A1CF-4396-A99B-D10C1B31063F}" dt="2020-05-25T02:09:39.575" v="263" actId="1076"/>
          <ac:spMkLst>
            <pc:docMk/>
            <pc:sldMasterMk cId="40498569" sldId="2147483672"/>
            <ac:spMk id="6" creationId="{00000000-0000-0000-0000-000000000000}"/>
          </ac:spMkLst>
        </pc:spChg>
        <pc:spChg chg="add del mod">
          <ac:chgData name="CRICHIGNO BENITEZ, JORGE" userId="e8c2d0ca-3c76-40b7-b803-52729ce5e219" providerId="ADAL" clId="{6BA6DE56-A1CF-4396-A99B-D10C1B31063F}" dt="2020-05-25T02:07:49.360" v="252"/>
          <ac:spMkLst>
            <pc:docMk/>
            <pc:sldMasterMk cId="40498569" sldId="2147483672"/>
            <ac:spMk id="9" creationId="{F98A196D-2AEC-4C4C-BB87-0E602C7FC296}"/>
          </ac:spMkLst>
        </pc:spChg>
        <pc:picChg chg="del">
          <ac:chgData name="CRICHIGNO BENITEZ, JORGE" userId="e8c2d0ca-3c76-40b7-b803-52729ce5e219" providerId="ADAL" clId="{6BA6DE56-A1CF-4396-A99B-D10C1B31063F}" dt="2020-05-25T02:05:42.045" v="237" actId="478"/>
          <ac:picMkLst>
            <pc:docMk/>
            <pc:sldMasterMk cId="40498569" sldId="2147483672"/>
            <ac:picMk id="8" creationId="{E34A2955-9AC7-4204-AC86-1FA9D5055482}"/>
          </ac:picMkLst>
        </pc:picChg>
        <pc:sldLayoutChg chg="addSp delSp modSp mod">
          <pc:chgData name="CRICHIGNO BENITEZ, JORGE" userId="e8c2d0ca-3c76-40b7-b803-52729ce5e219" providerId="ADAL" clId="{6BA6DE56-A1CF-4396-A99B-D10C1B31063F}" dt="2020-05-25T02:09:22.998" v="260" actId="1076"/>
          <pc:sldLayoutMkLst>
            <pc:docMk/>
            <pc:sldMasterMk cId="40498569" sldId="2147483672"/>
            <pc:sldLayoutMk cId="1957910539" sldId="2147483674"/>
          </pc:sldLayoutMkLst>
          <pc:spChg chg="del">
            <ac:chgData name="CRICHIGNO BENITEZ, JORGE" userId="e8c2d0ca-3c76-40b7-b803-52729ce5e219" providerId="ADAL" clId="{6BA6DE56-A1CF-4396-A99B-D10C1B31063F}" dt="2020-05-25T02:07:17.715" v="238" actId="21"/>
            <ac:spMkLst>
              <pc:docMk/>
              <pc:sldMasterMk cId="40498569" sldId="2147483672"/>
              <pc:sldLayoutMk cId="1957910539" sldId="2147483674"/>
              <ac:spMk id="5" creationId="{00000000-0000-0000-0000-000000000000}"/>
            </ac:spMkLst>
          </pc:spChg>
          <pc:spChg chg="del">
            <ac:chgData name="CRICHIGNO BENITEZ, JORGE" userId="e8c2d0ca-3c76-40b7-b803-52729ce5e219" providerId="ADAL" clId="{6BA6DE56-A1CF-4396-A99B-D10C1B31063F}" dt="2020-05-25T02:07:21.546" v="240" actId="21"/>
            <ac:spMkLst>
              <pc:docMk/>
              <pc:sldMasterMk cId="40498569" sldId="2147483672"/>
              <pc:sldLayoutMk cId="1957910539" sldId="2147483674"/>
              <ac:spMk id="6" creationId="{00000000-0000-0000-0000-000000000000}"/>
            </ac:spMkLst>
          </pc:spChg>
          <pc:spChg chg="add mod">
            <ac:chgData name="CRICHIGNO BENITEZ, JORGE" userId="e8c2d0ca-3c76-40b7-b803-52729ce5e219" providerId="ADAL" clId="{6BA6DE56-A1CF-4396-A99B-D10C1B31063F}" dt="2020-05-25T02:09:18.823" v="259" actId="14100"/>
            <ac:spMkLst>
              <pc:docMk/>
              <pc:sldMasterMk cId="40498569" sldId="2147483672"/>
              <pc:sldLayoutMk cId="1957910539" sldId="2147483674"/>
              <ac:spMk id="9" creationId="{4A268889-C088-4D9F-A378-39E724A36B87}"/>
            </ac:spMkLst>
          </pc:spChg>
          <pc:spChg chg="add mod">
            <ac:chgData name="CRICHIGNO BENITEZ, JORGE" userId="e8c2d0ca-3c76-40b7-b803-52729ce5e219" providerId="ADAL" clId="{6BA6DE56-A1CF-4396-A99B-D10C1B31063F}" dt="2020-05-25T02:09:22.998" v="260" actId="1076"/>
            <ac:spMkLst>
              <pc:docMk/>
              <pc:sldMasterMk cId="40498569" sldId="2147483672"/>
              <pc:sldLayoutMk cId="1957910539" sldId="2147483674"/>
              <ac:spMk id="10" creationId="{6564972F-81E4-47C1-8110-0800DB019655}"/>
            </ac:spMkLst>
          </pc:spChg>
        </pc:sldLayoutChg>
      </pc:sldMasterChg>
    </pc:docChg>
  </pc:docChgLst>
  <pc:docChgLst>
    <pc:chgData name="JOSE ANTONIO" userId="af884673-c72d-4dfe-b100-de77b9392a28" providerId="ADAL" clId="{365222D2-7086-410E-B5E0-EE7A0414BA22}"/>
    <pc:docChg chg="undo addSld delSld modSld">
      <pc:chgData name="JOSE ANTONIO" userId="af884673-c72d-4dfe-b100-de77b9392a28" providerId="ADAL" clId="{365222D2-7086-410E-B5E0-EE7A0414BA22}" dt="2020-11-06T15:04:00.198" v="466" actId="20577"/>
      <pc:docMkLst>
        <pc:docMk/>
      </pc:docMkLst>
      <pc:sldChg chg="modSp modNotesTx">
        <pc:chgData name="JOSE ANTONIO" userId="af884673-c72d-4dfe-b100-de77b9392a28" providerId="ADAL" clId="{365222D2-7086-410E-B5E0-EE7A0414BA22}" dt="2020-11-06T14:59:47.352" v="451" actId="20577"/>
        <pc:sldMkLst>
          <pc:docMk/>
          <pc:sldMk cId="708882953" sldId="316"/>
        </pc:sldMkLst>
        <pc:spChg chg="mod">
          <ac:chgData name="JOSE ANTONIO" userId="af884673-c72d-4dfe-b100-de77b9392a28" providerId="ADAL" clId="{365222D2-7086-410E-B5E0-EE7A0414BA22}" dt="2020-11-06T14:54:33.472" v="180" actId="20577"/>
          <ac:spMkLst>
            <pc:docMk/>
            <pc:sldMk cId="708882953" sldId="316"/>
            <ac:spMk id="2" creationId="{C9E7A209-383F-4C01-82CC-D2F99971FC58}"/>
          </ac:spMkLst>
        </pc:spChg>
        <pc:spChg chg="mod">
          <ac:chgData name="JOSE ANTONIO" userId="af884673-c72d-4dfe-b100-de77b9392a28" providerId="ADAL" clId="{365222D2-7086-410E-B5E0-EE7A0414BA22}" dt="2020-11-06T14:57:04.035" v="220" actId="20577"/>
          <ac:spMkLst>
            <pc:docMk/>
            <pc:sldMk cId="708882953" sldId="316"/>
            <ac:spMk id="3" creationId="{4BC348B2-A502-4478-977C-9683494609FC}"/>
          </ac:spMkLst>
        </pc:spChg>
      </pc:sldChg>
      <pc:sldChg chg="del">
        <pc:chgData name="JOSE ANTONIO" userId="af884673-c72d-4dfe-b100-de77b9392a28" providerId="ADAL" clId="{365222D2-7086-410E-B5E0-EE7A0414BA22}" dt="2020-11-06T14:57:32.035" v="222" actId="2696"/>
        <pc:sldMkLst>
          <pc:docMk/>
          <pc:sldMk cId="3733958180" sldId="317"/>
        </pc:sldMkLst>
      </pc:sldChg>
      <pc:sldChg chg="addSp delSp modSp">
        <pc:chgData name="JOSE ANTONIO" userId="af884673-c72d-4dfe-b100-de77b9392a28" providerId="ADAL" clId="{365222D2-7086-410E-B5E0-EE7A0414BA22}" dt="2020-11-06T14:54:04.876" v="150" actId="1076"/>
        <pc:sldMkLst>
          <pc:docMk/>
          <pc:sldMk cId="2759130054" sldId="351"/>
        </pc:sldMkLst>
        <pc:spChg chg="mod">
          <ac:chgData name="JOSE ANTONIO" userId="af884673-c72d-4dfe-b100-de77b9392a28" providerId="ADAL" clId="{365222D2-7086-410E-B5E0-EE7A0414BA22}" dt="2020-11-06T14:53:52.902" v="148" actId="20577"/>
          <ac:spMkLst>
            <pc:docMk/>
            <pc:sldMk cId="2759130054" sldId="351"/>
            <ac:spMk id="2" creationId="{0D1F3A99-91F5-44A2-9A29-778E2BCA2F9C}"/>
          </ac:spMkLst>
        </pc:spChg>
        <pc:picChg chg="add mod">
          <ac:chgData name="JOSE ANTONIO" userId="af884673-c72d-4dfe-b100-de77b9392a28" providerId="ADAL" clId="{365222D2-7086-410E-B5E0-EE7A0414BA22}" dt="2020-11-06T14:54:04.876" v="150" actId="1076"/>
          <ac:picMkLst>
            <pc:docMk/>
            <pc:sldMk cId="2759130054" sldId="351"/>
            <ac:picMk id="6" creationId="{299E4CA7-D4B1-4F4A-B260-551D2972BC3E}"/>
          </ac:picMkLst>
        </pc:picChg>
        <pc:picChg chg="add del mod">
          <ac:chgData name="JOSE ANTONIO" userId="af884673-c72d-4dfe-b100-de77b9392a28" providerId="ADAL" clId="{365222D2-7086-410E-B5E0-EE7A0414BA22}" dt="2020-11-06T14:53:02.075" v="123"/>
          <ac:picMkLst>
            <pc:docMk/>
            <pc:sldMk cId="2759130054" sldId="351"/>
            <ac:picMk id="8" creationId="{60E2ACC0-6C4B-4C87-B702-13E133D43B4C}"/>
          </ac:picMkLst>
        </pc:picChg>
        <pc:picChg chg="add mod">
          <ac:chgData name="JOSE ANTONIO" userId="af884673-c72d-4dfe-b100-de77b9392a28" providerId="ADAL" clId="{365222D2-7086-410E-B5E0-EE7A0414BA22}" dt="2020-11-06T14:53:21.331" v="131" actId="1076"/>
          <ac:picMkLst>
            <pc:docMk/>
            <pc:sldMk cId="2759130054" sldId="351"/>
            <ac:picMk id="10" creationId="{7D629956-0EE4-45FF-A71D-2BABDB15B3D7}"/>
          </ac:picMkLst>
        </pc:picChg>
      </pc:sldChg>
      <pc:sldChg chg="modSp">
        <pc:chgData name="JOSE ANTONIO" userId="af884673-c72d-4dfe-b100-de77b9392a28" providerId="ADAL" clId="{365222D2-7086-410E-B5E0-EE7A0414BA22}" dt="2020-11-06T14:54:27.135" v="172" actId="20577"/>
        <pc:sldMkLst>
          <pc:docMk/>
          <pc:sldMk cId="2225638117" sldId="352"/>
        </pc:sldMkLst>
        <pc:spChg chg="mod">
          <ac:chgData name="JOSE ANTONIO" userId="af884673-c72d-4dfe-b100-de77b9392a28" providerId="ADAL" clId="{365222D2-7086-410E-B5E0-EE7A0414BA22}" dt="2020-11-06T14:54:27.135" v="172" actId="20577"/>
          <ac:spMkLst>
            <pc:docMk/>
            <pc:sldMk cId="2225638117" sldId="352"/>
            <ac:spMk id="12" creationId="{84D3AD81-3C3A-4BDD-BF30-69AC30A87C3A}"/>
          </ac:spMkLst>
        </pc:spChg>
      </pc:sldChg>
      <pc:sldChg chg="addSp delSp modSp add modNotesTx">
        <pc:chgData name="JOSE ANTONIO" userId="af884673-c72d-4dfe-b100-de77b9392a28" providerId="ADAL" clId="{365222D2-7086-410E-B5E0-EE7A0414BA22}" dt="2020-11-06T15:04:00.198" v="466" actId="20577"/>
        <pc:sldMkLst>
          <pc:docMk/>
          <pc:sldMk cId="2799516043" sldId="353"/>
        </pc:sldMkLst>
        <pc:spChg chg="mod">
          <ac:chgData name="JOSE ANTONIO" userId="af884673-c72d-4dfe-b100-de77b9392a28" providerId="ADAL" clId="{365222D2-7086-410E-B5E0-EE7A0414BA22}" dt="2020-11-06T15:04:00.198" v="466" actId="20577"/>
          <ac:spMkLst>
            <pc:docMk/>
            <pc:sldMk cId="2799516043" sldId="353"/>
            <ac:spMk id="2" creationId="{C9E7A209-383F-4C01-82CC-D2F99971FC58}"/>
          </ac:spMkLst>
        </pc:spChg>
        <pc:spChg chg="del mod">
          <ac:chgData name="JOSE ANTONIO" userId="af884673-c72d-4dfe-b100-de77b9392a28" providerId="ADAL" clId="{365222D2-7086-410E-B5E0-EE7A0414BA22}" dt="2020-11-06T14:58:30.996" v="237"/>
          <ac:spMkLst>
            <pc:docMk/>
            <pc:sldMk cId="2799516043" sldId="353"/>
            <ac:spMk id="3" creationId="{4BC348B2-A502-4478-977C-9683494609FC}"/>
          </ac:spMkLst>
        </pc:spChg>
        <pc:picChg chg="add mod">
          <ac:chgData name="JOSE ANTONIO" userId="af884673-c72d-4dfe-b100-de77b9392a28" providerId="ADAL" clId="{365222D2-7086-410E-B5E0-EE7A0414BA22}" dt="2020-11-06T14:58:35.424" v="239" actId="14100"/>
          <ac:picMkLst>
            <pc:docMk/>
            <pc:sldMk cId="2799516043" sldId="353"/>
            <ac:picMk id="7" creationId="{043BCD04-65CA-4B9F-A481-237AB74216B9}"/>
          </ac:picMkLst>
        </pc:picChg>
      </pc:sldChg>
      <pc:sldChg chg="add">
        <pc:chgData name="JOSE ANTONIO" userId="af884673-c72d-4dfe-b100-de77b9392a28" providerId="ADAL" clId="{365222D2-7086-410E-B5E0-EE7A0414BA22}" dt="2020-11-06T14:57:56.284" v="230"/>
        <pc:sldMkLst>
          <pc:docMk/>
          <pc:sldMk cId="1747151478" sldId="354"/>
        </pc:sldMkLst>
      </pc:sldChg>
      <pc:sldChg chg="del">
        <pc:chgData name="JOSE ANTONIO" userId="af884673-c72d-4dfe-b100-de77b9392a28" providerId="ADAL" clId="{365222D2-7086-410E-B5E0-EE7A0414BA22}" dt="2020-11-06T14:57:31.999" v="221" actId="2696"/>
        <pc:sldMkLst>
          <pc:docMk/>
          <pc:sldMk cId="2563709758" sldId="354"/>
        </pc:sldMkLst>
      </pc:sldChg>
      <pc:sldChg chg="del">
        <pc:chgData name="JOSE ANTONIO" userId="af884673-c72d-4dfe-b100-de77b9392a28" providerId="ADAL" clId="{365222D2-7086-410E-B5E0-EE7A0414BA22}" dt="2020-11-06T14:57:32.051" v="223" actId="2696"/>
        <pc:sldMkLst>
          <pc:docMk/>
          <pc:sldMk cId="2325404168" sldId="355"/>
        </pc:sldMkLst>
      </pc:sldChg>
      <pc:sldChg chg="add">
        <pc:chgData name="JOSE ANTONIO" userId="af884673-c72d-4dfe-b100-de77b9392a28" providerId="ADAL" clId="{365222D2-7086-410E-B5E0-EE7A0414BA22}" dt="2020-11-06T14:57:56.906" v="231"/>
        <pc:sldMkLst>
          <pc:docMk/>
          <pc:sldMk cId="3961523081" sldId="355"/>
        </pc:sldMkLst>
      </pc:sldChg>
      <pc:sldChg chg="del">
        <pc:chgData name="JOSE ANTONIO" userId="af884673-c72d-4dfe-b100-de77b9392a28" providerId="ADAL" clId="{365222D2-7086-410E-B5E0-EE7A0414BA22}" dt="2020-11-06T14:57:32.078" v="225" actId="2696"/>
        <pc:sldMkLst>
          <pc:docMk/>
          <pc:sldMk cId="1175595227" sldId="356"/>
        </pc:sldMkLst>
      </pc:sldChg>
      <pc:sldChg chg="add">
        <pc:chgData name="JOSE ANTONIO" userId="af884673-c72d-4dfe-b100-de77b9392a28" providerId="ADAL" clId="{365222D2-7086-410E-B5E0-EE7A0414BA22}" dt="2020-11-06T14:57:57.380" v="232"/>
        <pc:sldMkLst>
          <pc:docMk/>
          <pc:sldMk cId="3728303298" sldId="356"/>
        </pc:sldMkLst>
      </pc:sldChg>
      <pc:sldChg chg="addSp delSp modSp add">
        <pc:chgData name="JOSE ANTONIO" userId="af884673-c72d-4dfe-b100-de77b9392a28" providerId="ADAL" clId="{365222D2-7086-410E-B5E0-EE7A0414BA22}" dt="2020-11-06T14:58:25.801" v="236"/>
        <pc:sldMkLst>
          <pc:docMk/>
          <pc:sldMk cId="2002155921" sldId="357"/>
        </pc:sldMkLst>
        <pc:spChg chg="del">
          <ac:chgData name="JOSE ANTONIO" userId="af884673-c72d-4dfe-b100-de77b9392a28" providerId="ADAL" clId="{365222D2-7086-410E-B5E0-EE7A0414BA22}" dt="2020-11-06T14:58:22.486" v="234"/>
          <ac:spMkLst>
            <pc:docMk/>
            <pc:sldMk cId="2002155921" sldId="357"/>
            <ac:spMk id="3" creationId="{4BC348B2-A502-4478-977C-9683494609FC}"/>
          </ac:spMkLst>
        </pc:spChg>
        <pc:spChg chg="add mod">
          <ac:chgData name="JOSE ANTONIO" userId="af884673-c72d-4dfe-b100-de77b9392a28" providerId="ADAL" clId="{365222D2-7086-410E-B5E0-EE7A0414BA22}" dt="2020-11-06T14:58:25.801" v="236"/>
          <ac:spMkLst>
            <pc:docMk/>
            <pc:sldMk cId="2002155921" sldId="357"/>
            <ac:spMk id="8" creationId="{EC7B9B1E-9045-442E-A1F8-367275010B69}"/>
          </ac:spMkLst>
        </pc:spChg>
        <pc:picChg chg="add del mod">
          <ac:chgData name="JOSE ANTONIO" userId="af884673-c72d-4dfe-b100-de77b9392a28" providerId="ADAL" clId="{365222D2-7086-410E-B5E0-EE7A0414BA22}" dt="2020-11-06T14:58:25.801" v="236"/>
          <ac:picMkLst>
            <pc:docMk/>
            <pc:sldMk cId="2002155921" sldId="357"/>
            <ac:picMk id="7" creationId="{4C252914-D4AC-4A04-8C24-FA41232A6CC9}"/>
          </ac:picMkLst>
        </pc:picChg>
      </pc:sldChg>
      <pc:sldChg chg="del">
        <pc:chgData name="JOSE ANTONIO" userId="af884673-c72d-4dfe-b100-de77b9392a28" providerId="ADAL" clId="{365222D2-7086-410E-B5E0-EE7A0414BA22}" dt="2020-11-06T14:57:32.064" v="224" actId="2696"/>
        <pc:sldMkLst>
          <pc:docMk/>
          <pc:sldMk cId="3378910810" sldId="357"/>
        </pc:sldMkLst>
      </pc:sldChg>
      <pc:sldChg chg="del">
        <pc:chgData name="JOSE ANTONIO" userId="af884673-c72d-4dfe-b100-de77b9392a28" providerId="ADAL" clId="{365222D2-7086-410E-B5E0-EE7A0414BA22}" dt="2020-11-06T14:57:32.137" v="226" actId="2696"/>
        <pc:sldMkLst>
          <pc:docMk/>
          <pc:sldMk cId="643184125" sldId="358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DB583E93-7F06-4FD5-ADA4-45262C62739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7925901-863E-43FB-9F23-CCCDED5D22E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467944-E7CD-4CBF-B52C-CFDA3DC45EC0}" type="datetimeFigureOut">
              <a:rPr lang="en-US" smtClean="0"/>
              <a:t>11/25/2020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23A2B97-BDDF-466E-9AE1-031669AAB6F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F9AFE7E-F29A-4A0A-827D-3961508E424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D6D75D-FDCD-4C30-A01B-6DBB2744A6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54098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90682D-FD54-284A-B7C8-2FCD4798133C}" type="datetimeFigureOut">
              <a:rPr lang="en-US" smtClean="0"/>
              <a:t>11/25/2020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AF9C84-074E-E141-A3FD-46DE87E4CC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3832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CAF9C84-074E-E141-A3FD-46DE87E4CC0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0645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>
              <a:spcBef>
                <a:spcPts val="300"/>
              </a:spcBef>
              <a:spcAft>
                <a:spcPts val="300"/>
              </a:spcAft>
            </a:pPr>
            <a:endParaRPr lang="en-US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CAF9C84-074E-E141-A3FD-46DE87E4CC0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1014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CAF9C84-074E-E141-A3FD-46DE87E4CC0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52222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CAF9C84-074E-E141-A3FD-46DE87E4CC0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5469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CAF9C84-074E-E141-A3FD-46DE87E4CC0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6009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CAF9C84-074E-E141-A3FD-46DE87E4CC0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96836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CAF9C84-074E-E141-A3FD-46DE87E4CC0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228061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CAF9C84-074E-E141-A3FD-46DE87E4CC01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37230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7550" y="1"/>
            <a:ext cx="10984850" cy="888999"/>
          </a:xfrm>
        </p:spPr>
        <p:txBody>
          <a:bodyPr>
            <a:normAutofit/>
          </a:bodyPr>
          <a:lstStyle>
            <a:lvl1pPr algn="l">
              <a:defRPr sz="3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839972" y="1435395"/>
            <a:ext cx="10558130" cy="3296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597550" y="1028700"/>
            <a:ext cx="10984850" cy="4800599"/>
          </a:xfrm>
        </p:spPr>
        <p:txBody>
          <a:bodyPr/>
          <a:lstStyle>
            <a:lvl1pPr algn="just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defRPr sz="2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algn="just">
              <a:spcAft>
                <a:spcPts val="200"/>
              </a:spcAft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just">
              <a:spcAft>
                <a:spcPts val="200"/>
              </a:spcAft>
              <a:defRPr/>
            </a:lvl3pPr>
            <a:lvl4pPr algn="just">
              <a:spcAft>
                <a:spcPts val="200"/>
              </a:spcAft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just">
              <a:spcAft>
                <a:spcPts val="200"/>
              </a:spcAft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4A268889-C088-4D9F-A378-39E724A36B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75491" y="6459784"/>
            <a:ext cx="2881745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en-US"/>
              <a:t>OpenFlow Specification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6564972F-81E4-47C1-8110-0800DB0196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704484" y="6459783"/>
            <a:ext cx="1312025" cy="365125"/>
          </a:xfrm>
        </p:spPr>
        <p:txBody>
          <a:bodyPr/>
          <a:lstStyle/>
          <a:p>
            <a:fld id="{38C60F48-EAB5-A54D-B834-7AA360F309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79105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2436" y="6459785"/>
            <a:ext cx="292792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none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OpenFlow Specification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67539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38C60F48-EAB5-A54D-B834-7AA360F30939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>
            <a:cxnSpLocks/>
          </p:cNvCxnSpPr>
          <p:nvPr/>
        </p:nvCxnSpPr>
        <p:spPr>
          <a:xfrm>
            <a:off x="1097280" y="1737845"/>
            <a:ext cx="10063212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4985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</p:sldLayoutIdLst>
  <p:hf hd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78C831E-31FE-4748-8419-ADA5A6AF69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CB6F61B-8E09-4038-BC83-0CC5D32873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60F48-EAB5-A54D-B834-7AA360F30939}" type="slidenum">
              <a:rPr lang="en-US" smtClean="0"/>
              <a:t>1</a:t>
            </a:fld>
            <a:endParaRPr lang="en-US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0D1F3A99-91F5-44A2-9A29-778E2BCA2F9C}"/>
              </a:ext>
            </a:extLst>
          </p:cNvPr>
          <p:cNvSpPr/>
          <p:nvPr/>
        </p:nvSpPr>
        <p:spPr>
          <a:xfrm>
            <a:off x="1524000" y="703385"/>
            <a:ext cx="9180484" cy="47244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3000" dirty="0">
                <a:latin typeface="Arial"/>
                <a:cs typeface="Arial"/>
              </a:rPr>
              <a:t>Protection Against Brute-Force Attacks</a:t>
            </a:r>
          </a:p>
          <a:p>
            <a:pPr algn="ctr"/>
            <a:endParaRPr lang="en-US" sz="2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dirty="0">
                <a:latin typeface="Arial"/>
                <a:cs typeface="Arial"/>
              </a:rPr>
              <a:t>Lauren Waddell and Brendan Curran</a:t>
            </a:r>
          </a:p>
          <a:p>
            <a:pPr algn="ctr"/>
            <a:r>
              <a:rPr lang="en-US" dirty="0">
                <a:latin typeface="Arial"/>
                <a:cs typeface="Arial"/>
              </a:rPr>
              <a:t>University of South Carolina</a:t>
            </a:r>
            <a:endParaRPr lang="en-US" dirty="0"/>
          </a:p>
          <a:p>
            <a:pPr algn="ctr"/>
            <a:endParaRPr lang="en-US" sz="2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Integrated Information Technology Department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dirty="0">
                <a:latin typeface="Arial"/>
                <a:cs typeface="Arial"/>
              </a:rPr>
              <a:t>USC </a:t>
            </a:r>
            <a:r>
              <a:rPr lang="en-US" dirty="0" smtClean="0">
                <a:latin typeface="Arial"/>
                <a:cs typeface="Arial"/>
              </a:rPr>
              <a:t>ROTC</a:t>
            </a:r>
          </a:p>
          <a:p>
            <a:pPr algn="ctr"/>
            <a:endParaRPr lang="en-US" dirty="0">
              <a:latin typeface="Arial"/>
              <a:cs typeface="Arial"/>
            </a:endParaRPr>
          </a:p>
          <a:p>
            <a:pPr algn="ctr"/>
            <a:r>
              <a:rPr lang="en-US" dirty="0">
                <a:latin typeface="Arial"/>
                <a:cs typeface="Arial"/>
              </a:rPr>
              <a:t>December 1, 2020 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5" descr="Logo&#10;&#10;Description automatically generated">
            <a:extLst>
              <a:ext uri="{FF2B5EF4-FFF2-40B4-BE49-F238E27FC236}">
                <a16:creationId xmlns:a16="http://schemas.microsoft.com/office/drawing/2014/main" id="{299E4CA7-D4B1-4F4A-B260-551D2972BC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70328" y="3132261"/>
            <a:ext cx="2087927" cy="952049"/>
          </a:xfrm>
          <a:prstGeom prst="rect">
            <a:avLst/>
          </a:prstGeom>
        </p:spPr>
      </p:pic>
      <p:pic>
        <p:nvPicPr>
          <p:cNvPr id="10" name="Picture 9" descr="A picture containing text, clipart, vector graphics&#10;&#10;Description automatically generated">
            <a:extLst>
              <a:ext uri="{FF2B5EF4-FFF2-40B4-BE49-F238E27FC236}">
                <a16:creationId xmlns:a16="http://schemas.microsoft.com/office/drawing/2014/main" id="{7D629956-0EE4-45FF-A71D-2BABDB15B3D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47822" y="3132261"/>
            <a:ext cx="1320954" cy="1320954"/>
          </a:xfrm>
          <a:prstGeom prst="rect">
            <a:avLst/>
          </a:prstGeom>
        </p:spPr>
      </p:pic>
      <p:pic>
        <p:nvPicPr>
          <p:cNvPr id="7" name="Picture 7">
            <a:extLst>
              <a:ext uri="{FF2B5EF4-FFF2-40B4-BE49-F238E27FC236}">
                <a16:creationId xmlns:a16="http://schemas.microsoft.com/office/drawing/2014/main" id="{88306D2E-ACE8-42EF-B1C0-AE8D60621C4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33987" y="3243262"/>
            <a:ext cx="1724025" cy="37147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304644" y="1788786"/>
            <a:ext cx="1219294" cy="105302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480334" y="1779099"/>
            <a:ext cx="1153804" cy="10627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91300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E7A209-383F-4C01-82CC-D2F99971FC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/>
                <a:cs typeface="Arial"/>
              </a:rPr>
              <a:t>Conclusion</a:t>
            </a:r>
            <a:endParaRPr lang="en-US"/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317C6886-4E51-4FCE-9CB6-B02F2B2FB8F0}"/>
              </a:ext>
            </a:extLst>
          </p:cNvPr>
          <p:cNvCxnSpPr>
            <a:cxnSpLocks/>
          </p:cNvCxnSpPr>
          <p:nvPr/>
        </p:nvCxnSpPr>
        <p:spPr>
          <a:xfrm>
            <a:off x="597550" y="876301"/>
            <a:ext cx="3696658" cy="0"/>
          </a:xfrm>
          <a:prstGeom prst="line">
            <a:avLst/>
          </a:prstGeom>
          <a:noFill/>
          <a:ln w="25400" cap="flat" cmpd="sng" algn="ctr">
            <a:solidFill>
              <a:schemeClr val="accent2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85B140-3A3C-4B97-9CA7-D5ABD6042F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7F987D-8125-4449-B24B-5D69203C7C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60F48-EAB5-A54D-B834-7AA360F30939}" type="slidenum">
              <a:rPr lang="en-US" smtClean="0"/>
              <a:t>10</a:t>
            </a:fld>
            <a:endParaRPr lang="en-US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EC7B9B1E-9045-442E-A1F8-367275010B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0" tIns="45720" rIns="0" bIns="45720" rtlCol="0" anchor="t">
            <a:normAutofit/>
          </a:bodyPr>
          <a:lstStyle/>
          <a:p>
            <a:pPr marL="342900" indent="-342900">
              <a:buFont typeface="Arial" panose="020F0502020204030204" pitchFamily="34" charset="0"/>
              <a:buChar char="•"/>
            </a:pPr>
            <a:r>
              <a:rPr lang="en-US" dirty="0" smtClean="0">
                <a:latin typeface="Arial"/>
                <a:cs typeface="Arial"/>
              </a:rPr>
              <a:t>Security engineers must develop skills to analyze network traffic.</a:t>
            </a:r>
          </a:p>
          <a:p>
            <a:pPr marL="342900" indent="-342900">
              <a:buFont typeface="Arial" panose="020F0502020204030204" pitchFamily="34" charset="0"/>
              <a:buChar char="•"/>
            </a:pPr>
            <a:r>
              <a:rPr lang="en-US" dirty="0">
                <a:latin typeface="Arial"/>
                <a:cs typeface="Arial"/>
              </a:rPr>
              <a:t>Threat logs are essential tools </a:t>
            </a:r>
            <a:r>
              <a:rPr lang="en-US" dirty="0" smtClean="0">
                <a:latin typeface="Arial"/>
                <a:cs typeface="Arial"/>
              </a:rPr>
              <a:t>for traffic analysis, for identifying cyber attacks, and for mitigating them.</a:t>
            </a:r>
          </a:p>
          <a:p>
            <a:pPr marL="342900" indent="-342900">
              <a:buFont typeface="Arial" panose="020F0502020204030204" pitchFamily="34" charset="0"/>
              <a:buChar char="•"/>
            </a:pPr>
            <a:r>
              <a:rPr lang="en-US" dirty="0">
                <a:latin typeface="Arial"/>
                <a:cs typeface="Arial"/>
              </a:rPr>
              <a:t>NGFWs are </a:t>
            </a:r>
            <a:r>
              <a:rPr lang="en-US" dirty="0" smtClean="0">
                <a:latin typeface="Arial"/>
                <a:cs typeface="Arial"/>
              </a:rPr>
              <a:t>effective to </a:t>
            </a:r>
            <a:r>
              <a:rPr lang="en-US" dirty="0">
                <a:latin typeface="Arial"/>
                <a:cs typeface="Arial"/>
              </a:rPr>
              <a:t>mitigate </a:t>
            </a:r>
            <a:r>
              <a:rPr lang="en-US" dirty="0" smtClean="0">
                <a:latin typeface="Arial"/>
                <a:cs typeface="Arial"/>
              </a:rPr>
              <a:t>brute </a:t>
            </a:r>
            <a:r>
              <a:rPr lang="en-US" dirty="0">
                <a:latin typeface="Arial"/>
                <a:cs typeface="Arial"/>
              </a:rPr>
              <a:t>force attacks on a network.  </a:t>
            </a:r>
            <a:endParaRPr lang="en-US" dirty="0"/>
          </a:p>
          <a:p>
            <a:pPr marL="0" indent="0">
              <a:buNone/>
            </a:pPr>
            <a:endParaRPr lang="en-US" dirty="0" smtClean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n-US" dirty="0">
                <a:latin typeface="Arial"/>
                <a:cs typeface="Arial"/>
              </a:rPr>
              <a:t> 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21559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FDBF45-05F8-423D-A66B-B03A303DF5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/>
                <a:cs typeface="Arial"/>
              </a:rPr>
              <a:t>Agenda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DB58C1-C91A-49D6-A8BB-A9AA69035E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0" tIns="45720" rIns="0" bIns="45720" rtlCol="0" anchor="t">
            <a:normAutofit/>
          </a:bodyPr>
          <a:lstStyle/>
          <a:p>
            <a:pPr>
              <a:buFont typeface="Arial" panose="020F0502020204030204" pitchFamily="34" charset="0"/>
              <a:buChar char="•"/>
            </a:pPr>
            <a:r>
              <a:rPr lang="en-US">
                <a:latin typeface="Arial"/>
                <a:cs typeface="Arial"/>
              </a:rPr>
              <a:t>Overview</a:t>
            </a:r>
            <a:endParaRPr lang="en-US"/>
          </a:p>
          <a:p>
            <a:pPr>
              <a:buFont typeface="Arial" panose="020F0502020204030204" pitchFamily="34" charset="0"/>
              <a:buChar char="•"/>
            </a:pPr>
            <a:r>
              <a:rPr lang="en-US">
                <a:latin typeface="Arial"/>
                <a:cs typeface="Arial"/>
              </a:rPr>
              <a:t>Motivation</a:t>
            </a:r>
            <a:endParaRPr lang="en-US"/>
          </a:p>
          <a:p>
            <a:pPr marL="383540" lvl="1">
              <a:buFont typeface="Arial" panose="020F0502020204030204" pitchFamily="34" charset="0"/>
              <a:buChar char="•"/>
            </a:pPr>
            <a:r>
              <a:rPr lang="en-US">
                <a:latin typeface="Arial"/>
                <a:cs typeface="Arial"/>
              </a:rPr>
              <a:t>Advantages of NGFW</a:t>
            </a:r>
          </a:p>
          <a:p>
            <a:pPr>
              <a:buFont typeface="Arial" panose="020F0502020204030204" pitchFamily="34" charset="0"/>
              <a:buChar char="•"/>
            </a:pPr>
            <a:r>
              <a:rPr lang="en-US">
                <a:latin typeface="Arial"/>
                <a:cs typeface="Arial"/>
              </a:rPr>
              <a:t>Objectives</a:t>
            </a:r>
          </a:p>
          <a:p>
            <a:pPr>
              <a:buFont typeface="Arial" panose="020F0502020204030204" pitchFamily="34" charset="0"/>
              <a:buChar char="•"/>
            </a:pPr>
            <a:r>
              <a:rPr lang="en-US">
                <a:latin typeface="Arial"/>
                <a:cs typeface="Arial"/>
              </a:rPr>
              <a:t>Custom Scenario</a:t>
            </a:r>
          </a:p>
          <a:p>
            <a:pPr>
              <a:buFont typeface="Arial" panose="020F0502020204030204" pitchFamily="34" charset="0"/>
              <a:buChar char="•"/>
            </a:pPr>
            <a:r>
              <a:rPr lang="en-US">
                <a:latin typeface="Arial"/>
                <a:cs typeface="Arial"/>
              </a:rPr>
              <a:t>Mitigation</a:t>
            </a:r>
            <a:endParaRPr lang="en-US"/>
          </a:p>
          <a:p>
            <a:pPr>
              <a:buFont typeface="Arial" panose="020F0502020204030204" pitchFamily="34" charset="0"/>
              <a:buChar char="•"/>
            </a:pPr>
            <a:r>
              <a:rPr lang="en-US">
                <a:latin typeface="Arial"/>
                <a:cs typeface="Arial"/>
              </a:rPr>
              <a:t>Results</a:t>
            </a:r>
            <a:endParaRPr lang="en-US"/>
          </a:p>
          <a:p>
            <a:pPr>
              <a:buFont typeface="Arial" panose="020F0502020204030204" pitchFamily="34" charset="0"/>
              <a:buChar char="•"/>
            </a:pPr>
            <a:r>
              <a:rPr lang="en-US">
                <a:latin typeface="Arial"/>
                <a:cs typeface="Arial"/>
              </a:rPr>
              <a:t>Conclusion</a:t>
            </a:r>
          </a:p>
          <a:p>
            <a:pPr>
              <a:buFont typeface="Arial" panose="020F0502020204030204" pitchFamily="34" charset="0"/>
              <a:buChar char="•"/>
            </a:pPr>
            <a:endParaRPr lang="en-US"/>
          </a:p>
          <a:p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F76295A-604A-4E9F-89EF-F9D1B865EA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50ED626-263C-4A16-A101-ECD373EB79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60F48-EAB5-A54D-B834-7AA360F3093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6626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E7A209-383F-4C01-82CC-D2F99971FC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C348B2-A502-4478-977C-9683494609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0" tIns="45720" rIns="0" bIns="45720" rtlCol="0" anchor="t">
            <a:normAutofit/>
          </a:bodyPr>
          <a:lstStyle/>
          <a:p>
            <a:pPr marL="0" indent="0">
              <a:buNone/>
            </a:pPr>
            <a:r>
              <a:rPr lang="en-US"/>
              <a:t>A brute force attack uses a large volume of requests/responses from the same source or destination IP address to break into a system. </a:t>
            </a:r>
          </a:p>
          <a:p>
            <a:pPr marL="0" indent="0">
              <a:buNone/>
            </a:pPr>
            <a:endParaRPr lang="en-US"/>
          </a:p>
          <a:p>
            <a:pPr>
              <a:buFont typeface="Arial" panose="020B0604020202020204" pitchFamily="34" charset="0"/>
              <a:buChar char="•"/>
            </a:pPr>
            <a:endParaRPr lang="en-US"/>
          </a:p>
          <a:p>
            <a:pPr marL="0" indent="0">
              <a:buNone/>
            </a:pPr>
            <a:endParaRPr lang="en-US"/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317C6886-4E51-4FCE-9CB6-B02F2B2FB8F0}"/>
              </a:ext>
            </a:extLst>
          </p:cNvPr>
          <p:cNvCxnSpPr>
            <a:cxnSpLocks/>
          </p:cNvCxnSpPr>
          <p:nvPr/>
        </p:nvCxnSpPr>
        <p:spPr>
          <a:xfrm>
            <a:off x="597550" y="876301"/>
            <a:ext cx="3696658" cy="0"/>
          </a:xfrm>
          <a:prstGeom prst="line">
            <a:avLst/>
          </a:prstGeom>
          <a:noFill/>
          <a:ln w="25400" cap="flat" cmpd="sng" algn="ctr">
            <a:solidFill>
              <a:schemeClr val="accent2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85B140-3A3C-4B97-9CA7-D5ABD6042F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7F987D-8125-4449-B24B-5D69203C7C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60F48-EAB5-A54D-B834-7AA360F30939}" type="slidenum">
              <a:rPr lang="en-US" smtClean="0"/>
              <a:t>3</a:t>
            </a:fld>
            <a:endParaRPr lang="en-US"/>
          </a:p>
        </p:txBody>
      </p:sp>
      <p:pic>
        <p:nvPicPr>
          <p:cNvPr id="7" name="Picture 7" descr="Diagram&#10;&#10;Description automatically generated">
            <a:extLst>
              <a:ext uri="{FF2B5EF4-FFF2-40B4-BE49-F238E27FC236}">
                <a16:creationId xmlns:a16="http://schemas.microsoft.com/office/drawing/2014/main" id="{22CA1880-FA18-4740-85A1-AE2D7AF50EB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73682" y="1906166"/>
            <a:ext cx="6379148" cy="40262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88829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E7A209-383F-4C01-82CC-D2F99971FC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Motivation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C348B2-A502-4478-977C-9683494609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7550" y="991577"/>
            <a:ext cx="6975918" cy="4837722"/>
          </a:xfrm>
        </p:spPr>
        <p:txBody>
          <a:bodyPr vert="horz" lIns="0" tIns="45720" rIns="0" bIns="45720" rtlCol="0" anchor="t">
            <a:normAutofit/>
          </a:bodyPr>
          <a:lstStyle/>
          <a:p>
            <a:pPr marL="342900" indent="-342900" algn="l">
              <a:buFont typeface="Arial" panose="020F0502020204030204" pitchFamily="34" charset="0"/>
              <a:buChar char="•"/>
            </a:pPr>
            <a:r>
              <a:rPr lang="en-US">
                <a:latin typeface="Arial"/>
                <a:cs typeface="Arial"/>
              </a:rPr>
              <a:t>Test the ability of Next Generation Firewalls (NGFWs) to mitigate the effectiveness of a brute force attack on a network.</a:t>
            </a:r>
            <a:endParaRPr lang="en-US"/>
          </a:p>
          <a:p>
            <a:pPr marL="342900" indent="-342900" algn="l">
              <a:buFont typeface="Arial" panose="020F0502020204030204" pitchFamily="34" charset="0"/>
              <a:buChar char="•"/>
            </a:pPr>
            <a:r>
              <a:rPr lang="en-US">
                <a:latin typeface="Arial"/>
                <a:cs typeface="Arial"/>
              </a:rPr>
              <a:t>Firewall- network security device that monitors incoming and outgoing network traffic and decides whether to allow or block specific traffic based on a defined set of security rules.</a:t>
            </a:r>
            <a:endParaRPr lang="en-US"/>
          </a:p>
          <a:p>
            <a:pPr marL="383540" lvl="1" algn="l">
              <a:buFont typeface="Arial" panose="020F0502020204030204" pitchFamily="34" charset="0"/>
              <a:buChar char="•"/>
            </a:pPr>
            <a:r>
              <a:rPr lang="en-US">
                <a:latin typeface="Arial"/>
                <a:cs typeface="Arial"/>
              </a:rPr>
              <a:t>Two types:</a:t>
            </a:r>
          </a:p>
          <a:p>
            <a:pPr marL="566420" lvl="2" algn="l">
              <a:buFont typeface="Arial" panose="020F0502020204030204" pitchFamily="34" charset="0"/>
              <a:buChar char="•"/>
            </a:pPr>
            <a:r>
              <a:rPr lang="en-US">
                <a:latin typeface="Arial"/>
                <a:cs typeface="Arial"/>
              </a:rPr>
              <a:t>Traditional Stateful </a:t>
            </a:r>
          </a:p>
          <a:p>
            <a:pPr marL="566420" lvl="2" algn="l">
              <a:buFont typeface="Arial" panose="020F0502020204030204" pitchFamily="34" charset="0"/>
              <a:buChar char="•"/>
            </a:pPr>
            <a:r>
              <a:rPr lang="en-US">
                <a:latin typeface="Arial"/>
                <a:cs typeface="Arial"/>
              </a:rPr>
              <a:t>NGFW</a:t>
            </a:r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endParaRPr lang="en-US"/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317C6886-4E51-4FCE-9CB6-B02F2B2FB8F0}"/>
              </a:ext>
            </a:extLst>
          </p:cNvPr>
          <p:cNvCxnSpPr>
            <a:cxnSpLocks/>
          </p:cNvCxnSpPr>
          <p:nvPr/>
        </p:nvCxnSpPr>
        <p:spPr>
          <a:xfrm>
            <a:off x="597550" y="876301"/>
            <a:ext cx="3696658" cy="0"/>
          </a:xfrm>
          <a:prstGeom prst="line">
            <a:avLst/>
          </a:prstGeom>
          <a:noFill/>
          <a:ln w="25400" cap="flat" cmpd="sng" algn="ctr">
            <a:solidFill>
              <a:schemeClr val="accent2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85B140-3A3C-4B97-9CA7-D5ABD6042F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7F987D-8125-4449-B24B-5D69203C7C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60F48-EAB5-A54D-B834-7AA360F30939}" type="slidenum">
              <a:rPr lang="en-US" smtClean="0"/>
              <a:t>4</a:t>
            </a:fld>
            <a:endParaRPr lang="en-US"/>
          </a:p>
        </p:txBody>
      </p:sp>
      <p:pic>
        <p:nvPicPr>
          <p:cNvPr id="9" name="Picture 9" descr="Diagram&#10;&#10;Description automatically generated">
            <a:extLst>
              <a:ext uri="{FF2B5EF4-FFF2-40B4-BE49-F238E27FC236}">
                <a16:creationId xmlns:a16="http://schemas.microsoft.com/office/drawing/2014/main" id="{61AB0460-168A-427F-B546-BA3C95E7C35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37412" y="633460"/>
            <a:ext cx="3529390" cy="49349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78824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219FAB-35D5-4063-B9A6-0A8C1CAA3D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/>
                <a:cs typeface="Arial"/>
              </a:rPr>
              <a:t>Advantages of NGFW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8AEFC5-A685-4FE0-8EA2-47E29A9713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7550" y="1493334"/>
            <a:ext cx="5892898" cy="1735489"/>
          </a:xfrm>
        </p:spPr>
        <p:txBody>
          <a:bodyPr vert="horz" lIns="0" tIns="45720" rIns="0" bIns="45720" rtlCol="0" anchor="t">
            <a:normAutofit/>
          </a:bodyPr>
          <a:lstStyle/>
          <a:p>
            <a:pPr marL="342900" indent="-342900">
              <a:buFont typeface="Arial" panose="020F0502020204030204" pitchFamily="34" charset="0"/>
              <a:buChar char="•"/>
            </a:pPr>
            <a:r>
              <a:rPr lang="en-US">
                <a:latin typeface="Arial"/>
                <a:cs typeface="Arial"/>
              </a:rPr>
              <a:t>Set Application layer specific rules</a:t>
            </a:r>
          </a:p>
          <a:p>
            <a:pPr marL="342900" indent="-342900">
              <a:buFont typeface="Arial" panose="020F0502020204030204" pitchFamily="34" charset="0"/>
              <a:buChar char="•"/>
            </a:pPr>
            <a:r>
              <a:rPr lang="en-US">
                <a:latin typeface="Arial"/>
                <a:cs typeface="Arial"/>
              </a:rPr>
              <a:t>Deep Packet Inspection</a:t>
            </a:r>
            <a:endParaRPr lang="en-US"/>
          </a:p>
          <a:p>
            <a:pPr marL="635000" lvl="1">
              <a:buFont typeface="Arial" panose="020F0502020204030204" pitchFamily="34" charset="0"/>
              <a:buChar char="•"/>
            </a:pPr>
            <a:r>
              <a:rPr lang="en-US">
                <a:latin typeface="Arial"/>
                <a:cs typeface="Arial"/>
              </a:rPr>
              <a:t>See full content of packet header</a:t>
            </a:r>
          </a:p>
          <a:p>
            <a:pPr marL="342900" indent="-342900">
              <a:buFont typeface="Arial" panose="020F0502020204030204" pitchFamily="34" charset="0"/>
              <a:buChar char="•"/>
            </a:pPr>
            <a:r>
              <a:rPr lang="en-US">
                <a:latin typeface="Arial"/>
                <a:cs typeface="Arial"/>
              </a:rPr>
              <a:t>NGFW powerful scanner</a:t>
            </a:r>
          </a:p>
          <a:p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C46FEDD-8DEE-48B3-9B43-C2EBBDCDC1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6148811-717E-456A-AB5F-64049F5718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60F48-EAB5-A54D-B834-7AA360F30939}" type="slidenum">
              <a:rPr lang="en-US" smtClean="0"/>
              <a:t>5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C0DD1E32-30FD-4203-B879-B657C14B67DB}"/>
              </a:ext>
            </a:extLst>
          </p:cNvPr>
          <p:cNvCxnSpPr>
            <a:cxnSpLocks/>
          </p:cNvCxnSpPr>
          <p:nvPr/>
        </p:nvCxnSpPr>
        <p:spPr>
          <a:xfrm flipV="1">
            <a:off x="597551" y="848424"/>
            <a:ext cx="5174193" cy="9292"/>
          </a:xfrm>
          <a:prstGeom prst="line">
            <a:avLst/>
          </a:prstGeom>
          <a:noFill/>
          <a:ln w="25400" cap="flat" cmpd="sng" algn="ctr">
            <a:solidFill>
              <a:schemeClr val="accent2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pic>
        <p:nvPicPr>
          <p:cNvPr id="10" name="Picture 10" descr="Graphical user interface, text, application, chat or text message&#10;&#10;Description automatically generated">
            <a:extLst>
              <a:ext uri="{FF2B5EF4-FFF2-40B4-BE49-F238E27FC236}">
                <a16:creationId xmlns:a16="http://schemas.microsoft.com/office/drawing/2014/main" id="{83010872-9DC4-4A23-8C47-23EF136FFDC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9923" y="4043726"/>
            <a:ext cx="4533294" cy="1891118"/>
          </a:xfrm>
          <a:prstGeom prst="rect">
            <a:avLst/>
          </a:prstGeom>
        </p:spPr>
      </p:pic>
      <p:pic>
        <p:nvPicPr>
          <p:cNvPr id="11" name="Picture 11" descr="Table&#10;&#10;Description automatically generated">
            <a:extLst>
              <a:ext uri="{FF2B5EF4-FFF2-40B4-BE49-F238E27FC236}">
                <a16:creationId xmlns:a16="http://schemas.microsoft.com/office/drawing/2014/main" id="{EA6DCE12-27B3-457D-977A-106D138E121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19448" y="1313466"/>
            <a:ext cx="5984722" cy="39528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56082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E7A209-383F-4C01-82CC-D2F99971FC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Objectives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317C6886-4E51-4FCE-9CB6-B02F2B2FB8F0}"/>
              </a:ext>
            </a:extLst>
          </p:cNvPr>
          <p:cNvCxnSpPr>
            <a:cxnSpLocks/>
          </p:cNvCxnSpPr>
          <p:nvPr/>
        </p:nvCxnSpPr>
        <p:spPr>
          <a:xfrm>
            <a:off x="597550" y="876301"/>
            <a:ext cx="3696658" cy="0"/>
          </a:xfrm>
          <a:prstGeom prst="line">
            <a:avLst/>
          </a:prstGeom>
          <a:noFill/>
          <a:ln w="25400" cap="flat" cmpd="sng" algn="ctr">
            <a:solidFill>
              <a:schemeClr val="accent2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85B140-3A3C-4B97-9CA7-D5ABD6042F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7F987D-8125-4449-B24B-5D69203C7C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60F48-EAB5-A54D-B834-7AA360F30939}" type="slidenum">
              <a:rPr lang="en-US" smtClean="0"/>
              <a:t>6</a:t>
            </a:fld>
            <a:endParaRPr lang="en-US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E7C0C9E1-014C-438F-A6C1-82A12DAC22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0" tIns="45720" rIns="0" bIns="45720" rtlCol="0" anchor="t">
            <a:normAutofit/>
          </a:bodyPr>
          <a:lstStyle/>
          <a:p>
            <a:pPr>
              <a:buFont typeface="Arial,Sans-Serif" panose="020B0604020202020204" pitchFamily="34" charset="0"/>
              <a:buChar char="•"/>
            </a:pPr>
            <a:r>
              <a:rPr lang="en-US">
                <a:latin typeface="Arial"/>
                <a:cs typeface="Arial"/>
              </a:rPr>
              <a:t>The goal of this project is:</a:t>
            </a:r>
            <a:endParaRPr lang="en-US"/>
          </a:p>
          <a:p>
            <a:pPr marL="383540" lvl="1">
              <a:buFont typeface="Arial,Sans-Serif" panose="020B0604020202020204" pitchFamily="34" charset="0"/>
              <a:buChar char="•"/>
            </a:pPr>
            <a:r>
              <a:rPr lang="en-US">
                <a:latin typeface="Arial"/>
                <a:cs typeface="Arial"/>
              </a:rPr>
              <a:t>To determine the effectiveness of a modern Next-generation Firewall (NGFW) to detect brute-force attacks</a:t>
            </a:r>
          </a:p>
          <a:p>
            <a:pPr marL="383540" lvl="1">
              <a:buFont typeface="Arial,Sans-Serif" panose="020B0604020202020204" pitchFamily="34" charset="0"/>
              <a:buChar char="•"/>
            </a:pPr>
            <a:r>
              <a:rPr lang="en-US">
                <a:latin typeface="Arial"/>
                <a:cs typeface="Arial"/>
              </a:rPr>
              <a:t>To provide best practices when deploying a NGFW to prevent such attacks. </a:t>
            </a:r>
            <a:endParaRPr lang="en-US"/>
          </a:p>
          <a:p>
            <a:pPr>
              <a:buFont typeface="Arial,Sans-Serif" panose="020B0604020202020204" pitchFamily="34" charset="0"/>
              <a:buChar char="•"/>
            </a:pPr>
            <a:r>
              <a:rPr lang="en-US">
                <a:latin typeface="Arial"/>
                <a:cs typeface="Arial"/>
              </a:rPr>
              <a:t>Use Ncrack(an open-source tool) to understand the anatomy of brute-force attacks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>
                <a:latin typeface="Arial"/>
                <a:cs typeface="Arial"/>
              </a:rPr>
              <a:t>Implement a brute-force protection policy </a:t>
            </a:r>
            <a:endParaRPr lang="en-US"/>
          </a:p>
          <a:p>
            <a:pPr marL="383540" lvl="1">
              <a:buFont typeface="Arial" panose="020B0604020202020204" pitchFamily="34" charset="0"/>
              <a:buChar char="•"/>
            </a:pPr>
            <a:r>
              <a:rPr lang="en-US">
                <a:latin typeface="Arial"/>
                <a:cs typeface="Arial"/>
              </a:rPr>
              <a:t>Protect the network against attacks to well-known services such as SSH and FTP.</a:t>
            </a:r>
            <a:endParaRPr lang="en-US"/>
          </a:p>
          <a:p>
            <a:pPr>
              <a:buFont typeface="Arial" panose="020B0604020202020204" pitchFamily="34" charset="0"/>
              <a:buChar char="•"/>
            </a:pPr>
            <a:endParaRPr lang="en-US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272767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E7A209-383F-4C01-82CC-D2F99971FC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err="1">
                <a:latin typeface="Arial"/>
                <a:cs typeface="Arial"/>
              </a:rPr>
              <a:t>NetLab</a:t>
            </a:r>
            <a:r>
              <a:rPr lang="en-US">
                <a:latin typeface="Arial"/>
                <a:cs typeface="Arial"/>
              </a:rPr>
              <a:t> Custom Scenario</a:t>
            </a:r>
          </a:p>
        </p:txBody>
      </p:sp>
      <p:pic>
        <p:nvPicPr>
          <p:cNvPr id="8" name="Content Placeholder 7" descr="Diagram&#10;&#10;Description automatically generated">
            <a:extLst>
              <a:ext uri="{FF2B5EF4-FFF2-40B4-BE49-F238E27FC236}">
                <a16:creationId xmlns:a16="http://schemas.microsoft.com/office/drawing/2014/main" id="{D2E75603-E548-4755-A9C2-29889AEE25C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166445" y="1285896"/>
            <a:ext cx="7244579" cy="4480186"/>
          </a:xfrm>
        </p:spPr>
      </p:pic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317C6886-4E51-4FCE-9CB6-B02F2B2FB8F0}"/>
              </a:ext>
            </a:extLst>
          </p:cNvPr>
          <p:cNvCxnSpPr>
            <a:cxnSpLocks/>
          </p:cNvCxnSpPr>
          <p:nvPr/>
        </p:nvCxnSpPr>
        <p:spPr>
          <a:xfrm>
            <a:off x="597550" y="876301"/>
            <a:ext cx="3696658" cy="0"/>
          </a:xfrm>
          <a:prstGeom prst="line">
            <a:avLst/>
          </a:prstGeom>
          <a:noFill/>
          <a:ln w="25400" cap="flat" cmpd="sng" algn="ctr">
            <a:solidFill>
              <a:schemeClr val="accent2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85B140-3A3C-4B97-9CA7-D5ABD6042F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7F987D-8125-4449-B24B-5D69203C7C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60F48-EAB5-A54D-B834-7AA360F3093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71514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E7A209-383F-4C01-82CC-D2F99971FC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Mitigation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C348B2-A502-4478-977C-9683494609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7550" y="1002425"/>
            <a:ext cx="2655403" cy="4826874"/>
          </a:xfrm>
        </p:spPr>
        <p:txBody>
          <a:bodyPr vert="horz" lIns="0" tIns="45720" rIns="0" bIns="45720" rtlCol="0" anchor="t">
            <a:normAutofit/>
          </a:bodyPr>
          <a:lstStyle/>
          <a:p>
            <a:pPr algn="l">
              <a:buFont typeface="Arial" panose="020F0502020204030204" pitchFamily="34" charset="0"/>
              <a:buChar char="•"/>
            </a:pPr>
            <a:r>
              <a:rPr lang="en-US">
                <a:latin typeface="Arial"/>
                <a:cs typeface="Arial"/>
              </a:rPr>
              <a:t>Security Policy to allow Traffic to flow between zones</a:t>
            </a:r>
            <a:endParaRPr lang="en-US"/>
          </a:p>
          <a:p>
            <a:pPr algn="l">
              <a:buFont typeface="Arial" panose="020F0502020204030204" pitchFamily="34" charset="0"/>
              <a:buChar char="•"/>
            </a:pPr>
            <a:r>
              <a:rPr lang="en-US">
                <a:latin typeface="Arial"/>
                <a:cs typeface="Arial"/>
              </a:rPr>
              <a:t>Vulnerability Profile (VP)</a:t>
            </a:r>
          </a:p>
          <a:p>
            <a:pPr marL="383540" lvl="1" algn="l">
              <a:buFont typeface="Arial" panose="020F0502020204030204" pitchFamily="34" charset="0"/>
              <a:buChar char="•"/>
            </a:pPr>
            <a:r>
              <a:rPr lang="en-US">
                <a:latin typeface="Arial"/>
                <a:cs typeface="Arial"/>
              </a:rPr>
              <a:t>Brute Force Signatures Detected</a:t>
            </a:r>
          </a:p>
          <a:p>
            <a:pPr algn="l">
              <a:buFont typeface="Arial" panose="020F0502020204030204" pitchFamily="34" charset="0"/>
              <a:buChar char="•"/>
            </a:pPr>
            <a:r>
              <a:rPr lang="en-US">
                <a:latin typeface="Arial"/>
                <a:cs typeface="Arial"/>
              </a:rPr>
              <a:t>Attach VP to security rule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317C6886-4E51-4FCE-9CB6-B02F2B2FB8F0}"/>
              </a:ext>
            </a:extLst>
          </p:cNvPr>
          <p:cNvCxnSpPr>
            <a:cxnSpLocks/>
          </p:cNvCxnSpPr>
          <p:nvPr/>
        </p:nvCxnSpPr>
        <p:spPr>
          <a:xfrm>
            <a:off x="597550" y="876301"/>
            <a:ext cx="3696658" cy="0"/>
          </a:xfrm>
          <a:prstGeom prst="line">
            <a:avLst/>
          </a:prstGeom>
          <a:noFill/>
          <a:ln w="25400" cap="flat" cmpd="sng" algn="ctr">
            <a:solidFill>
              <a:schemeClr val="accent2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85B140-3A3C-4B97-9CA7-D5ABD6042F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7F987D-8125-4449-B24B-5D69203C7C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60F48-EAB5-A54D-B834-7AA360F30939}" type="slidenum">
              <a:rPr lang="en-US" smtClean="0"/>
              <a:t>8</a:t>
            </a:fld>
            <a:endParaRPr lang="en-US"/>
          </a:p>
        </p:txBody>
      </p:sp>
      <p:pic>
        <p:nvPicPr>
          <p:cNvPr id="8" name="Picture 8" descr="A picture containing graphical user interface&#10;&#10;Description automatically generated">
            <a:extLst>
              <a:ext uri="{FF2B5EF4-FFF2-40B4-BE49-F238E27FC236}">
                <a16:creationId xmlns:a16="http://schemas.microsoft.com/office/drawing/2014/main" id="{4DF369A3-B977-4B5F-B4F5-462AB337067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96235" y="467186"/>
            <a:ext cx="8247529" cy="53588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15230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E7A209-383F-4C01-82CC-D2F99971FC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Results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C348B2-A502-4478-977C-9683494609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7550" y="1014323"/>
            <a:ext cx="10984850" cy="616788"/>
          </a:xfrm>
        </p:spPr>
        <p:txBody>
          <a:bodyPr vert="horz" lIns="0" tIns="45720" rIns="0" bIns="45720" rtlCol="0" anchor="t">
            <a:normAutofit/>
          </a:bodyPr>
          <a:lstStyle/>
          <a:p>
            <a:pPr marL="0" indent="0">
              <a:buNone/>
            </a:pPr>
            <a:r>
              <a:rPr lang="en-US">
                <a:latin typeface="Arial"/>
                <a:cs typeface="Arial"/>
              </a:rPr>
              <a:t>Monitor Threat Log</a:t>
            </a:r>
            <a:endParaRPr lang="en-US"/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317C6886-4E51-4FCE-9CB6-B02F2B2FB8F0}"/>
              </a:ext>
            </a:extLst>
          </p:cNvPr>
          <p:cNvCxnSpPr>
            <a:cxnSpLocks/>
          </p:cNvCxnSpPr>
          <p:nvPr/>
        </p:nvCxnSpPr>
        <p:spPr>
          <a:xfrm>
            <a:off x="597550" y="876301"/>
            <a:ext cx="3696658" cy="0"/>
          </a:xfrm>
          <a:prstGeom prst="line">
            <a:avLst/>
          </a:prstGeom>
          <a:noFill/>
          <a:ln w="25400" cap="flat" cmpd="sng" algn="ctr">
            <a:solidFill>
              <a:schemeClr val="accent2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85B140-3A3C-4B97-9CA7-D5ABD6042F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7F987D-8125-4449-B24B-5D69203C7C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60F48-EAB5-A54D-B834-7AA360F30939}" type="slidenum">
              <a:rPr lang="en-US" smtClean="0"/>
              <a:t>9</a:t>
            </a:fld>
            <a:endParaRPr lang="en-US"/>
          </a:p>
        </p:txBody>
      </p:sp>
      <p:pic>
        <p:nvPicPr>
          <p:cNvPr id="7" name="Picture 7" descr="Timeline&#10;&#10;Description automatically generated">
            <a:extLst>
              <a:ext uri="{FF2B5EF4-FFF2-40B4-BE49-F238E27FC236}">
                <a16:creationId xmlns:a16="http://schemas.microsoft.com/office/drawing/2014/main" id="{6D7ABA0C-3B30-4B6F-A099-5824CBB45CA7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16129" b="543"/>
          <a:stretch/>
        </p:blipFill>
        <p:spPr>
          <a:xfrm>
            <a:off x="353682" y="1805064"/>
            <a:ext cx="11355708" cy="23564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8303298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Orange Red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7</TotalTime>
  <Words>240</Words>
  <Application>Microsoft Office PowerPoint</Application>
  <PresentationFormat>Widescreen</PresentationFormat>
  <Paragraphs>76</Paragraphs>
  <Slides>10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Arial,Sans-Serif</vt:lpstr>
      <vt:lpstr>Calibri</vt:lpstr>
      <vt:lpstr>Calibri Light</vt:lpstr>
      <vt:lpstr>Retrospect</vt:lpstr>
      <vt:lpstr>PowerPoint Presentation</vt:lpstr>
      <vt:lpstr>Agenda</vt:lpstr>
      <vt:lpstr>Overview</vt:lpstr>
      <vt:lpstr>Motivation</vt:lpstr>
      <vt:lpstr>Advantages of NGFW</vt:lpstr>
      <vt:lpstr>Objectives</vt:lpstr>
      <vt:lpstr>NetLab Custom Scenario</vt:lpstr>
      <vt:lpstr>Mitigation</vt:lpstr>
      <vt:lpstr>Results</vt:lpstr>
      <vt:lpstr>Conclusion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CRICHIGNO BENITEZ, JORGE</cp:lastModifiedBy>
  <cp:revision>5</cp:revision>
  <dcterms:created xsi:type="dcterms:W3CDTF">2020-04-03T21:33:21Z</dcterms:created>
  <dcterms:modified xsi:type="dcterms:W3CDTF">2020-11-26T00:00:41Z</dcterms:modified>
</cp:coreProperties>
</file>