
<file path=[Content_Types].xml><?xml version="1.0" encoding="utf-8"?>
<Types xmlns="http://schemas.openxmlformats.org/package/2006/content-types">
  <Default Extension="png" ContentType="image/png"/>
  <Default Extension="jpeg" ContentType="image/jpeg"/>
  <Default Extension="m4a" ContentType="audio/mp4"/>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1"/>
  </p:sldMasterIdLst>
  <p:notesMasterIdLst>
    <p:notesMasterId r:id="rId9"/>
  </p:notesMasterIdLst>
  <p:handoutMasterIdLst>
    <p:handoutMasterId r:id="rId10"/>
  </p:handoutMasterIdLst>
  <p:sldIdLst>
    <p:sldId id="264" r:id="rId2"/>
    <p:sldId id="353" r:id="rId3"/>
    <p:sldId id="364" r:id="rId4"/>
    <p:sldId id="365" r:id="rId5"/>
    <p:sldId id="368" r:id="rId6"/>
    <p:sldId id="369" r:id="rId7"/>
    <p:sldId id="370"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tthew Driver" initials="MD" lastIdx="1" clrIdx="0">
    <p:extLst>
      <p:ext uri="{19B8F6BF-5375-455C-9EA6-DF929625EA0E}">
        <p15:presenceInfo xmlns:p15="http://schemas.microsoft.com/office/powerpoint/2012/main" userId="9977556b4cee92c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44A"/>
    <a:srgbClr val="4473C5"/>
    <a:srgbClr val="44546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14" autoAdjust="0"/>
    <p:restoredTop sz="92009" autoAdjust="0"/>
  </p:normalViewPr>
  <p:slideViewPr>
    <p:cSldViewPr snapToGrid="0" snapToObjects="1">
      <p:cViewPr varScale="1">
        <p:scale>
          <a:sx n="102" d="100"/>
          <a:sy n="102" d="100"/>
        </p:scale>
        <p:origin x="696" y="11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62" d="100"/>
          <a:sy n="62" d="100"/>
        </p:scale>
        <p:origin x="2299"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DD74BA7-6489-44A1-B89F-72FBEBE72B01}" type="doc">
      <dgm:prSet loTypeId="urn:microsoft.com/office/officeart/2008/layout/LinedList" loCatId="list" qsTypeId="urn:microsoft.com/office/officeart/2005/8/quickstyle/simple1" qsCatId="simple" csTypeId="urn:microsoft.com/office/officeart/2005/8/colors/colorful1" csCatId="colorful"/>
      <dgm:spPr/>
      <dgm:t>
        <a:bodyPr/>
        <a:lstStyle/>
        <a:p>
          <a:endParaRPr lang="en-US"/>
        </a:p>
      </dgm:t>
    </dgm:pt>
    <dgm:pt modelId="{C6F4021F-F300-41C7-BDA3-20C638F5AB09}">
      <dgm:prSet/>
      <dgm:spPr/>
      <dgm:t>
        <a:bodyPr/>
        <a:lstStyle/>
        <a:p>
          <a:r>
            <a:rPr lang="en-US"/>
            <a:t>Introduction</a:t>
          </a:r>
        </a:p>
      </dgm:t>
    </dgm:pt>
    <dgm:pt modelId="{5601CCF6-4AEA-423A-BD8D-3F19CA784D6A}" type="parTrans" cxnId="{E52A3C6F-342B-42FB-AA4A-507CD145BCA0}">
      <dgm:prSet/>
      <dgm:spPr/>
      <dgm:t>
        <a:bodyPr/>
        <a:lstStyle/>
        <a:p>
          <a:endParaRPr lang="en-US"/>
        </a:p>
      </dgm:t>
    </dgm:pt>
    <dgm:pt modelId="{EA850CA0-1CD4-4BA6-BABE-1BFB714C4624}" type="sibTrans" cxnId="{E52A3C6F-342B-42FB-AA4A-507CD145BCA0}">
      <dgm:prSet/>
      <dgm:spPr/>
      <dgm:t>
        <a:bodyPr/>
        <a:lstStyle/>
        <a:p>
          <a:endParaRPr lang="en-US"/>
        </a:p>
      </dgm:t>
    </dgm:pt>
    <dgm:pt modelId="{211A4537-22C9-4AAA-9B27-9BC06653728A}">
      <dgm:prSet/>
      <dgm:spPr/>
      <dgm:t>
        <a:bodyPr/>
        <a:lstStyle/>
        <a:p>
          <a:r>
            <a:rPr lang="en-US"/>
            <a:t>Problem description</a:t>
          </a:r>
        </a:p>
      </dgm:t>
    </dgm:pt>
    <dgm:pt modelId="{07C0C057-CA46-4FB6-82D9-9459FE0D8429}" type="parTrans" cxnId="{ADB77198-968B-4A88-8C00-9656E254AE36}">
      <dgm:prSet/>
      <dgm:spPr/>
      <dgm:t>
        <a:bodyPr/>
        <a:lstStyle/>
        <a:p>
          <a:endParaRPr lang="en-US"/>
        </a:p>
      </dgm:t>
    </dgm:pt>
    <dgm:pt modelId="{2264E2D7-0E41-4772-9939-C5C9E6FDC6BB}" type="sibTrans" cxnId="{ADB77198-968B-4A88-8C00-9656E254AE36}">
      <dgm:prSet/>
      <dgm:spPr/>
      <dgm:t>
        <a:bodyPr/>
        <a:lstStyle/>
        <a:p>
          <a:endParaRPr lang="en-US"/>
        </a:p>
      </dgm:t>
    </dgm:pt>
    <dgm:pt modelId="{96C0E8AC-DB2F-42F6-95B1-5208C929A4F6}">
      <dgm:prSet/>
      <dgm:spPr/>
      <dgm:t>
        <a:bodyPr/>
        <a:lstStyle/>
        <a:p>
          <a:r>
            <a:rPr lang="en-US"/>
            <a:t>Background information</a:t>
          </a:r>
        </a:p>
      </dgm:t>
    </dgm:pt>
    <dgm:pt modelId="{78865DFB-508E-46B3-B42D-D1C5202B8C7C}" type="parTrans" cxnId="{AC830255-9DA5-4F14-9422-2C46FEA76157}">
      <dgm:prSet/>
      <dgm:spPr/>
      <dgm:t>
        <a:bodyPr/>
        <a:lstStyle/>
        <a:p>
          <a:endParaRPr lang="en-US"/>
        </a:p>
      </dgm:t>
    </dgm:pt>
    <dgm:pt modelId="{FEB33F40-5D8E-47CF-85F7-C6B46A60EA0B}" type="sibTrans" cxnId="{AC830255-9DA5-4F14-9422-2C46FEA76157}">
      <dgm:prSet/>
      <dgm:spPr/>
      <dgm:t>
        <a:bodyPr/>
        <a:lstStyle/>
        <a:p>
          <a:endParaRPr lang="en-US"/>
        </a:p>
      </dgm:t>
    </dgm:pt>
    <dgm:pt modelId="{2875B799-C36D-4DBD-B64A-74AD2D2A59C6}">
      <dgm:prSet/>
      <dgm:spPr/>
      <dgm:t>
        <a:bodyPr/>
        <a:lstStyle/>
        <a:p>
          <a:r>
            <a:rPr lang="en-US"/>
            <a:t>Instructional Documentation</a:t>
          </a:r>
        </a:p>
      </dgm:t>
    </dgm:pt>
    <dgm:pt modelId="{A0A61F44-6845-4EF4-8EFE-EE62C2B2DC60}" type="parTrans" cxnId="{9DF2D160-EDD8-431F-8608-12235F99135E}">
      <dgm:prSet/>
      <dgm:spPr/>
      <dgm:t>
        <a:bodyPr/>
        <a:lstStyle/>
        <a:p>
          <a:endParaRPr lang="en-US"/>
        </a:p>
      </dgm:t>
    </dgm:pt>
    <dgm:pt modelId="{D31A85C4-302D-4C97-A6C8-0352B15AB6B0}" type="sibTrans" cxnId="{9DF2D160-EDD8-431F-8608-12235F99135E}">
      <dgm:prSet/>
      <dgm:spPr/>
      <dgm:t>
        <a:bodyPr/>
        <a:lstStyle/>
        <a:p>
          <a:endParaRPr lang="en-US"/>
        </a:p>
      </dgm:t>
    </dgm:pt>
    <dgm:pt modelId="{6E481A44-12C3-4FE6-906A-553611A5BF30}">
      <dgm:prSet/>
      <dgm:spPr/>
      <dgm:t>
        <a:bodyPr/>
        <a:lstStyle/>
        <a:p>
          <a:r>
            <a:rPr lang="en-US"/>
            <a:t>OSPF Lab 2 demonstration</a:t>
          </a:r>
        </a:p>
      </dgm:t>
    </dgm:pt>
    <dgm:pt modelId="{BA70DAA4-3ABC-4C18-AD32-C16350073FE0}" type="parTrans" cxnId="{9A2899ED-8DB8-4408-8938-6974C4FCDA4E}">
      <dgm:prSet/>
      <dgm:spPr/>
      <dgm:t>
        <a:bodyPr/>
        <a:lstStyle/>
        <a:p>
          <a:endParaRPr lang="en-US"/>
        </a:p>
      </dgm:t>
    </dgm:pt>
    <dgm:pt modelId="{34D18114-1A99-40BD-B538-5BD9A59C299D}" type="sibTrans" cxnId="{9A2899ED-8DB8-4408-8938-6974C4FCDA4E}">
      <dgm:prSet/>
      <dgm:spPr/>
      <dgm:t>
        <a:bodyPr/>
        <a:lstStyle/>
        <a:p>
          <a:endParaRPr lang="en-US"/>
        </a:p>
      </dgm:t>
    </dgm:pt>
    <dgm:pt modelId="{7CF00C99-BEAF-4C8C-AF42-7B7272ED9C39}" type="pres">
      <dgm:prSet presAssocID="{EDD74BA7-6489-44A1-B89F-72FBEBE72B01}" presName="vert0" presStyleCnt="0">
        <dgm:presLayoutVars>
          <dgm:dir/>
          <dgm:animOne val="branch"/>
          <dgm:animLvl val="lvl"/>
        </dgm:presLayoutVars>
      </dgm:prSet>
      <dgm:spPr/>
      <dgm:t>
        <a:bodyPr/>
        <a:lstStyle/>
        <a:p>
          <a:endParaRPr lang="en-US"/>
        </a:p>
      </dgm:t>
    </dgm:pt>
    <dgm:pt modelId="{1E904694-B4B0-470D-8C69-9991B7F4A863}" type="pres">
      <dgm:prSet presAssocID="{C6F4021F-F300-41C7-BDA3-20C638F5AB09}" presName="thickLine" presStyleLbl="alignNode1" presStyleIdx="0" presStyleCnt="5"/>
      <dgm:spPr/>
    </dgm:pt>
    <dgm:pt modelId="{41829F22-1391-448A-A394-58ACE5C211A1}" type="pres">
      <dgm:prSet presAssocID="{C6F4021F-F300-41C7-BDA3-20C638F5AB09}" presName="horz1" presStyleCnt="0"/>
      <dgm:spPr/>
    </dgm:pt>
    <dgm:pt modelId="{2B02C6E3-E9CB-41A7-A03C-68471EE48848}" type="pres">
      <dgm:prSet presAssocID="{C6F4021F-F300-41C7-BDA3-20C638F5AB09}" presName="tx1" presStyleLbl="revTx" presStyleIdx="0" presStyleCnt="5"/>
      <dgm:spPr/>
      <dgm:t>
        <a:bodyPr/>
        <a:lstStyle/>
        <a:p>
          <a:endParaRPr lang="en-US"/>
        </a:p>
      </dgm:t>
    </dgm:pt>
    <dgm:pt modelId="{44634EE9-294F-4873-B38B-E51E45242EFF}" type="pres">
      <dgm:prSet presAssocID="{C6F4021F-F300-41C7-BDA3-20C638F5AB09}" presName="vert1" presStyleCnt="0"/>
      <dgm:spPr/>
    </dgm:pt>
    <dgm:pt modelId="{1F4EBB32-DF87-41D6-936D-C478A99B9F78}" type="pres">
      <dgm:prSet presAssocID="{211A4537-22C9-4AAA-9B27-9BC06653728A}" presName="thickLine" presStyleLbl="alignNode1" presStyleIdx="1" presStyleCnt="5"/>
      <dgm:spPr/>
    </dgm:pt>
    <dgm:pt modelId="{86FE067F-3918-41A2-9E04-38B5AA98A5EA}" type="pres">
      <dgm:prSet presAssocID="{211A4537-22C9-4AAA-9B27-9BC06653728A}" presName="horz1" presStyleCnt="0"/>
      <dgm:spPr/>
    </dgm:pt>
    <dgm:pt modelId="{7D6FB408-2109-4BFE-ACEE-F2EBE00152CE}" type="pres">
      <dgm:prSet presAssocID="{211A4537-22C9-4AAA-9B27-9BC06653728A}" presName="tx1" presStyleLbl="revTx" presStyleIdx="1" presStyleCnt="5"/>
      <dgm:spPr/>
      <dgm:t>
        <a:bodyPr/>
        <a:lstStyle/>
        <a:p>
          <a:endParaRPr lang="en-US"/>
        </a:p>
      </dgm:t>
    </dgm:pt>
    <dgm:pt modelId="{AC9B84E2-5770-40BA-B9C0-E3A552B86B4C}" type="pres">
      <dgm:prSet presAssocID="{211A4537-22C9-4AAA-9B27-9BC06653728A}" presName="vert1" presStyleCnt="0"/>
      <dgm:spPr/>
    </dgm:pt>
    <dgm:pt modelId="{9E940EBD-12C5-4456-B228-E4FC8F3D1EB7}" type="pres">
      <dgm:prSet presAssocID="{96C0E8AC-DB2F-42F6-95B1-5208C929A4F6}" presName="thickLine" presStyleLbl="alignNode1" presStyleIdx="2" presStyleCnt="5"/>
      <dgm:spPr/>
    </dgm:pt>
    <dgm:pt modelId="{46AD1126-A904-4693-ACA6-51824153003B}" type="pres">
      <dgm:prSet presAssocID="{96C0E8AC-DB2F-42F6-95B1-5208C929A4F6}" presName="horz1" presStyleCnt="0"/>
      <dgm:spPr/>
    </dgm:pt>
    <dgm:pt modelId="{A13F9495-CA3B-4D9C-99DC-185A05551037}" type="pres">
      <dgm:prSet presAssocID="{96C0E8AC-DB2F-42F6-95B1-5208C929A4F6}" presName="tx1" presStyleLbl="revTx" presStyleIdx="2" presStyleCnt="5"/>
      <dgm:spPr/>
      <dgm:t>
        <a:bodyPr/>
        <a:lstStyle/>
        <a:p>
          <a:endParaRPr lang="en-US"/>
        </a:p>
      </dgm:t>
    </dgm:pt>
    <dgm:pt modelId="{24AEDF71-39FD-4E0E-B528-AF58AA45F920}" type="pres">
      <dgm:prSet presAssocID="{96C0E8AC-DB2F-42F6-95B1-5208C929A4F6}" presName="vert1" presStyleCnt="0"/>
      <dgm:spPr/>
    </dgm:pt>
    <dgm:pt modelId="{4DEF6D18-45F3-4E46-834D-21772BCBC044}" type="pres">
      <dgm:prSet presAssocID="{2875B799-C36D-4DBD-B64A-74AD2D2A59C6}" presName="thickLine" presStyleLbl="alignNode1" presStyleIdx="3" presStyleCnt="5"/>
      <dgm:spPr/>
    </dgm:pt>
    <dgm:pt modelId="{86BE0F99-ADE9-433A-9F2A-0254B7C34BFE}" type="pres">
      <dgm:prSet presAssocID="{2875B799-C36D-4DBD-B64A-74AD2D2A59C6}" presName="horz1" presStyleCnt="0"/>
      <dgm:spPr/>
    </dgm:pt>
    <dgm:pt modelId="{EA2BF3F0-33E6-461A-8975-5095CA63ABB5}" type="pres">
      <dgm:prSet presAssocID="{2875B799-C36D-4DBD-B64A-74AD2D2A59C6}" presName="tx1" presStyleLbl="revTx" presStyleIdx="3" presStyleCnt="5"/>
      <dgm:spPr/>
      <dgm:t>
        <a:bodyPr/>
        <a:lstStyle/>
        <a:p>
          <a:endParaRPr lang="en-US"/>
        </a:p>
      </dgm:t>
    </dgm:pt>
    <dgm:pt modelId="{379507E9-16C9-40B2-B312-42EB287D9237}" type="pres">
      <dgm:prSet presAssocID="{2875B799-C36D-4DBD-B64A-74AD2D2A59C6}" presName="vert1" presStyleCnt="0"/>
      <dgm:spPr/>
    </dgm:pt>
    <dgm:pt modelId="{1991747C-9091-4E41-B18A-1B79F57593A6}" type="pres">
      <dgm:prSet presAssocID="{6E481A44-12C3-4FE6-906A-553611A5BF30}" presName="thickLine" presStyleLbl="alignNode1" presStyleIdx="4" presStyleCnt="5"/>
      <dgm:spPr/>
    </dgm:pt>
    <dgm:pt modelId="{27133D41-553C-4C23-8C8B-B5D3009F8727}" type="pres">
      <dgm:prSet presAssocID="{6E481A44-12C3-4FE6-906A-553611A5BF30}" presName="horz1" presStyleCnt="0"/>
      <dgm:spPr/>
    </dgm:pt>
    <dgm:pt modelId="{56D15C6E-7F52-49A5-AE3B-6F7F01901B3E}" type="pres">
      <dgm:prSet presAssocID="{6E481A44-12C3-4FE6-906A-553611A5BF30}" presName="tx1" presStyleLbl="revTx" presStyleIdx="4" presStyleCnt="5"/>
      <dgm:spPr/>
      <dgm:t>
        <a:bodyPr/>
        <a:lstStyle/>
        <a:p>
          <a:endParaRPr lang="en-US"/>
        </a:p>
      </dgm:t>
    </dgm:pt>
    <dgm:pt modelId="{451BACA4-FF32-438C-A0CE-528971C0633A}" type="pres">
      <dgm:prSet presAssocID="{6E481A44-12C3-4FE6-906A-553611A5BF30}" presName="vert1" presStyleCnt="0"/>
      <dgm:spPr/>
    </dgm:pt>
  </dgm:ptLst>
  <dgm:cxnLst>
    <dgm:cxn modelId="{CA6B6BF3-E478-4A92-AE9F-B75604AF214F}" type="presOf" srcId="{2875B799-C36D-4DBD-B64A-74AD2D2A59C6}" destId="{EA2BF3F0-33E6-461A-8975-5095CA63ABB5}" srcOrd="0" destOrd="0" presId="urn:microsoft.com/office/officeart/2008/layout/LinedList"/>
    <dgm:cxn modelId="{82D36084-E6F4-4559-94D1-3E509F6D05D6}" type="presOf" srcId="{211A4537-22C9-4AAA-9B27-9BC06653728A}" destId="{7D6FB408-2109-4BFE-ACEE-F2EBE00152CE}" srcOrd="0" destOrd="0" presId="urn:microsoft.com/office/officeart/2008/layout/LinedList"/>
    <dgm:cxn modelId="{AC830255-9DA5-4F14-9422-2C46FEA76157}" srcId="{EDD74BA7-6489-44A1-B89F-72FBEBE72B01}" destId="{96C0E8AC-DB2F-42F6-95B1-5208C929A4F6}" srcOrd="2" destOrd="0" parTransId="{78865DFB-508E-46B3-B42D-D1C5202B8C7C}" sibTransId="{FEB33F40-5D8E-47CF-85F7-C6B46A60EA0B}"/>
    <dgm:cxn modelId="{E52A3C6F-342B-42FB-AA4A-507CD145BCA0}" srcId="{EDD74BA7-6489-44A1-B89F-72FBEBE72B01}" destId="{C6F4021F-F300-41C7-BDA3-20C638F5AB09}" srcOrd="0" destOrd="0" parTransId="{5601CCF6-4AEA-423A-BD8D-3F19CA784D6A}" sibTransId="{EA850CA0-1CD4-4BA6-BABE-1BFB714C4624}"/>
    <dgm:cxn modelId="{ADB77198-968B-4A88-8C00-9656E254AE36}" srcId="{EDD74BA7-6489-44A1-B89F-72FBEBE72B01}" destId="{211A4537-22C9-4AAA-9B27-9BC06653728A}" srcOrd="1" destOrd="0" parTransId="{07C0C057-CA46-4FB6-82D9-9459FE0D8429}" sibTransId="{2264E2D7-0E41-4772-9939-C5C9E6FDC6BB}"/>
    <dgm:cxn modelId="{9711B40A-4040-413F-89BC-1EECE1C0CAAB}" type="presOf" srcId="{C6F4021F-F300-41C7-BDA3-20C638F5AB09}" destId="{2B02C6E3-E9CB-41A7-A03C-68471EE48848}" srcOrd="0" destOrd="0" presId="urn:microsoft.com/office/officeart/2008/layout/LinedList"/>
    <dgm:cxn modelId="{A34EE733-1871-48D9-8877-6E43C271E538}" type="presOf" srcId="{96C0E8AC-DB2F-42F6-95B1-5208C929A4F6}" destId="{A13F9495-CA3B-4D9C-99DC-185A05551037}" srcOrd="0" destOrd="0" presId="urn:microsoft.com/office/officeart/2008/layout/LinedList"/>
    <dgm:cxn modelId="{9A2899ED-8DB8-4408-8938-6974C4FCDA4E}" srcId="{EDD74BA7-6489-44A1-B89F-72FBEBE72B01}" destId="{6E481A44-12C3-4FE6-906A-553611A5BF30}" srcOrd="4" destOrd="0" parTransId="{BA70DAA4-3ABC-4C18-AD32-C16350073FE0}" sibTransId="{34D18114-1A99-40BD-B538-5BD9A59C299D}"/>
    <dgm:cxn modelId="{9907E759-0DFB-432B-870B-DDE37E5EC7A6}" type="presOf" srcId="{6E481A44-12C3-4FE6-906A-553611A5BF30}" destId="{56D15C6E-7F52-49A5-AE3B-6F7F01901B3E}" srcOrd="0" destOrd="0" presId="urn:microsoft.com/office/officeart/2008/layout/LinedList"/>
    <dgm:cxn modelId="{9DF2D160-EDD8-431F-8608-12235F99135E}" srcId="{EDD74BA7-6489-44A1-B89F-72FBEBE72B01}" destId="{2875B799-C36D-4DBD-B64A-74AD2D2A59C6}" srcOrd="3" destOrd="0" parTransId="{A0A61F44-6845-4EF4-8EFE-EE62C2B2DC60}" sibTransId="{D31A85C4-302D-4C97-A6C8-0352B15AB6B0}"/>
    <dgm:cxn modelId="{3F5623E1-F705-4D68-9AF5-C9DBC062F0C4}" type="presOf" srcId="{EDD74BA7-6489-44A1-B89F-72FBEBE72B01}" destId="{7CF00C99-BEAF-4C8C-AF42-7B7272ED9C39}" srcOrd="0" destOrd="0" presId="urn:microsoft.com/office/officeart/2008/layout/LinedList"/>
    <dgm:cxn modelId="{553B65AD-8748-4674-98B0-E9DCB6B87C68}" type="presParOf" srcId="{7CF00C99-BEAF-4C8C-AF42-7B7272ED9C39}" destId="{1E904694-B4B0-470D-8C69-9991B7F4A863}" srcOrd="0" destOrd="0" presId="urn:microsoft.com/office/officeart/2008/layout/LinedList"/>
    <dgm:cxn modelId="{ADD2F8FF-8B89-4371-87E3-076CDBAAF38E}" type="presParOf" srcId="{7CF00C99-BEAF-4C8C-AF42-7B7272ED9C39}" destId="{41829F22-1391-448A-A394-58ACE5C211A1}" srcOrd="1" destOrd="0" presId="urn:microsoft.com/office/officeart/2008/layout/LinedList"/>
    <dgm:cxn modelId="{E8A8D6FC-0205-4801-B869-C3C7BDFA58B2}" type="presParOf" srcId="{41829F22-1391-448A-A394-58ACE5C211A1}" destId="{2B02C6E3-E9CB-41A7-A03C-68471EE48848}" srcOrd="0" destOrd="0" presId="urn:microsoft.com/office/officeart/2008/layout/LinedList"/>
    <dgm:cxn modelId="{6CDA2036-17C0-4F4A-9F5F-11BAE585DF91}" type="presParOf" srcId="{41829F22-1391-448A-A394-58ACE5C211A1}" destId="{44634EE9-294F-4873-B38B-E51E45242EFF}" srcOrd="1" destOrd="0" presId="urn:microsoft.com/office/officeart/2008/layout/LinedList"/>
    <dgm:cxn modelId="{B0C6F6DF-07B6-4362-8A39-07DC21D72593}" type="presParOf" srcId="{7CF00C99-BEAF-4C8C-AF42-7B7272ED9C39}" destId="{1F4EBB32-DF87-41D6-936D-C478A99B9F78}" srcOrd="2" destOrd="0" presId="urn:microsoft.com/office/officeart/2008/layout/LinedList"/>
    <dgm:cxn modelId="{B5F06089-2796-4688-AB43-73D1B42C8BF7}" type="presParOf" srcId="{7CF00C99-BEAF-4C8C-AF42-7B7272ED9C39}" destId="{86FE067F-3918-41A2-9E04-38B5AA98A5EA}" srcOrd="3" destOrd="0" presId="urn:microsoft.com/office/officeart/2008/layout/LinedList"/>
    <dgm:cxn modelId="{B99A154A-669D-4C82-93A4-685177948F01}" type="presParOf" srcId="{86FE067F-3918-41A2-9E04-38B5AA98A5EA}" destId="{7D6FB408-2109-4BFE-ACEE-F2EBE00152CE}" srcOrd="0" destOrd="0" presId="urn:microsoft.com/office/officeart/2008/layout/LinedList"/>
    <dgm:cxn modelId="{0690111C-93A3-46EA-AD7F-810098E9B32D}" type="presParOf" srcId="{86FE067F-3918-41A2-9E04-38B5AA98A5EA}" destId="{AC9B84E2-5770-40BA-B9C0-E3A552B86B4C}" srcOrd="1" destOrd="0" presId="urn:microsoft.com/office/officeart/2008/layout/LinedList"/>
    <dgm:cxn modelId="{4E1640AC-0405-4F50-8DF6-C30213A54BC9}" type="presParOf" srcId="{7CF00C99-BEAF-4C8C-AF42-7B7272ED9C39}" destId="{9E940EBD-12C5-4456-B228-E4FC8F3D1EB7}" srcOrd="4" destOrd="0" presId="urn:microsoft.com/office/officeart/2008/layout/LinedList"/>
    <dgm:cxn modelId="{0D47E7CF-5053-4E38-93DE-44AC9D7CA3AB}" type="presParOf" srcId="{7CF00C99-BEAF-4C8C-AF42-7B7272ED9C39}" destId="{46AD1126-A904-4693-ACA6-51824153003B}" srcOrd="5" destOrd="0" presId="urn:microsoft.com/office/officeart/2008/layout/LinedList"/>
    <dgm:cxn modelId="{A2DD96FB-2D06-4C66-A657-BF9F3EACF059}" type="presParOf" srcId="{46AD1126-A904-4693-ACA6-51824153003B}" destId="{A13F9495-CA3B-4D9C-99DC-185A05551037}" srcOrd="0" destOrd="0" presId="urn:microsoft.com/office/officeart/2008/layout/LinedList"/>
    <dgm:cxn modelId="{C165E232-8500-469A-BE53-0DBC81B2841D}" type="presParOf" srcId="{46AD1126-A904-4693-ACA6-51824153003B}" destId="{24AEDF71-39FD-4E0E-B528-AF58AA45F920}" srcOrd="1" destOrd="0" presId="urn:microsoft.com/office/officeart/2008/layout/LinedList"/>
    <dgm:cxn modelId="{B7A3A961-8270-4CEB-8080-D3C5CB75BCF1}" type="presParOf" srcId="{7CF00C99-BEAF-4C8C-AF42-7B7272ED9C39}" destId="{4DEF6D18-45F3-4E46-834D-21772BCBC044}" srcOrd="6" destOrd="0" presId="urn:microsoft.com/office/officeart/2008/layout/LinedList"/>
    <dgm:cxn modelId="{3573355E-4B6A-477C-9983-480F6E56AF87}" type="presParOf" srcId="{7CF00C99-BEAF-4C8C-AF42-7B7272ED9C39}" destId="{86BE0F99-ADE9-433A-9F2A-0254B7C34BFE}" srcOrd="7" destOrd="0" presId="urn:microsoft.com/office/officeart/2008/layout/LinedList"/>
    <dgm:cxn modelId="{1CB823AE-31ED-412A-87F7-96D6ADD7D44A}" type="presParOf" srcId="{86BE0F99-ADE9-433A-9F2A-0254B7C34BFE}" destId="{EA2BF3F0-33E6-461A-8975-5095CA63ABB5}" srcOrd="0" destOrd="0" presId="urn:microsoft.com/office/officeart/2008/layout/LinedList"/>
    <dgm:cxn modelId="{B1EED1AA-42A6-4075-B34A-F93B31BA4FD9}" type="presParOf" srcId="{86BE0F99-ADE9-433A-9F2A-0254B7C34BFE}" destId="{379507E9-16C9-40B2-B312-42EB287D9237}" srcOrd="1" destOrd="0" presId="urn:microsoft.com/office/officeart/2008/layout/LinedList"/>
    <dgm:cxn modelId="{C7978697-0FF4-46AB-85B6-2F7543204953}" type="presParOf" srcId="{7CF00C99-BEAF-4C8C-AF42-7B7272ED9C39}" destId="{1991747C-9091-4E41-B18A-1B79F57593A6}" srcOrd="8" destOrd="0" presId="urn:microsoft.com/office/officeart/2008/layout/LinedList"/>
    <dgm:cxn modelId="{A06BD25A-E718-4E8B-9BA5-4B0EBF4442B2}" type="presParOf" srcId="{7CF00C99-BEAF-4C8C-AF42-7B7272ED9C39}" destId="{27133D41-553C-4C23-8C8B-B5D3009F8727}" srcOrd="9" destOrd="0" presId="urn:microsoft.com/office/officeart/2008/layout/LinedList"/>
    <dgm:cxn modelId="{5EE8C689-0A27-479E-8714-AB36852F9966}" type="presParOf" srcId="{27133D41-553C-4C23-8C8B-B5D3009F8727}" destId="{56D15C6E-7F52-49A5-AE3B-6F7F01901B3E}" srcOrd="0" destOrd="0" presId="urn:microsoft.com/office/officeart/2008/layout/LinedList"/>
    <dgm:cxn modelId="{96AE8216-5ED0-4658-8BF2-AC76290DCBFF}" type="presParOf" srcId="{27133D41-553C-4C23-8C8B-B5D3009F8727}" destId="{451BACA4-FF32-438C-A0CE-528971C0633A}" srcOrd="1" destOrd="0" presId="urn:microsoft.com/office/officeart/2008/layout/Lin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904694-B4B0-470D-8C69-9991B7F4A863}">
      <dsp:nvSpPr>
        <dsp:cNvPr id="0" name=""/>
        <dsp:cNvSpPr/>
      </dsp:nvSpPr>
      <dsp:spPr>
        <a:xfrm>
          <a:off x="0" y="623"/>
          <a:ext cx="6492875" cy="0"/>
        </a:xfrm>
        <a:prstGeom prst="line">
          <a:avLst/>
        </a:prstGeom>
        <a:solidFill>
          <a:schemeClr val="accent2">
            <a:hueOff val="0"/>
            <a:satOff val="0"/>
            <a:lumOff val="0"/>
            <a:alphaOff val="0"/>
          </a:schemeClr>
        </a:solidFill>
        <a:ln w="1587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B02C6E3-E9CB-41A7-A03C-68471EE48848}">
      <dsp:nvSpPr>
        <dsp:cNvPr id="0" name=""/>
        <dsp:cNvSpPr/>
      </dsp:nvSpPr>
      <dsp:spPr>
        <a:xfrm>
          <a:off x="0" y="623"/>
          <a:ext cx="6492875" cy="1020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210" tIns="156210" rIns="156210" bIns="156210" numCol="1" spcCol="1270" anchor="t" anchorCtr="0">
          <a:noAutofit/>
        </a:bodyPr>
        <a:lstStyle/>
        <a:p>
          <a:pPr lvl="0" algn="l" defTabSz="1822450">
            <a:lnSpc>
              <a:spcPct val="90000"/>
            </a:lnSpc>
            <a:spcBef>
              <a:spcPct val="0"/>
            </a:spcBef>
            <a:spcAft>
              <a:spcPct val="35000"/>
            </a:spcAft>
          </a:pPr>
          <a:r>
            <a:rPr lang="en-US" sz="4100" kern="1200"/>
            <a:t>Introduction</a:t>
          </a:r>
        </a:p>
      </dsp:txBody>
      <dsp:txXfrm>
        <a:off x="0" y="623"/>
        <a:ext cx="6492875" cy="1020830"/>
      </dsp:txXfrm>
    </dsp:sp>
    <dsp:sp modelId="{1F4EBB32-DF87-41D6-936D-C478A99B9F78}">
      <dsp:nvSpPr>
        <dsp:cNvPr id="0" name=""/>
        <dsp:cNvSpPr/>
      </dsp:nvSpPr>
      <dsp:spPr>
        <a:xfrm>
          <a:off x="0" y="1021453"/>
          <a:ext cx="6492875" cy="0"/>
        </a:xfrm>
        <a:prstGeom prst="line">
          <a:avLst/>
        </a:prstGeom>
        <a:solidFill>
          <a:schemeClr val="accent3">
            <a:hueOff val="0"/>
            <a:satOff val="0"/>
            <a:lumOff val="0"/>
            <a:alphaOff val="0"/>
          </a:schemeClr>
        </a:solidFill>
        <a:ln w="15875"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D6FB408-2109-4BFE-ACEE-F2EBE00152CE}">
      <dsp:nvSpPr>
        <dsp:cNvPr id="0" name=""/>
        <dsp:cNvSpPr/>
      </dsp:nvSpPr>
      <dsp:spPr>
        <a:xfrm>
          <a:off x="0" y="1021453"/>
          <a:ext cx="6492875" cy="1020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210" tIns="156210" rIns="156210" bIns="156210" numCol="1" spcCol="1270" anchor="t" anchorCtr="0">
          <a:noAutofit/>
        </a:bodyPr>
        <a:lstStyle/>
        <a:p>
          <a:pPr lvl="0" algn="l" defTabSz="1822450">
            <a:lnSpc>
              <a:spcPct val="90000"/>
            </a:lnSpc>
            <a:spcBef>
              <a:spcPct val="0"/>
            </a:spcBef>
            <a:spcAft>
              <a:spcPct val="35000"/>
            </a:spcAft>
          </a:pPr>
          <a:r>
            <a:rPr lang="en-US" sz="4100" kern="1200"/>
            <a:t>Problem description</a:t>
          </a:r>
        </a:p>
      </dsp:txBody>
      <dsp:txXfrm>
        <a:off x="0" y="1021453"/>
        <a:ext cx="6492875" cy="1020830"/>
      </dsp:txXfrm>
    </dsp:sp>
    <dsp:sp modelId="{9E940EBD-12C5-4456-B228-E4FC8F3D1EB7}">
      <dsp:nvSpPr>
        <dsp:cNvPr id="0" name=""/>
        <dsp:cNvSpPr/>
      </dsp:nvSpPr>
      <dsp:spPr>
        <a:xfrm>
          <a:off x="0" y="2042284"/>
          <a:ext cx="6492875" cy="0"/>
        </a:xfrm>
        <a:prstGeom prst="line">
          <a:avLst/>
        </a:prstGeom>
        <a:solidFill>
          <a:schemeClr val="accent4">
            <a:hueOff val="0"/>
            <a:satOff val="0"/>
            <a:lumOff val="0"/>
            <a:alphaOff val="0"/>
          </a:schemeClr>
        </a:solidFill>
        <a:ln w="15875"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13F9495-CA3B-4D9C-99DC-185A05551037}">
      <dsp:nvSpPr>
        <dsp:cNvPr id="0" name=""/>
        <dsp:cNvSpPr/>
      </dsp:nvSpPr>
      <dsp:spPr>
        <a:xfrm>
          <a:off x="0" y="2042284"/>
          <a:ext cx="6492875" cy="1020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210" tIns="156210" rIns="156210" bIns="156210" numCol="1" spcCol="1270" anchor="t" anchorCtr="0">
          <a:noAutofit/>
        </a:bodyPr>
        <a:lstStyle/>
        <a:p>
          <a:pPr lvl="0" algn="l" defTabSz="1822450">
            <a:lnSpc>
              <a:spcPct val="90000"/>
            </a:lnSpc>
            <a:spcBef>
              <a:spcPct val="0"/>
            </a:spcBef>
            <a:spcAft>
              <a:spcPct val="35000"/>
            </a:spcAft>
          </a:pPr>
          <a:r>
            <a:rPr lang="en-US" sz="4100" kern="1200"/>
            <a:t>Background information</a:t>
          </a:r>
        </a:p>
      </dsp:txBody>
      <dsp:txXfrm>
        <a:off x="0" y="2042284"/>
        <a:ext cx="6492875" cy="1020830"/>
      </dsp:txXfrm>
    </dsp:sp>
    <dsp:sp modelId="{4DEF6D18-45F3-4E46-834D-21772BCBC044}">
      <dsp:nvSpPr>
        <dsp:cNvPr id="0" name=""/>
        <dsp:cNvSpPr/>
      </dsp:nvSpPr>
      <dsp:spPr>
        <a:xfrm>
          <a:off x="0" y="3063115"/>
          <a:ext cx="6492875" cy="0"/>
        </a:xfrm>
        <a:prstGeom prst="line">
          <a:avLst/>
        </a:prstGeom>
        <a:solidFill>
          <a:schemeClr val="accent5">
            <a:hueOff val="0"/>
            <a:satOff val="0"/>
            <a:lumOff val="0"/>
            <a:alphaOff val="0"/>
          </a:schemeClr>
        </a:solidFill>
        <a:ln w="15875"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A2BF3F0-33E6-461A-8975-5095CA63ABB5}">
      <dsp:nvSpPr>
        <dsp:cNvPr id="0" name=""/>
        <dsp:cNvSpPr/>
      </dsp:nvSpPr>
      <dsp:spPr>
        <a:xfrm>
          <a:off x="0" y="3063115"/>
          <a:ext cx="6492875" cy="1020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210" tIns="156210" rIns="156210" bIns="156210" numCol="1" spcCol="1270" anchor="t" anchorCtr="0">
          <a:noAutofit/>
        </a:bodyPr>
        <a:lstStyle/>
        <a:p>
          <a:pPr lvl="0" algn="l" defTabSz="1822450">
            <a:lnSpc>
              <a:spcPct val="90000"/>
            </a:lnSpc>
            <a:spcBef>
              <a:spcPct val="0"/>
            </a:spcBef>
            <a:spcAft>
              <a:spcPct val="35000"/>
            </a:spcAft>
          </a:pPr>
          <a:r>
            <a:rPr lang="en-US" sz="4100" kern="1200"/>
            <a:t>Instructional Documentation</a:t>
          </a:r>
        </a:p>
      </dsp:txBody>
      <dsp:txXfrm>
        <a:off x="0" y="3063115"/>
        <a:ext cx="6492875" cy="1020830"/>
      </dsp:txXfrm>
    </dsp:sp>
    <dsp:sp modelId="{1991747C-9091-4E41-B18A-1B79F57593A6}">
      <dsp:nvSpPr>
        <dsp:cNvPr id="0" name=""/>
        <dsp:cNvSpPr/>
      </dsp:nvSpPr>
      <dsp:spPr>
        <a:xfrm>
          <a:off x="0" y="4083946"/>
          <a:ext cx="6492875" cy="0"/>
        </a:xfrm>
        <a:prstGeom prst="line">
          <a:avLst/>
        </a:prstGeom>
        <a:solidFill>
          <a:schemeClr val="accent6">
            <a:hueOff val="0"/>
            <a:satOff val="0"/>
            <a:lumOff val="0"/>
            <a:alphaOff val="0"/>
          </a:schemeClr>
        </a:solidFill>
        <a:ln w="15875" cap="rnd"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6D15C6E-7F52-49A5-AE3B-6F7F01901B3E}">
      <dsp:nvSpPr>
        <dsp:cNvPr id="0" name=""/>
        <dsp:cNvSpPr/>
      </dsp:nvSpPr>
      <dsp:spPr>
        <a:xfrm>
          <a:off x="0" y="4083946"/>
          <a:ext cx="6492875" cy="1020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210" tIns="156210" rIns="156210" bIns="156210" numCol="1" spcCol="1270" anchor="t" anchorCtr="0">
          <a:noAutofit/>
        </a:bodyPr>
        <a:lstStyle/>
        <a:p>
          <a:pPr lvl="0" algn="l" defTabSz="1822450">
            <a:lnSpc>
              <a:spcPct val="90000"/>
            </a:lnSpc>
            <a:spcBef>
              <a:spcPct val="0"/>
            </a:spcBef>
            <a:spcAft>
              <a:spcPct val="35000"/>
            </a:spcAft>
          </a:pPr>
          <a:r>
            <a:rPr lang="en-US" sz="4100" kern="1200"/>
            <a:t>OSPF Lab 2 demonstration</a:t>
          </a:r>
        </a:p>
      </dsp:txBody>
      <dsp:txXfrm>
        <a:off x="0" y="4083946"/>
        <a:ext cx="6492875" cy="1020830"/>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B583E93-7F06-4FD5-ADA4-45262C62739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7925901-863E-43FB-9F23-CCCDED5D22E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7467944-E7CD-4CBF-B52C-CFDA3DC45EC0}" type="datetimeFigureOut">
              <a:rPr lang="en-US" smtClean="0"/>
              <a:t>11/25/2020</a:t>
            </a:fld>
            <a:endParaRPr lang="en-US"/>
          </a:p>
        </p:txBody>
      </p:sp>
      <p:sp>
        <p:nvSpPr>
          <p:cNvPr id="4" name="Footer Placeholder 3">
            <a:extLst>
              <a:ext uri="{FF2B5EF4-FFF2-40B4-BE49-F238E27FC236}">
                <a16:creationId xmlns:a16="http://schemas.microsoft.com/office/drawing/2014/main" id="{623A2B97-BDDF-466E-9AE1-031669AAB6F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5F9AFE7E-F29A-4A0A-827D-3961508E424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5D6D75D-FDCD-4C30-A01B-6DBB2744A6E9}" type="slidenum">
              <a:rPr lang="en-US" smtClean="0"/>
              <a:t>‹#›</a:t>
            </a:fld>
            <a:endParaRPr lang="en-US"/>
          </a:p>
        </p:txBody>
      </p:sp>
    </p:spTree>
    <p:extLst>
      <p:ext uri="{BB962C8B-B14F-4D97-AF65-F5344CB8AC3E}">
        <p14:creationId xmlns:p14="http://schemas.microsoft.com/office/powerpoint/2010/main" val="40454098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90682D-FD54-284A-B7C8-2FCD4798133C}" type="datetimeFigureOut">
              <a:rPr lang="en-US" smtClean="0"/>
              <a:t>11/25/2020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AF9C84-074E-E141-A3FD-46DE87E4CC01}" type="slidenum">
              <a:rPr lang="en-US" smtClean="0"/>
              <a:t>‹#›</a:t>
            </a:fld>
            <a:endParaRPr lang="en-US"/>
          </a:p>
        </p:txBody>
      </p:sp>
    </p:spTree>
    <p:extLst>
      <p:ext uri="{BB962C8B-B14F-4D97-AF65-F5344CB8AC3E}">
        <p14:creationId xmlns:p14="http://schemas.microsoft.com/office/powerpoint/2010/main" val="13913832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AF9C84-074E-E141-A3FD-46DE87E4CC01}" type="slidenum">
              <a:rPr lang="en-US" smtClean="0"/>
              <a:t>2</a:t>
            </a:fld>
            <a:endParaRPr lang="en-US"/>
          </a:p>
        </p:txBody>
      </p:sp>
    </p:spTree>
    <p:extLst>
      <p:ext uri="{BB962C8B-B14F-4D97-AF65-F5344CB8AC3E}">
        <p14:creationId xmlns:p14="http://schemas.microsoft.com/office/powerpoint/2010/main" val="39799192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AF9C84-074E-E141-A3FD-46DE87E4CC01}" type="slidenum">
              <a:rPr lang="en-US" smtClean="0"/>
              <a:t>3</a:t>
            </a:fld>
            <a:endParaRPr lang="en-US"/>
          </a:p>
        </p:txBody>
      </p:sp>
    </p:spTree>
    <p:extLst>
      <p:ext uri="{BB962C8B-B14F-4D97-AF65-F5344CB8AC3E}">
        <p14:creationId xmlns:p14="http://schemas.microsoft.com/office/powerpoint/2010/main" val="3250582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AF9C84-074E-E141-A3FD-46DE87E4CC01}" type="slidenum">
              <a:rPr lang="en-US" smtClean="0"/>
              <a:t>4</a:t>
            </a:fld>
            <a:endParaRPr lang="en-US"/>
          </a:p>
        </p:txBody>
      </p:sp>
    </p:spTree>
    <p:extLst>
      <p:ext uri="{BB962C8B-B14F-4D97-AF65-F5344CB8AC3E}">
        <p14:creationId xmlns:p14="http://schemas.microsoft.com/office/powerpoint/2010/main" val="14769169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11/25/2020</a:t>
            </a:fld>
            <a:endParaRPr lang="en-US" dirty="0"/>
          </a:p>
        </p:txBody>
      </p:sp>
      <p:sp>
        <p:nvSpPr>
          <p:cNvPr id="5" name="Footer Placeholder 4"/>
          <p:cNvSpPr>
            <a:spLocks noGrp="1"/>
          </p:cNvSpPr>
          <p:nvPr>
            <p:ph type="ftr" sz="quarter" idx="11"/>
          </p:nvPr>
        </p:nvSpPr>
        <p:spPr>
          <a:xfrm>
            <a:off x="5332412" y="5883275"/>
            <a:ext cx="4324044" cy="365125"/>
          </a:xfrm>
        </p:spPr>
        <p:txBody>
          <a:bodyPr/>
          <a:lstStyle/>
          <a:p>
            <a:endParaRPr lang="en-US" dirty="0"/>
          </a:p>
        </p:txBody>
      </p:sp>
      <p:sp>
        <p:nvSpPr>
          <p:cNvPr id="6" name="Slide Number Placeholder 5"/>
          <p:cNvSpPr>
            <a:spLocks noGrp="1"/>
          </p:cNvSpPr>
          <p:nvPr>
            <p:ph type="sldNum" sz="quarter" idx="12"/>
          </p:nvPr>
        </p:nvSpPr>
        <p:spPr/>
        <p:txBody>
          <a:bodyPr/>
          <a:lstStyle/>
          <a:p>
            <a:fld id="{38C60F48-EAB5-A54D-B834-7AA360F30939}" type="slidenum">
              <a:rPr lang="en-US" smtClean="0"/>
              <a:t>‹#›</a:t>
            </a:fld>
            <a:endParaRPr lang="en-US"/>
          </a:p>
        </p:txBody>
      </p:sp>
    </p:spTree>
    <p:extLst>
      <p:ext uri="{BB962C8B-B14F-4D97-AF65-F5344CB8AC3E}">
        <p14:creationId xmlns:p14="http://schemas.microsoft.com/office/powerpoint/2010/main" val="4165345504"/>
      </p:ext>
    </p:extLst>
  </p:cSld>
  <p:clrMapOvr>
    <a:masterClrMapping/>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11/25/2020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8C60F48-EAB5-A54D-B834-7AA360F30939}" type="slidenum">
              <a:rPr lang="en-US" smtClean="0"/>
              <a:t>‹#›</a:t>
            </a:fld>
            <a:endParaRPr lang="en-US"/>
          </a:p>
        </p:txBody>
      </p:sp>
    </p:spTree>
    <p:extLst>
      <p:ext uri="{BB962C8B-B14F-4D97-AF65-F5344CB8AC3E}">
        <p14:creationId xmlns:p14="http://schemas.microsoft.com/office/powerpoint/2010/main" val="2314700963"/>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8C60F48-EAB5-A54D-B834-7AA360F30939}" type="slidenum">
              <a:rPr lang="en-US" smtClean="0"/>
              <a:t>‹#›</a:t>
            </a:fld>
            <a:endParaRPr lang="en-US"/>
          </a:p>
        </p:txBody>
      </p:sp>
    </p:spTree>
    <p:extLst>
      <p:ext uri="{BB962C8B-B14F-4D97-AF65-F5344CB8AC3E}">
        <p14:creationId xmlns:p14="http://schemas.microsoft.com/office/powerpoint/2010/main" val="3678656833"/>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8C60F48-EAB5-A54D-B834-7AA360F30939}" type="slidenum">
              <a:rPr lang="en-US" smtClean="0"/>
              <a:t>‹#›</a:t>
            </a:fld>
            <a:endParaRPr lang="en-US"/>
          </a:p>
        </p:txBody>
      </p:sp>
    </p:spTree>
    <p:extLst>
      <p:ext uri="{BB962C8B-B14F-4D97-AF65-F5344CB8AC3E}">
        <p14:creationId xmlns:p14="http://schemas.microsoft.com/office/powerpoint/2010/main" val="2207330315"/>
      </p:ext>
    </p:extLst>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8C60F48-EAB5-A54D-B834-7AA360F30939}" type="slidenum">
              <a:rPr lang="en-US" smtClean="0"/>
              <a:t>‹#›</a:t>
            </a:fld>
            <a:endParaRPr lang="en-US"/>
          </a:p>
        </p:txBody>
      </p:sp>
    </p:spTree>
    <p:extLst>
      <p:ext uri="{BB962C8B-B14F-4D97-AF65-F5344CB8AC3E}">
        <p14:creationId xmlns:p14="http://schemas.microsoft.com/office/powerpoint/2010/main" val="1773004903"/>
      </p:ext>
    </p:extLst>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8C60F48-EAB5-A54D-B834-7AA360F30939}" type="slidenum">
              <a:rPr lang="en-US" smtClean="0"/>
              <a:t>‹#›</a:t>
            </a:fld>
            <a:endParaRPr lang="en-US"/>
          </a:p>
        </p:txBody>
      </p:sp>
    </p:spTree>
    <p:extLst>
      <p:ext uri="{BB962C8B-B14F-4D97-AF65-F5344CB8AC3E}">
        <p14:creationId xmlns:p14="http://schemas.microsoft.com/office/powerpoint/2010/main" val="3590227486"/>
      </p:ext>
    </p:extLst>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8C60F48-EAB5-A54D-B834-7AA360F30939}" type="slidenum">
              <a:rPr lang="en-US" smtClean="0"/>
              <a:t>‹#›</a:t>
            </a:fld>
            <a:endParaRPr lang="en-US"/>
          </a:p>
        </p:txBody>
      </p:sp>
    </p:spTree>
    <p:extLst>
      <p:ext uri="{BB962C8B-B14F-4D97-AF65-F5344CB8AC3E}">
        <p14:creationId xmlns:p14="http://schemas.microsoft.com/office/powerpoint/2010/main" val="540350703"/>
      </p:ext>
    </p:extLst>
  </p:cSld>
  <p:clrMapOvr>
    <a:masterClrMapping/>
  </p:clrMapOvr>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8C60F48-EAB5-A54D-B834-7AA360F30939}" type="slidenum">
              <a:rPr lang="en-US" smtClean="0"/>
              <a:t>‹#›</a:t>
            </a:fld>
            <a:endParaRPr lang="en-US"/>
          </a:p>
        </p:txBody>
      </p:sp>
    </p:spTree>
    <p:extLst>
      <p:ext uri="{BB962C8B-B14F-4D97-AF65-F5344CB8AC3E}">
        <p14:creationId xmlns:p14="http://schemas.microsoft.com/office/powerpoint/2010/main" val="1917186624"/>
      </p:ext>
    </p:extLst>
  </p:cSld>
  <p:clrMapOvr>
    <a:masterClrMapping/>
  </p:clrMapOvr>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8C60F48-EAB5-A54D-B834-7AA360F30939}" type="slidenum">
              <a:rPr lang="en-US" smtClean="0"/>
              <a:t>‹#›</a:t>
            </a:fld>
            <a:endParaRPr lang="en-US"/>
          </a:p>
        </p:txBody>
      </p:sp>
    </p:spTree>
    <p:extLst>
      <p:ext uri="{BB962C8B-B14F-4D97-AF65-F5344CB8AC3E}">
        <p14:creationId xmlns:p14="http://schemas.microsoft.com/office/powerpoint/2010/main" val="3918480247"/>
      </p:ext>
    </p:extLst>
  </p:cSld>
  <p:clrMapOvr>
    <a:masterClrMapping/>
  </p:clrMapOvr>
  <p:hf hd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97550" y="1"/>
            <a:ext cx="10984850" cy="888999"/>
          </a:xfrm>
        </p:spPr>
        <p:txBody>
          <a:bodyPr>
            <a:normAutofit/>
          </a:bodyPr>
          <a:lstStyle>
            <a:lvl1pPr algn="l">
              <a:defRPr sz="3800">
                <a:latin typeface="Arial" panose="020B0604020202020204" pitchFamily="34" charset="0"/>
                <a:cs typeface="Arial" panose="020B0604020202020204" pitchFamily="34" charset="0"/>
              </a:defRPr>
            </a:lvl1pPr>
          </a:lstStyle>
          <a:p>
            <a:r>
              <a:rPr lang="en-US" dirty="0"/>
              <a:t>Click to edit Master title style</a:t>
            </a:r>
          </a:p>
        </p:txBody>
      </p:sp>
      <p:sp>
        <p:nvSpPr>
          <p:cNvPr id="7" name="Rectangle 6"/>
          <p:cNvSpPr/>
          <p:nvPr userDrawn="1"/>
        </p:nvSpPr>
        <p:spPr>
          <a:xfrm>
            <a:off x="839972" y="1435395"/>
            <a:ext cx="10558130" cy="3296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2"/>
          <p:cNvSpPr>
            <a:spLocks noGrp="1"/>
          </p:cNvSpPr>
          <p:nvPr>
            <p:ph idx="1"/>
          </p:nvPr>
        </p:nvSpPr>
        <p:spPr>
          <a:xfrm>
            <a:off x="597550" y="1028700"/>
            <a:ext cx="10984850" cy="4800599"/>
          </a:xfrm>
        </p:spPr>
        <p:txBody>
          <a:bodyPr/>
          <a:lstStyle>
            <a:lvl1pPr algn="just">
              <a:lnSpc>
                <a:spcPct val="100000"/>
              </a:lnSpc>
              <a:spcBef>
                <a:spcPts val="300"/>
              </a:spcBef>
              <a:spcAft>
                <a:spcPts val="300"/>
              </a:spcAft>
              <a:defRPr sz="2200">
                <a:latin typeface="Arial" panose="020B0604020202020204" pitchFamily="34" charset="0"/>
                <a:cs typeface="Arial" panose="020B0604020202020204" pitchFamily="34" charset="0"/>
              </a:defRPr>
            </a:lvl1pPr>
            <a:lvl2pPr algn="just">
              <a:spcAft>
                <a:spcPts val="200"/>
              </a:spcAft>
              <a:defRPr sz="1800">
                <a:latin typeface="Arial" panose="020B0604020202020204" pitchFamily="34" charset="0"/>
                <a:cs typeface="Arial" panose="020B0604020202020204" pitchFamily="34" charset="0"/>
              </a:defRPr>
            </a:lvl2pPr>
            <a:lvl3pPr algn="just">
              <a:spcAft>
                <a:spcPts val="200"/>
              </a:spcAft>
              <a:defRPr/>
            </a:lvl3pPr>
            <a:lvl4pPr algn="just">
              <a:spcAft>
                <a:spcPts val="200"/>
              </a:spcAft>
              <a:defRPr sz="1200">
                <a:latin typeface="Arial" panose="020B0604020202020204" pitchFamily="34" charset="0"/>
                <a:cs typeface="Arial" panose="020B0604020202020204" pitchFamily="34" charset="0"/>
              </a:defRPr>
            </a:lvl4pPr>
            <a:lvl5pPr algn="just">
              <a:spcAft>
                <a:spcPts val="200"/>
              </a:spcAft>
              <a:defRPr sz="10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4">
            <a:extLst>
              <a:ext uri="{FF2B5EF4-FFF2-40B4-BE49-F238E27FC236}">
                <a16:creationId xmlns:a16="http://schemas.microsoft.com/office/drawing/2014/main" id="{4A268889-C088-4D9F-A378-39E724A36B87}"/>
              </a:ext>
            </a:extLst>
          </p:cNvPr>
          <p:cNvSpPr>
            <a:spLocks noGrp="1"/>
          </p:cNvSpPr>
          <p:nvPr>
            <p:ph type="ftr" sz="quarter" idx="11"/>
          </p:nvPr>
        </p:nvSpPr>
        <p:spPr>
          <a:xfrm>
            <a:off x="175491" y="6459784"/>
            <a:ext cx="2881745" cy="365125"/>
          </a:xfrm>
          <a:prstGeom prst="rect">
            <a:avLst/>
          </a:prstGeom>
        </p:spPr>
        <p:txBody>
          <a:bodyPr/>
          <a:lstStyle>
            <a:lvl1pPr algn="l">
              <a:defRPr/>
            </a:lvl1pPr>
          </a:lstStyle>
          <a:p>
            <a:endParaRPr lang="en-US" dirty="0"/>
          </a:p>
        </p:txBody>
      </p:sp>
      <p:sp>
        <p:nvSpPr>
          <p:cNvPr id="10" name="Slide Number Placeholder 5">
            <a:extLst>
              <a:ext uri="{FF2B5EF4-FFF2-40B4-BE49-F238E27FC236}">
                <a16:creationId xmlns:a16="http://schemas.microsoft.com/office/drawing/2014/main" id="{6564972F-81E4-47C1-8110-0800DB019655}"/>
              </a:ext>
            </a:extLst>
          </p:cNvPr>
          <p:cNvSpPr>
            <a:spLocks noGrp="1"/>
          </p:cNvSpPr>
          <p:nvPr>
            <p:ph type="sldNum" sz="quarter" idx="12"/>
          </p:nvPr>
        </p:nvSpPr>
        <p:spPr>
          <a:xfrm>
            <a:off x="10704484" y="6459783"/>
            <a:ext cx="1312025" cy="365125"/>
          </a:xfrm>
        </p:spPr>
        <p:txBody>
          <a:bodyPr/>
          <a:lstStyle/>
          <a:p>
            <a:fld id="{38C60F48-EAB5-A54D-B834-7AA360F30939}" type="slidenum">
              <a:rPr lang="en-US" smtClean="0"/>
              <a:t>‹#›</a:t>
            </a:fld>
            <a:endParaRPr lang="en-US"/>
          </a:p>
        </p:txBody>
      </p:sp>
    </p:spTree>
    <p:extLst>
      <p:ext uri="{BB962C8B-B14F-4D97-AF65-F5344CB8AC3E}">
        <p14:creationId xmlns:p14="http://schemas.microsoft.com/office/powerpoint/2010/main" val="19579105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951856" y="5867131"/>
            <a:ext cx="551167" cy="365125"/>
          </a:xfrm>
        </p:spPr>
        <p:txBody>
          <a:bodyPr/>
          <a:lstStyle/>
          <a:p>
            <a:fld id="{38C60F48-EAB5-A54D-B834-7AA360F30939}" type="slidenum">
              <a:rPr lang="en-US" smtClean="0"/>
              <a:t>‹#›</a:t>
            </a:fld>
            <a:endParaRPr lang="en-US"/>
          </a:p>
        </p:txBody>
      </p:sp>
      <p:sp>
        <p:nvSpPr>
          <p:cNvPr id="7" name="Rectangle 6">
            <a:extLst>
              <a:ext uri="{FF2B5EF4-FFF2-40B4-BE49-F238E27FC236}">
                <a16:creationId xmlns:a16="http://schemas.microsoft.com/office/drawing/2014/main" id="{AAE8F1A2-C83A-4ECF-90BF-586D12E3CB75}"/>
              </a:ext>
            </a:extLst>
          </p:cNvPr>
          <p:cNvSpPr/>
          <p:nvPr userDrawn="1"/>
        </p:nvSpPr>
        <p:spPr>
          <a:xfrm>
            <a:off x="839972" y="1435395"/>
            <a:ext cx="10558130" cy="3296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736618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8C60F48-EAB5-A54D-B834-7AA360F30939}" type="slidenum">
              <a:rPr lang="en-US" smtClean="0"/>
              <a:t>‹#›</a:t>
            </a:fld>
            <a:endParaRPr lang="en-US"/>
          </a:p>
        </p:txBody>
      </p:sp>
    </p:spTree>
    <p:extLst>
      <p:ext uri="{BB962C8B-B14F-4D97-AF65-F5344CB8AC3E}">
        <p14:creationId xmlns:p14="http://schemas.microsoft.com/office/powerpoint/2010/main" val="678224115"/>
      </p:ext>
    </p:extLst>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11/25/2020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8C60F48-EAB5-A54D-B834-7AA360F30939}" type="slidenum">
              <a:rPr lang="en-US" smtClean="0"/>
              <a:t>‹#›</a:t>
            </a:fld>
            <a:endParaRPr lang="en-US"/>
          </a:p>
        </p:txBody>
      </p:sp>
    </p:spTree>
    <p:extLst>
      <p:ext uri="{BB962C8B-B14F-4D97-AF65-F5344CB8AC3E}">
        <p14:creationId xmlns:p14="http://schemas.microsoft.com/office/powerpoint/2010/main" val="1744552063"/>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11/25/2020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8C60F48-EAB5-A54D-B834-7AA360F30939}" type="slidenum">
              <a:rPr lang="en-US" smtClean="0"/>
              <a:t>‹#›</a:t>
            </a:fld>
            <a:endParaRPr lang="en-US"/>
          </a:p>
        </p:txBody>
      </p:sp>
    </p:spTree>
    <p:extLst>
      <p:ext uri="{BB962C8B-B14F-4D97-AF65-F5344CB8AC3E}">
        <p14:creationId xmlns:p14="http://schemas.microsoft.com/office/powerpoint/2010/main" val="1312812924"/>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11/25/2020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8C60F48-EAB5-A54D-B834-7AA360F30939}" type="slidenum">
              <a:rPr lang="en-US" smtClean="0"/>
              <a:t>‹#›</a:t>
            </a:fld>
            <a:endParaRPr lang="en-US"/>
          </a:p>
        </p:txBody>
      </p:sp>
    </p:spTree>
    <p:extLst>
      <p:ext uri="{BB962C8B-B14F-4D97-AF65-F5344CB8AC3E}">
        <p14:creationId xmlns:p14="http://schemas.microsoft.com/office/powerpoint/2010/main" val="1622815090"/>
      </p:ext>
    </p:extLst>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11/25/2020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8C60F48-EAB5-A54D-B834-7AA360F30939}" type="slidenum">
              <a:rPr lang="en-US" smtClean="0"/>
              <a:t>‹#›</a:t>
            </a:fld>
            <a:endParaRPr lang="en-US"/>
          </a:p>
        </p:txBody>
      </p:sp>
    </p:spTree>
    <p:extLst>
      <p:ext uri="{BB962C8B-B14F-4D97-AF65-F5344CB8AC3E}">
        <p14:creationId xmlns:p14="http://schemas.microsoft.com/office/powerpoint/2010/main" val="3645263071"/>
      </p:ext>
    </p:extLst>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11/25/2020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8C60F48-EAB5-A54D-B834-7AA360F30939}" type="slidenum">
              <a:rPr lang="en-US" smtClean="0"/>
              <a:t>‹#›</a:t>
            </a:fld>
            <a:endParaRPr lang="en-US"/>
          </a:p>
        </p:txBody>
      </p:sp>
    </p:spTree>
    <p:extLst>
      <p:ext uri="{BB962C8B-B14F-4D97-AF65-F5344CB8AC3E}">
        <p14:creationId xmlns:p14="http://schemas.microsoft.com/office/powerpoint/2010/main" val="2437642527"/>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11/25/2020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8C60F48-EAB5-A54D-B834-7AA360F30939}" type="slidenum">
              <a:rPr lang="en-US" smtClean="0"/>
              <a:t>‹#›</a:t>
            </a:fld>
            <a:endParaRPr lang="en-US"/>
          </a:p>
        </p:txBody>
      </p:sp>
    </p:spTree>
    <p:extLst>
      <p:ext uri="{BB962C8B-B14F-4D97-AF65-F5344CB8AC3E}">
        <p14:creationId xmlns:p14="http://schemas.microsoft.com/office/powerpoint/2010/main" val="3814403255"/>
      </p:ext>
    </p:extLst>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smtClean="0"/>
              <a:pPr/>
              <a:t>11/25/2020</a:t>
            </a:fld>
            <a:endParaRPr lang="en-US" dirty="0"/>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8C60F48-EAB5-A54D-B834-7AA360F30939}" type="slidenum">
              <a:rPr lang="en-US" smtClean="0"/>
              <a:t>‹#›</a:t>
            </a:fld>
            <a:endParaRPr lang="en-US"/>
          </a:p>
        </p:txBody>
      </p:sp>
    </p:spTree>
    <p:extLst>
      <p:ext uri="{BB962C8B-B14F-4D97-AF65-F5344CB8AC3E}">
        <p14:creationId xmlns:p14="http://schemas.microsoft.com/office/powerpoint/2010/main" val="771863597"/>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 id="2147483707" r:id="rId14"/>
    <p:sldLayoutId id="2147483708" r:id="rId15"/>
    <p:sldLayoutId id="2147483709" r:id="rId16"/>
    <p:sldLayoutId id="2147483710" r:id="rId17"/>
    <p:sldLayoutId id="2147483674" r:id="rId18"/>
  </p:sldLayoutIdLst>
  <p:hf hdr="0" dt="0"/>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slideLayout" Target="../slideLayouts/slideLayout2.xml"/><Relationship Id="rId7" Type="http://schemas.openxmlformats.org/officeDocument/2006/relationships/diagramQuickStyle" Target="../diagrams/quickStyle1.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diagramLayout" Target="../diagrams/layout1.xml"/><Relationship Id="rId11" Type="http://schemas.openxmlformats.org/officeDocument/2006/relationships/image" Target="../media/image3.png"/><Relationship Id="rId5" Type="http://schemas.openxmlformats.org/officeDocument/2006/relationships/diagramData" Target="../diagrams/data1.xml"/><Relationship Id="rId10" Type="http://schemas.openxmlformats.org/officeDocument/2006/relationships/image" Target="../media/image2.png"/><Relationship Id="rId4" Type="http://schemas.openxmlformats.org/officeDocument/2006/relationships/notesSlide" Target="../notesSlides/notesSlide1.xml"/><Relationship Id="rId9" Type="http://schemas.microsoft.com/office/2007/relationships/diagramDrawing" Target="../diagrams/drawing1.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computernetworkingnotes.com/ccna-study-guide/ospf-metric-cost-calculation-formula-explained.html"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E78C831E-31FE-4748-8419-ADA5A6AF69D7}"/>
              </a:ext>
            </a:extLst>
          </p:cNvPr>
          <p:cNvSpPr>
            <a:spLocks noGrp="1"/>
          </p:cNvSpPr>
          <p:nvPr>
            <p:ph type="ftr" sz="quarter" idx="11"/>
          </p:nvPr>
        </p:nvSpPr>
        <p:spPr>
          <a:xfrm>
            <a:off x="1327139" y="6256169"/>
            <a:ext cx="7084177" cy="365125"/>
          </a:xfrm>
        </p:spPr>
        <p:txBody>
          <a:bodyPr/>
          <a:lstStyle/>
          <a:p>
            <a:endParaRPr lang="en-US" dirty="0"/>
          </a:p>
        </p:txBody>
      </p:sp>
      <p:sp>
        <p:nvSpPr>
          <p:cNvPr id="5" name="Slide Number Placeholder 4">
            <a:extLst>
              <a:ext uri="{FF2B5EF4-FFF2-40B4-BE49-F238E27FC236}">
                <a16:creationId xmlns:a16="http://schemas.microsoft.com/office/drawing/2014/main" id="{5CB6F61B-8E09-4038-BC83-0CC5D32873CA}"/>
              </a:ext>
            </a:extLst>
          </p:cNvPr>
          <p:cNvSpPr>
            <a:spLocks noGrp="1"/>
          </p:cNvSpPr>
          <p:nvPr>
            <p:ph type="sldNum" sz="quarter" idx="12"/>
          </p:nvPr>
        </p:nvSpPr>
        <p:spPr/>
        <p:txBody>
          <a:bodyPr/>
          <a:lstStyle/>
          <a:p>
            <a:fld id="{38C60F48-EAB5-A54D-B834-7AA360F30939}" type="slidenum">
              <a:rPr lang="en-US" smtClean="0"/>
              <a:t>1</a:t>
            </a:fld>
            <a:endParaRPr lang="en-US"/>
          </a:p>
        </p:txBody>
      </p:sp>
      <p:sp>
        <p:nvSpPr>
          <p:cNvPr id="2" name="Rectangle 1">
            <a:extLst>
              <a:ext uri="{FF2B5EF4-FFF2-40B4-BE49-F238E27FC236}">
                <a16:creationId xmlns:a16="http://schemas.microsoft.com/office/drawing/2014/main" id="{0D1F3A99-91F5-44A2-9A29-778E2BCA2F9C}"/>
              </a:ext>
            </a:extLst>
          </p:cNvPr>
          <p:cNvSpPr/>
          <p:nvPr/>
        </p:nvSpPr>
        <p:spPr>
          <a:xfrm>
            <a:off x="1524000" y="703385"/>
            <a:ext cx="9180484" cy="47244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latin typeface="Arial" panose="020B0604020202020204" pitchFamily="34" charset="0"/>
                <a:cs typeface="Arial" panose="020B0604020202020204" pitchFamily="34" charset="0"/>
              </a:rPr>
              <a:t>OSPF Instructional Documentation</a:t>
            </a:r>
          </a:p>
          <a:p>
            <a:pPr algn="ctr"/>
            <a:endParaRPr lang="en-US" sz="2500">
              <a:latin typeface="Arial" panose="020B0604020202020204" pitchFamily="34" charset="0"/>
              <a:cs typeface="Arial" panose="020B0604020202020204" pitchFamily="34" charset="0"/>
            </a:endParaRPr>
          </a:p>
          <a:p>
            <a:pPr algn="ctr"/>
            <a:r>
              <a:rPr lang="en-US" sz="2500">
                <a:latin typeface="Arial" panose="020B0604020202020204" pitchFamily="34" charset="0"/>
                <a:cs typeface="Arial" panose="020B0604020202020204" pitchFamily="34" charset="0"/>
              </a:rPr>
              <a:t>Keegan Sprankle</a:t>
            </a:r>
            <a:endParaRPr lang="en-US">
              <a:latin typeface="Arial" panose="020B0604020202020204" pitchFamily="34" charset="0"/>
              <a:cs typeface="Arial" panose="020B0604020202020204" pitchFamily="34" charset="0"/>
            </a:endParaRPr>
          </a:p>
          <a:p>
            <a:pPr algn="ctr"/>
            <a:endParaRPr lang="en-US">
              <a:latin typeface="Arial" panose="020B0604020202020204" pitchFamily="34" charset="0"/>
              <a:cs typeface="Arial" panose="020B0604020202020204" pitchFamily="34" charset="0"/>
            </a:endParaRPr>
          </a:p>
          <a:p>
            <a:pPr algn="ctr"/>
            <a:r>
              <a:rPr lang="en-US">
                <a:latin typeface="Arial" panose="020B0604020202020204" pitchFamily="34" charset="0"/>
                <a:cs typeface="Arial" panose="020B0604020202020204" pitchFamily="34" charset="0"/>
              </a:rPr>
              <a:t>Advisor: Dr. Jorge Crichigno</a:t>
            </a:r>
          </a:p>
          <a:p>
            <a:pPr algn="ctr"/>
            <a:endParaRPr lang="en-US" sz="2500">
              <a:latin typeface="Arial" panose="020B0604020202020204" pitchFamily="34" charset="0"/>
              <a:cs typeface="Arial" panose="020B0604020202020204" pitchFamily="34" charset="0"/>
            </a:endParaRPr>
          </a:p>
          <a:p>
            <a:pPr algn="ctr"/>
            <a:r>
              <a:rPr lang="en-US">
                <a:latin typeface="Arial" panose="020B0604020202020204" pitchFamily="34" charset="0"/>
                <a:cs typeface="Arial" panose="020B0604020202020204" pitchFamily="34" charset="0"/>
              </a:rPr>
              <a:t>Department of Integrated Information Technology</a:t>
            </a:r>
          </a:p>
          <a:p>
            <a:pPr algn="ctr"/>
            <a:r>
              <a:rPr lang="en-US">
                <a:latin typeface="Arial" panose="020B0604020202020204" pitchFamily="34" charset="0"/>
                <a:cs typeface="Arial" panose="020B0604020202020204" pitchFamily="34" charset="0"/>
              </a:rPr>
              <a:t>University of South Carolina</a:t>
            </a:r>
          </a:p>
          <a:p>
            <a:pPr algn="ctr"/>
            <a:endParaRPr lang="en-US">
              <a:latin typeface="Arial" panose="020B0604020202020204" pitchFamily="34" charset="0"/>
              <a:cs typeface="Arial" panose="020B0604020202020204" pitchFamily="34" charset="0"/>
            </a:endParaRPr>
          </a:p>
          <a:p>
            <a:pPr algn="ctr"/>
            <a:r>
              <a:rPr lang="en-US">
                <a:latin typeface="Arial" panose="020B0604020202020204" pitchFamily="34" charset="0"/>
                <a:cs typeface="Arial" panose="020B0604020202020204" pitchFamily="34" charset="0"/>
              </a:rPr>
              <a:t>December 2020</a:t>
            </a:r>
            <a:endParaRPr lang="en-US" dirty="0">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B4034174-A486-4AB5-8086-B6BB0A6942CB}"/>
              </a:ext>
            </a:extLst>
          </p:cNvPr>
          <p:cNvPicPr>
            <a:picLocks noChangeAspect="1"/>
          </p:cNvPicPr>
          <p:nvPr/>
        </p:nvPicPr>
        <p:blipFill>
          <a:blip r:embed="rId4"/>
          <a:stretch>
            <a:fillRect/>
          </a:stretch>
        </p:blipFill>
        <p:spPr>
          <a:xfrm>
            <a:off x="1327139" y="6256169"/>
            <a:ext cx="1720298" cy="365125"/>
          </a:xfrm>
          <a:prstGeom prst="rect">
            <a:avLst/>
          </a:prstGeom>
        </p:spPr>
      </p:pic>
      <p:pic>
        <p:nvPicPr>
          <p:cNvPr id="7" name="Audio 6">
            <a:hlinkClick r:id="" action="ppaction://media"/>
            <a:extLst>
              <a:ext uri="{FF2B5EF4-FFF2-40B4-BE49-F238E27FC236}">
                <a16:creationId xmlns:a16="http://schemas.microsoft.com/office/drawing/2014/main" id="{5FDAEABE-393A-457E-8D84-F7A2A25FF8CA}"/>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87150" y="6153150"/>
            <a:ext cx="552450" cy="552450"/>
          </a:xfrm>
          <a:prstGeom prst="rect">
            <a:avLst/>
          </a:prstGeom>
        </p:spPr>
      </p:pic>
      <p:pic>
        <p:nvPicPr>
          <p:cNvPr id="3" name="Picture 2"/>
          <p:cNvPicPr>
            <a:picLocks noChangeAspect="1"/>
          </p:cNvPicPr>
          <p:nvPr/>
        </p:nvPicPr>
        <p:blipFill>
          <a:blip r:embed="rId6"/>
          <a:stretch>
            <a:fillRect/>
          </a:stretch>
        </p:blipFill>
        <p:spPr>
          <a:xfrm>
            <a:off x="1927928" y="2059413"/>
            <a:ext cx="1190625" cy="1438275"/>
          </a:xfrm>
          <a:prstGeom prst="rect">
            <a:avLst/>
          </a:prstGeom>
        </p:spPr>
      </p:pic>
    </p:spTree>
    <p:extLst>
      <p:ext uri="{BB962C8B-B14F-4D97-AF65-F5344CB8AC3E}">
        <p14:creationId xmlns:p14="http://schemas.microsoft.com/office/powerpoint/2010/main" val="3387584657"/>
      </p:ext>
    </p:extLst>
  </p:cSld>
  <p:clrMapOvr>
    <a:masterClrMapping/>
  </p:clrMapOvr>
  <mc:AlternateContent xmlns:mc="http://schemas.openxmlformats.org/markup-compatibility/2006" xmlns:p14="http://schemas.microsoft.com/office/powerpoint/2010/main">
    <mc:Choice Requires="p14">
      <p:transition spd="slow" p14:dur="2000" advTm="18551"/>
    </mc:Choice>
    <mc:Fallback xmlns="">
      <p:transition spd="slow" advTm="1855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64000"/>
                <a:lumMod val="98000"/>
              </a:schemeClr>
            </a:gs>
          </a:gsLst>
          <a:lin ang="54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7A209-383F-4C01-82CC-D2F99971FC58}"/>
              </a:ext>
            </a:extLst>
          </p:cNvPr>
          <p:cNvSpPr>
            <a:spLocks noGrp="1"/>
          </p:cNvSpPr>
          <p:nvPr>
            <p:ph type="title"/>
          </p:nvPr>
        </p:nvSpPr>
        <p:spPr>
          <a:xfrm>
            <a:off x="535021" y="685800"/>
            <a:ext cx="2639962" cy="5105400"/>
          </a:xfrm>
        </p:spPr>
        <p:txBody>
          <a:bodyPr>
            <a:normAutofit/>
          </a:bodyPr>
          <a:lstStyle/>
          <a:p>
            <a:r>
              <a:rPr lang="en-US">
                <a:solidFill>
                  <a:srgbClr val="FFFFFF"/>
                </a:solidFill>
              </a:rPr>
              <a:t>Agenda</a:t>
            </a:r>
          </a:p>
        </p:txBody>
      </p:sp>
      <p:graphicFrame>
        <p:nvGraphicFramePr>
          <p:cNvPr id="11" name="Content Placeholder 2">
            <a:extLst>
              <a:ext uri="{FF2B5EF4-FFF2-40B4-BE49-F238E27FC236}">
                <a16:creationId xmlns:a16="http://schemas.microsoft.com/office/drawing/2014/main" id="{8990BC4C-02FA-48E9-95B5-63FCF59F5F86}"/>
              </a:ext>
            </a:extLst>
          </p:cNvPr>
          <p:cNvGraphicFramePr>
            <a:graphicFrameLocks noGrp="1"/>
          </p:cNvGraphicFramePr>
          <p:nvPr>
            <p:ph idx="1"/>
            <p:extLst>
              <p:ext uri="{D42A27DB-BD31-4B8C-83A1-F6EECF244321}">
                <p14:modId xmlns:p14="http://schemas.microsoft.com/office/powerpoint/2010/main" val="3818399072"/>
              </p:ext>
            </p:extLst>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5" name="Footer Placeholder 4">
            <a:extLst>
              <a:ext uri="{FF2B5EF4-FFF2-40B4-BE49-F238E27FC236}">
                <a16:creationId xmlns:a16="http://schemas.microsoft.com/office/drawing/2014/main" id="{2585B140-3A3C-4B97-9CA7-D5ABD6042FEB}"/>
              </a:ext>
            </a:extLst>
          </p:cNvPr>
          <p:cNvSpPr>
            <a:spLocks noGrp="1"/>
          </p:cNvSpPr>
          <p:nvPr>
            <p:ph type="ftr" sz="quarter" idx="11"/>
          </p:nvPr>
        </p:nvSpPr>
        <p:spPr>
          <a:xfrm>
            <a:off x="1341152" y="6269208"/>
            <a:ext cx="4463151" cy="365125"/>
          </a:xfrm>
        </p:spPr>
        <p:txBody>
          <a:bodyPr>
            <a:normAutofit/>
          </a:bodyPr>
          <a:lstStyle/>
          <a:p>
            <a:endParaRPr lang="en-US" dirty="0"/>
          </a:p>
        </p:txBody>
      </p:sp>
      <p:sp>
        <p:nvSpPr>
          <p:cNvPr id="6" name="Slide Number Placeholder 5">
            <a:extLst>
              <a:ext uri="{FF2B5EF4-FFF2-40B4-BE49-F238E27FC236}">
                <a16:creationId xmlns:a16="http://schemas.microsoft.com/office/drawing/2014/main" id="{FA7F987D-8125-4449-B24B-5D69203C7C4A}"/>
              </a:ext>
            </a:extLst>
          </p:cNvPr>
          <p:cNvSpPr>
            <a:spLocks noGrp="1"/>
          </p:cNvSpPr>
          <p:nvPr>
            <p:ph type="sldNum" sz="quarter" idx="12"/>
          </p:nvPr>
        </p:nvSpPr>
        <p:spPr/>
        <p:txBody>
          <a:bodyPr>
            <a:normAutofit/>
          </a:bodyPr>
          <a:lstStyle/>
          <a:p>
            <a:pPr>
              <a:spcAft>
                <a:spcPts val="600"/>
              </a:spcAft>
            </a:pPr>
            <a:fld id="{38C60F48-EAB5-A54D-B834-7AA360F30939}" type="slidenum">
              <a:rPr lang="en-US" smtClean="0"/>
              <a:pPr>
                <a:spcAft>
                  <a:spcPts val="600"/>
                </a:spcAft>
              </a:pPr>
              <a:t>2</a:t>
            </a:fld>
            <a:endParaRPr lang="en-US"/>
          </a:p>
        </p:txBody>
      </p:sp>
      <p:cxnSp>
        <p:nvCxnSpPr>
          <p:cNvPr id="4" name="Straight Connector 3">
            <a:extLst>
              <a:ext uri="{FF2B5EF4-FFF2-40B4-BE49-F238E27FC236}">
                <a16:creationId xmlns:a16="http://schemas.microsoft.com/office/drawing/2014/main" id="{317C6886-4E51-4FCE-9CB6-B02F2B2FB8F0}"/>
              </a:ext>
            </a:extLst>
          </p:cNvPr>
          <p:cNvCxnSpPr>
            <a:cxnSpLocks/>
          </p:cNvCxnSpPr>
          <p:nvPr/>
        </p:nvCxnSpPr>
        <p:spPr>
          <a:xfrm>
            <a:off x="597550" y="876301"/>
            <a:ext cx="1779890" cy="0"/>
          </a:xfrm>
          <a:prstGeom prst="line">
            <a:avLst/>
          </a:prstGeom>
          <a:noFill/>
          <a:ln w="25400" cap="flat" cmpd="sng" algn="ctr">
            <a:solidFill>
              <a:schemeClr val="accent2"/>
            </a:solidFill>
            <a:prstDash val="solid"/>
          </a:ln>
          <a:effectLst>
            <a:outerShdw blurRad="40000" dist="20000" dir="5400000" rotWithShape="0">
              <a:srgbClr val="000000">
                <a:alpha val="38000"/>
              </a:srgbClr>
            </a:outerShdw>
          </a:effectLst>
        </p:spPr>
      </p:cxnSp>
      <p:pic>
        <p:nvPicPr>
          <p:cNvPr id="9" name="Picture 8">
            <a:extLst>
              <a:ext uri="{FF2B5EF4-FFF2-40B4-BE49-F238E27FC236}">
                <a16:creationId xmlns:a16="http://schemas.microsoft.com/office/drawing/2014/main" id="{73464212-9CDB-4AEA-91E9-A2A73185ABB4}"/>
              </a:ext>
            </a:extLst>
          </p:cNvPr>
          <p:cNvPicPr>
            <a:picLocks noChangeAspect="1"/>
          </p:cNvPicPr>
          <p:nvPr/>
        </p:nvPicPr>
        <p:blipFill>
          <a:blip r:embed="rId10"/>
          <a:stretch>
            <a:fillRect/>
          </a:stretch>
        </p:blipFill>
        <p:spPr>
          <a:xfrm>
            <a:off x="1341152" y="6286498"/>
            <a:ext cx="1720298" cy="365125"/>
          </a:xfrm>
          <a:prstGeom prst="rect">
            <a:avLst/>
          </a:prstGeom>
        </p:spPr>
      </p:pic>
      <p:pic>
        <p:nvPicPr>
          <p:cNvPr id="7" name="Audio 6">
            <a:hlinkClick r:id="" action="ppaction://media"/>
            <a:extLst>
              <a:ext uri="{FF2B5EF4-FFF2-40B4-BE49-F238E27FC236}">
                <a16:creationId xmlns:a16="http://schemas.microsoft.com/office/drawing/2014/main" id="{A61E8019-7080-428C-9F91-FFEBC18E904B}"/>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11487150" y="6153150"/>
            <a:ext cx="552450" cy="552450"/>
          </a:xfrm>
          <a:prstGeom prst="rect">
            <a:avLst/>
          </a:prstGeom>
        </p:spPr>
      </p:pic>
    </p:spTree>
    <p:extLst>
      <p:ext uri="{BB962C8B-B14F-4D97-AF65-F5344CB8AC3E}">
        <p14:creationId xmlns:p14="http://schemas.microsoft.com/office/powerpoint/2010/main" val="354627778"/>
      </p:ext>
    </p:extLst>
  </p:cSld>
  <p:clrMapOvr>
    <a:masterClrMapping/>
  </p:clrMapOvr>
  <mc:AlternateContent xmlns:mc="http://schemas.openxmlformats.org/markup-compatibility/2006" xmlns:p14="http://schemas.microsoft.com/office/powerpoint/2010/main">
    <mc:Choice Requires="p14">
      <p:transition spd="slow" p14:dur="2000" advTm="12757"/>
    </mc:Choice>
    <mc:Fallback xmlns="">
      <p:transition spd="slow" advTm="1275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7A209-383F-4C01-82CC-D2F99971FC58}"/>
              </a:ext>
            </a:extLst>
          </p:cNvPr>
          <p:cNvSpPr>
            <a:spLocks noGrp="1"/>
          </p:cNvSpPr>
          <p:nvPr>
            <p:ph type="title"/>
          </p:nvPr>
        </p:nvSpPr>
        <p:spPr/>
        <p:txBody>
          <a:bodyPr/>
          <a:lstStyle/>
          <a:p>
            <a:r>
              <a:rPr lang="en-US" dirty="0"/>
              <a:t>Problem Description</a:t>
            </a:r>
          </a:p>
        </p:txBody>
      </p:sp>
      <p:sp>
        <p:nvSpPr>
          <p:cNvPr id="3" name="Content Placeholder 2">
            <a:extLst>
              <a:ext uri="{FF2B5EF4-FFF2-40B4-BE49-F238E27FC236}">
                <a16:creationId xmlns:a16="http://schemas.microsoft.com/office/drawing/2014/main" id="{4BC348B2-A502-4478-977C-9683494609FC}"/>
              </a:ext>
            </a:extLst>
          </p:cNvPr>
          <p:cNvSpPr>
            <a:spLocks noGrp="1"/>
          </p:cNvSpPr>
          <p:nvPr>
            <p:ph idx="1"/>
          </p:nvPr>
        </p:nvSpPr>
        <p:spPr/>
        <p:txBody>
          <a:bodyPr>
            <a:noAutofit/>
          </a:bodyPr>
          <a:lstStyle/>
          <a:p>
            <a:pPr marL="0" indent="0">
              <a:spcBef>
                <a:spcPts val="600"/>
              </a:spcBef>
              <a:spcAft>
                <a:spcPts val="0"/>
              </a:spcAft>
              <a:buClr>
                <a:schemeClr val="accent2"/>
              </a:buClr>
              <a:buNone/>
            </a:pPr>
            <a:r>
              <a:rPr lang="en-US" sz="2400" dirty="0"/>
              <a:t>As the Information Technology space continues to expand, there is a need for proper instructional documentation to be developed to aid in the development of new IT professionals. Throughout the United States and the rest of the world, large parts of daily operations for companies and individuals are becoming digitized. The large transition from traditional work to work localized to the internet necessitates the expansion of networks and requires the adoption of faster and more efficient routing protocols. Open Shortest Path First (OSPF) is one such protocol that allows for extremely fast communication within large networks. To operate networks based on OSPF, instructional documentation needs to be developed for students and IT professionals alike.</a:t>
            </a:r>
          </a:p>
        </p:txBody>
      </p:sp>
      <p:sp>
        <p:nvSpPr>
          <p:cNvPr id="5" name="Footer Placeholder 4">
            <a:extLst>
              <a:ext uri="{FF2B5EF4-FFF2-40B4-BE49-F238E27FC236}">
                <a16:creationId xmlns:a16="http://schemas.microsoft.com/office/drawing/2014/main" id="{2585B140-3A3C-4B97-9CA7-D5ABD6042FEB}"/>
              </a:ext>
            </a:extLst>
          </p:cNvPr>
          <p:cNvSpPr>
            <a:spLocks noGrp="1"/>
          </p:cNvSpPr>
          <p:nvPr>
            <p:ph type="ftr" sz="quarter" idx="11"/>
          </p:nvPr>
        </p:nvSpPr>
        <p:spPr>
          <a:xfrm>
            <a:off x="1517591" y="6340475"/>
            <a:ext cx="7084177" cy="365125"/>
          </a:xfrm>
        </p:spPr>
        <p:txBody>
          <a:bodyPr/>
          <a:lstStyle/>
          <a:p>
            <a:endParaRPr lang="en-US" dirty="0"/>
          </a:p>
        </p:txBody>
      </p:sp>
      <p:sp>
        <p:nvSpPr>
          <p:cNvPr id="6" name="Slide Number Placeholder 5">
            <a:extLst>
              <a:ext uri="{FF2B5EF4-FFF2-40B4-BE49-F238E27FC236}">
                <a16:creationId xmlns:a16="http://schemas.microsoft.com/office/drawing/2014/main" id="{FA7F987D-8125-4449-B24B-5D69203C7C4A}"/>
              </a:ext>
            </a:extLst>
          </p:cNvPr>
          <p:cNvSpPr>
            <a:spLocks noGrp="1"/>
          </p:cNvSpPr>
          <p:nvPr>
            <p:ph type="sldNum" sz="quarter" idx="12"/>
          </p:nvPr>
        </p:nvSpPr>
        <p:spPr/>
        <p:txBody>
          <a:bodyPr/>
          <a:lstStyle/>
          <a:p>
            <a:fld id="{38C60F48-EAB5-A54D-B834-7AA360F30939}" type="slidenum">
              <a:rPr lang="en-US" smtClean="0"/>
              <a:t>3</a:t>
            </a:fld>
            <a:endParaRPr lang="en-US"/>
          </a:p>
        </p:txBody>
      </p:sp>
      <p:cxnSp>
        <p:nvCxnSpPr>
          <p:cNvPr id="4" name="Straight Connector 3">
            <a:extLst>
              <a:ext uri="{FF2B5EF4-FFF2-40B4-BE49-F238E27FC236}">
                <a16:creationId xmlns:a16="http://schemas.microsoft.com/office/drawing/2014/main" id="{317C6886-4E51-4FCE-9CB6-B02F2B2FB8F0}"/>
              </a:ext>
            </a:extLst>
          </p:cNvPr>
          <p:cNvCxnSpPr>
            <a:cxnSpLocks/>
          </p:cNvCxnSpPr>
          <p:nvPr/>
        </p:nvCxnSpPr>
        <p:spPr>
          <a:xfrm>
            <a:off x="597550" y="876301"/>
            <a:ext cx="4462130" cy="0"/>
          </a:xfrm>
          <a:prstGeom prst="line">
            <a:avLst/>
          </a:prstGeom>
          <a:noFill/>
          <a:ln w="25400" cap="flat" cmpd="sng" algn="ctr">
            <a:solidFill>
              <a:schemeClr val="accent2"/>
            </a:solidFill>
            <a:prstDash val="solid"/>
          </a:ln>
          <a:effectLst>
            <a:outerShdw blurRad="40000" dist="20000" dir="5400000" rotWithShape="0">
              <a:srgbClr val="000000">
                <a:alpha val="38000"/>
              </a:srgbClr>
            </a:outerShdw>
          </a:effectLst>
        </p:spPr>
      </p:cxnSp>
      <p:pic>
        <p:nvPicPr>
          <p:cNvPr id="9" name="Picture 8">
            <a:extLst>
              <a:ext uri="{FF2B5EF4-FFF2-40B4-BE49-F238E27FC236}">
                <a16:creationId xmlns:a16="http://schemas.microsoft.com/office/drawing/2014/main" id="{73464212-9CDB-4AEA-91E9-A2A73185ABB4}"/>
              </a:ext>
            </a:extLst>
          </p:cNvPr>
          <p:cNvPicPr>
            <a:picLocks noChangeAspect="1"/>
          </p:cNvPicPr>
          <p:nvPr/>
        </p:nvPicPr>
        <p:blipFill>
          <a:blip r:embed="rId5"/>
          <a:stretch>
            <a:fillRect/>
          </a:stretch>
        </p:blipFill>
        <p:spPr>
          <a:xfrm>
            <a:off x="1517591" y="6340475"/>
            <a:ext cx="1720298" cy="365125"/>
          </a:xfrm>
          <a:prstGeom prst="rect">
            <a:avLst/>
          </a:prstGeom>
        </p:spPr>
      </p:pic>
      <p:pic>
        <p:nvPicPr>
          <p:cNvPr id="10" name="Audio 9">
            <a:hlinkClick r:id="" action="ppaction://media"/>
            <a:extLst>
              <a:ext uri="{FF2B5EF4-FFF2-40B4-BE49-F238E27FC236}">
                <a16:creationId xmlns:a16="http://schemas.microsoft.com/office/drawing/2014/main" id="{9DD7672E-DA36-40D0-A10F-F07A8671E3F6}"/>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487150" y="6153150"/>
            <a:ext cx="552450" cy="552450"/>
          </a:xfrm>
          <a:prstGeom prst="rect">
            <a:avLst/>
          </a:prstGeom>
        </p:spPr>
      </p:pic>
    </p:spTree>
    <p:extLst>
      <p:ext uri="{BB962C8B-B14F-4D97-AF65-F5344CB8AC3E}">
        <p14:creationId xmlns:p14="http://schemas.microsoft.com/office/powerpoint/2010/main" val="3053079447"/>
      </p:ext>
    </p:extLst>
  </p:cSld>
  <p:clrMapOvr>
    <a:masterClrMapping/>
  </p:clrMapOvr>
  <mc:AlternateContent xmlns:mc="http://schemas.openxmlformats.org/markup-compatibility/2006" xmlns:p14="http://schemas.microsoft.com/office/powerpoint/2010/main">
    <mc:Choice Requires="p14">
      <p:transition spd="slow" p14:dur="2000" advTm="69693"/>
    </mc:Choice>
    <mc:Fallback xmlns="">
      <p:transition spd="slow" advTm="6969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0"/>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7A209-383F-4C01-82CC-D2F99971FC58}"/>
              </a:ext>
            </a:extLst>
          </p:cNvPr>
          <p:cNvSpPr>
            <a:spLocks noGrp="1"/>
          </p:cNvSpPr>
          <p:nvPr>
            <p:ph type="title"/>
          </p:nvPr>
        </p:nvSpPr>
        <p:spPr/>
        <p:txBody>
          <a:bodyPr/>
          <a:lstStyle/>
          <a:p>
            <a:r>
              <a:rPr lang="en-US" dirty="0"/>
              <a:t>Background Information</a:t>
            </a:r>
          </a:p>
        </p:txBody>
      </p:sp>
      <p:sp>
        <p:nvSpPr>
          <p:cNvPr id="3" name="Content Placeholder 2">
            <a:extLst>
              <a:ext uri="{FF2B5EF4-FFF2-40B4-BE49-F238E27FC236}">
                <a16:creationId xmlns:a16="http://schemas.microsoft.com/office/drawing/2014/main" id="{4BC348B2-A502-4478-977C-9683494609FC}"/>
              </a:ext>
            </a:extLst>
          </p:cNvPr>
          <p:cNvSpPr>
            <a:spLocks noGrp="1"/>
          </p:cNvSpPr>
          <p:nvPr>
            <p:ph idx="1"/>
          </p:nvPr>
        </p:nvSpPr>
        <p:spPr/>
        <p:txBody>
          <a:bodyPr>
            <a:normAutofit/>
          </a:bodyPr>
          <a:lstStyle/>
          <a:p>
            <a:pPr marL="280988" indent="-280988">
              <a:spcBef>
                <a:spcPts val="600"/>
              </a:spcBef>
              <a:spcAft>
                <a:spcPts val="0"/>
              </a:spcAft>
              <a:buClr>
                <a:schemeClr val="accent2"/>
              </a:buClr>
              <a:buFont typeface="Arial" panose="020B0604020202020204" pitchFamily="34" charset="0"/>
              <a:buChar char="•"/>
            </a:pPr>
            <a:endParaRPr lang="en-US" dirty="0"/>
          </a:p>
          <a:p>
            <a:pPr marL="280988" indent="-280988">
              <a:spcBef>
                <a:spcPts val="600"/>
              </a:spcBef>
              <a:spcAft>
                <a:spcPts val="0"/>
              </a:spcAft>
              <a:buClr>
                <a:schemeClr val="accent2"/>
              </a:buClr>
              <a:buFont typeface="Arial" panose="020B0604020202020204" pitchFamily="34" charset="0"/>
              <a:buChar char="•"/>
            </a:pPr>
            <a:endParaRPr lang="en-US" dirty="0"/>
          </a:p>
          <a:p>
            <a:pPr marL="280988" indent="-280988">
              <a:spcBef>
                <a:spcPts val="600"/>
              </a:spcBef>
              <a:spcAft>
                <a:spcPts val="0"/>
              </a:spcAft>
              <a:buClr>
                <a:schemeClr val="accent2"/>
              </a:buClr>
              <a:buFont typeface="Arial" panose="020B0604020202020204" pitchFamily="34" charset="0"/>
              <a:buChar char="•"/>
            </a:pPr>
            <a:endParaRPr lang="en-US" dirty="0"/>
          </a:p>
        </p:txBody>
      </p:sp>
      <p:sp>
        <p:nvSpPr>
          <p:cNvPr id="5" name="Footer Placeholder 4">
            <a:extLst>
              <a:ext uri="{FF2B5EF4-FFF2-40B4-BE49-F238E27FC236}">
                <a16:creationId xmlns:a16="http://schemas.microsoft.com/office/drawing/2014/main" id="{2585B140-3A3C-4B97-9CA7-D5ABD6042FEB}"/>
              </a:ext>
            </a:extLst>
          </p:cNvPr>
          <p:cNvSpPr>
            <a:spLocks noGrp="1"/>
          </p:cNvSpPr>
          <p:nvPr>
            <p:ph type="ftr" sz="quarter" idx="11"/>
          </p:nvPr>
        </p:nvSpPr>
        <p:spPr>
          <a:xfrm>
            <a:off x="1336867" y="6266088"/>
            <a:ext cx="7084177" cy="365125"/>
          </a:xfrm>
        </p:spPr>
        <p:txBody>
          <a:bodyPr/>
          <a:lstStyle/>
          <a:p>
            <a:endParaRPr lang="en-US" dirty="0"/>
          </a:p>
        </p:txBody>
      </p:sp>
      <p:sp>
        <p:nvSpPr>
          <p:cNvPr id="6" name="Slide Number Placeholder 5">
            <a:extLst>
              <a:ext uri="{FF2B5EF4-FFF2-40B4-BE49-F238E27FC236}">
                <a16:creationId xmlns:a16="http://schemas.microsoft.com/office/drawing/2014/main" id="{FA7F987D-8125-4449-B24B-5D69203C7C4A}"/>
              </a:ext>
            </a:extLst>
          </p:cNvPr>
          <p:cNvSpPr>
            <a:spLocks noGrp="1"/>
          </p:cNvSpPr>
          <p:nvPr>
            <p:ph type="sldNum" sz="quarter" idx="12"/>
          </p:nvPr>
        </p:nvSpPr>
        <p:spPr/>
        <p:txBody>
          <a:bodyPr/>
          <a:lstStyle/>
          <a:p>
            <a:fld id="{38C60F48-EAB5-A54D-B834-7AA360F30939}" type="slidenum">
              <a:rPr lang="en-US" smtClean="0"/>
              <a:t>4</a:t>
            </a:fld>
            <a:endParaRPr lang="en-US"/>
          </a:p>
        </p:txBody>
      </p:sp>
      <p:cxnSp>
        <p:nvCxnSpPr>
          <p:cNvPr id="4" name="Straight Connector 3">
            <a:extLst>
              <a:ext uri="{FF2B5EF4-FFF2-40B4-BE49-F238E27FC236}">
                <a16:creationId xmlns:a16="http://schemas.microsoft.com/office/drawing/2014/main" id="{317C6886-4E51-4FCE-9CB6-B02F2B2FB8F0}"/>
              </a:ext>
            </a:extLst>
          </p:cNvPr>
          <p:cNvCxnSpPr>
            <a:cxnSpLocks/>
          </p:cNvCxnSpPr>
          <p:nvPr/>
        </p:nvCxnSpPr>
        <p:spPr>
          <a:xfrm>
            <a:off x="597550" y="876301"/>
            <a:ext cx="5163170" cy="0"/>
          </a:xfrm>
          <a:prstGeom prst="line">
            <a:avLst/>
          </a:prstGeom>
          <a:noFill/>
          <a:ln w="25400" cap="flat" cmpd="sng" algn="ctr">
            <a:solidFill>
              <a:schemeClr val="accent2"/>
            </a:solidFill>
            <a:prstDash val="solid"/>
          </a:ln>
          <a:effectLst>
            <a:outerShdw blurRad="40000" dist="20000" dir="5400000" rotWithShape="0">
              <a:srgbClr val="000000">
                <a:alpha val="38000"/>
              </a:srgbClr>
            </a:outerShdw>
          </a:effectLst>
        </p:spPr>
      </p:cxnSp>
      <p:pic>
        <p:nvPicPr>
          <p:cNvPr id="9" name="Picture 8">
            <a:extLst>
              <a:ext uri="{FF2B5EF4-FFF2-40B4-BE49-F238E27FC236}">
                <a16:creationId xmlns:a16="http://schemas.microsoft.com/office/drawing/2014/main" id="{73464212-9CDB-4AEA-91E9-A2A73185ABB4}"/>
              </a:ext>
            </a:extLst>
          </p:cNvPr>
          <p:cNvPicPr>
            <a:picLocks noChangeAspect="1"/>
          </p:cNvPicPr>
          <p:nvPr/>
        </p:nvPicPr>
        <p:blipFill>
          <a:blip r:embed="rId5"/>
          <a:stretch>
            <a:fillRect/>
          </a:stretch>
        </p:blipFill>
        <p:spPr>
          <a:xfrm>
            <a:off x="1336867" y="6282370"/>
            <a:ext cx="1720298" cy="365125"/>
          </a:xfrm>
          <a:prstGeom prst="rect">
            <a:avLst/>
          </a:prstGeom>
        </p:spPr>
      </p:pic>
      <p:sp>
        <p:nvSpPr>
          <p:cNvPr id="7" name="TextBox 6">
            <a:extLst>
              <a:ext uri="{FF2B5EF4-FFF2-40B4-BE49-F238E27FC236}">
                <a16:creationId xmlns:a16="http://schemas.microsoft.com/office/drawing/2014/main" id="{F2943AE1-0123-4CD1-9760-FA7DB1BF5A86}"/>
              </a:ext>
            </a:extLst>
          </p:cNvPr>
          <p:cNvSpPr txBox="1"/>
          <p:nvPr/>
        </p:nvSpPr>
        <p:spPr>
          <a:xfrm>
            <a:off x="735805" y="1883703"/>
            <a:ext cx="11077074" cy="4093428"/>
          </a:xfrm>
          <a:prstGeom prst="rect">
            <a:avLst/>
          </a:prstGeom>
          <a:noFill/>
        </p:spPr>
        <p:txBody>
          <a:bodyPr wrap="square" rtlCol="0">
            <a:spAutoFit/>
          </a:bodyPr>
          <a:lstStyle/>
          <a:p>
            <a:r>
              <a:rPr lang="en-US" sz="2000" dirty="0"/>
              <a:t>Open Shortest Path First is a routing protocol that uses the Shortest Path First algorithm to calculate the cost of each possible route from source to destination, the protocol then uses the route with the lowest cost to send packets. The cost calculation takes into account the bandwidth of each interface in the route. The cost per bandwidth can be changed in the protocol itself to fit the needs of a specific network.</a:t>
            </a:r>
          </a:p>
          <a:p>
            <a:endParaRPr lang="en-US" sz="2000" dirty="0"/>
          </a:p>
          <a:p>
            <a:r>
              <a:rPr lang="en-US" sz="2000" dirty="0"/>
              <a:t>Cost for OSPF is calculated through the formula:</a:t>
            </a:r>
          </a:p>
          <a:p>
            <a:r>
              <a:rPr lang="en-US" sz="2000" b="1" dirty="0"/>
              <a:t>Cost = Reference Bandwidth / Interface Bandwidth in bps</a:t>
            </a:r>
          </a:p>
          <a:p>
            <a:endParaRPr lang="en-US" sz="2000" b="1" dirty="0"/>
          </a:p>
          <a:p>
            <a:r>
              <a:rPr lang="en-US" sz="2000" dirty="0"/>
              <a:t>This formula gives the router the default values for these interface types:</a:t>
            </a:r>
          </a:p>
          <a:p>
            <a:endParaRPr lang="en-US" sz="2000" dirty="0"/>
          </a:p>
          <a:p>
            <a:r>
              <a:rPr lang="en-US" sz="2000" dirty="0"/>
              <a:t>Ethernet Link 		10Mbps				100000000/10000000 = 10 		Cost of 10</a:t>
            </a:r>
          </a:p>
          <a:p>
            <a:r>
              <a:rPr lang="en-US" sz="2000" dirty="0" err="1"/>
              <a:t>FastEthernet</a:t>
            </a:r>
            <a:r>
              <a:rPr lang="en-US" sz="2000" dirty="0"/>
              <a:t> Link 	100Mbps			100000000/100000000 = 1			Cost of 1</a:t>
            </a:r>
          </a:p>
          <a:p>
            <a:r>
              <a:rPr lang="en-US" sz="2000" dirty="0"/>
              <a:t>Serial Link 			1544Kbps(default)	100000000/1544000 = 64.76 		Cost of 64</a:t>
            </a:r>
          </a:p>
        </p:txBody>
      </p:sp>
      <p:pic>
        <p:nvPicPr>
          <p:cNvPr id="11" name="Audio 10">
            <a:hlinkClick r:id="" action="ppaction://media"/>
            <a:extLst>
              <a:ext uri="{FF2B5EF4-FFF2-40B4-BE49-F238E27FC236}">
                <a16:creationId xmlns:a16="http://schemas.microsoft.com/office/drawing/2014/main" id="{80066F7E-43DB-472F-A476-4C2FDC1D7F3A}"/>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487150" y="6153150"/>
            <a:ext cx="552450" cy="552450"/>
          </a:xfrm>
          <a:prstGeom prst="rect">
            <a:avLst/>
          </a:prstGeom>
        </p:spPr>
      </p:pic>
    </p:spTree>
    <p:extLst>
      <p:ext uri="{BB962C8B-B14F-4D97-AF65-F5344CB8AC3E}">
        <p14:creationId xmlns:p14="http://schemas.microsoft.com/office/powerpoint/2010/main" val="3093219239"/>
      </p:ext>
    </p:extLst>
  </p:cSld>
  <p:clrMapOvr>
    <a:masterClrMapping/>
  </p:clrMapOvr>
  <mc:AlternateContent xmlns:mc="http://schemas.openxmlformats.org/markup-compatibility/2006" xmlns:p14="http://schemas.microsoft.com/office/powerpoint/2010/main">
    <mc:Choice Requires="p14">
      <p:transition spd="slow" p14:dur="2000" advTm="106148"/>
    </mc:Choice>
    <mc:Fallback xmlns="">
      <p:transition spd="slow" advTm="10614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1"/>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E7D61-51D9-452D-B9DC-3AF232930404}"/>
              </a:ext>
            </a:extLst>
          </p:cNvPr>
          <p:cNvSpPr>
            <a:spLocks noGrp="1"/>
          </p:cNvSpPr>
          <p:nvPr>
            <p:ph type="title"/>
          </p:nvPr>
        </p:nvSpPr>
        <p:spPr/>
        <p:txBody>
          <a:bodyPr/>
          <a:lstStyle/>
          <a:p>
            <a:r>
              <a:rPr lang="en-US" dirty="0"/>
              <a:t>Instructional Documentation</a:t>
            </a:r>
          </a:p>
        </p:txBody>
      </p:sp>
      <p:sp>
        <p:nvSpPr>
          <p:cNvPr id="3" name="Content Placeholder 2">
            <a:extLst>
              <a:ext uri="{FF2B5EF4-FFF2-40B4-BE49-F238E27FC236}">
                <a16:creationId xmlns:a16="http://schemas.microsoft.com/office/drawing/2014/main" id="{4A0EE960-BE32-4BDB-BD8E-E71244D5E533}"/>
              </a:ext>
            </a:extLst>
          </p:cNvPr>
          <p:cNvSpPr>
            <a:spLocks noGrp="1"/>
          </p:cNvSpPr>
          <p:nvPr>
            <p:ph idx="1"/>
          </p:nvPr>
        </p:nvSpPr>
        <p:spPr>
          <a:xfrm>
            <a:off x="1484311" y="2034701"/>
            <a:ext cx="10018713" cy="3124201"/>
          </a:xfrm>
        </p:spPr>
        <p:txBody>
          <a:bodyPr>
            <a:normAutofit fontScale="92500" lnSpcReduction="10000"/>
          </a:bodyPr>
          <a:lstStyle/>
          <a:p>
            <a:pPr marL="0" indent="0">
              <a:buNone/>
            </a:pPr>
            <a:r>
              <a:rPr lang="en-US" sz="2400" dirty="0"/>
              <a:t>The goal of creating the OSPF instructional documentation has been to create a simple and effective way to give students hands-on experience working with OSPF in a non-critical environment. The Instructional Documentation or “Labs” take the student through configuring different aspects of OSPF in a step-by-step manner. Each lab is a self-contained document with ~35 pages of instructions, explanations, and figures that explain how to configure OSPF. </a:t>
            </a:r>
          </a:p>
          <a:p>
            <a:pPr marL="0" indent="0">
              <a:buNone/>
            </a:pPr>
            <a:r>
              <a:rPr lang="en-US" sz="2400" dirty="0"/>
              <a:t>The student is able to utilize </a:t>
            </a:r>
            <a:r>
              <a:rPr lang="en-US" sz="2400" dirty="0" err="1"/>
              <a:t>NetLab</a:t>
            </a:r>
            <a:r>
              <a:rPr lang="en-US" sz="2400" dirty="0"/>
              <a:t>+ to work through configuring OSPF in a virtualized environment. Each lab topology is pre-configured in </a:t>
            </a:r>
            <a:r>
              <a:rPr lang="en-US" sz="2400" dirty="0" err="1"/>
              <a:t>NetLab</a:t>
            </a:r>
            <a:r>
              <a:rPr lang="en-US" sz="2400" dirty="0"/>
              <a:t>+ and contains the instructional documentation as well.</a:t>
            </a:r>
          </a:p>
        </p:txBody>
      </p:sp>
      <p:sp>
        <p:nvSpPr>
          <p:cNvPr id="4" name="Footer Placeholder 3">
            <a:extLst>
              <a:ext uri="{FF2B5EF4-FFF2-40B4-BE49-F238E27FC236}">
                <a16:creationId xmlns:a16="http://schemas.microsoft.com/office/drawing/2014/main" id="{9E8B6479-3CC7-41EB-A5BE-FB1E9FAC25B3}"/>
              </a:ext>
            </a:extLst>
          </p:cNvPr>
          <p:cNvSpPr>
            <a:spLocks noGrp="1"/>
          </p:cNvSpPr>
          <p:nvPr>
            <p:ph type="ftr" sz="quarter" idx="11"/>
          </p:nvPr>
        </p:nvSpPr>
        <p:spPr>
          <a:xfrm>
            <a:off x="1268773" y="6232256"/>
            <a:ext cx="7084177" cy="365125"/>
          </a:xfrm>
        </p:spPr>
        <p:txBody>
          <a:bodyPr/>
          <a:lstStyle/>
          <a:p>
            <a:endParaRPr lang="en-US" dirty="0"/>
          </a:p>
        </p:txBody>
      </p:sp>
      <p:sp>
        <p:nvSpPr>
          <p:cNvPr id="5" name="Slide Number Placeholder 4">
            <a:extLst>
              <a:ext uri="{FF2B5EF4-FFF2-40B4-BE49-F238E27FC236}">
                <a16:creationId xmlns:a16="http://schemas.microsoft.com/office/drawing/2014/main" id="{29FBBEFF-1F9B-4645-B2F2-B96CC3E0F853}"/>
              </a:ext>
            </a:extLst>
          </p:cNvPr>
          <p:cNvSpPr>
            <a:spLocks noGrp="1"/>
          </p:cNvSpPr>
          <p:nvPr>
            <p:ph type="sldNum" sz="quarter" idx="12"/>
          </p:nvPr>
        </p:nvSpPr>
        <p:spPr/>
        <p:txBody>
          <a:bodyPr/>
          <a:lstStyle/>
          <a:p>
            <a:fld id="{38C60F48-EAB5-A54D-B834-7AA360F30939}" type="slidenum">
              <a:rPr lang="en-US" smtClean="0"/>
              <a:t>5</a:t>
            </a:fld>
            <a:endParaRPr lang="en-US"/>
          </a:p>
        </p:txBody>
      </p:sp>
      <p:pic>
        <p:nvPicPr>
          <p:cNvPr id="6" name="Picture 5">
            <a:extLst>
              <a:ext uri="{FF2B5EF4-FFF2-40B4-BE49-F238E27FC236}">
                <a16:creationId xmlns:a16="http://schemas.microsoft.com/office/drawing/2014/main" id="{5E083388-4430-4286-8FAD-C92AE040C644}"/>
              </a:ext>
            </a:extLst>
          </p:cNvPr>
          <p:cNvPicPr>
            <a:picLocks noChangeAspect="1"/>
          </p:cNvPicPr>
          <p:nvPr/>
        </p:nvPicPr>
        <p:blipFill>
          <a:blip r:embed="rId4"/>
          <a:stretch>
            <a:fillRect/>
          </a:stretch>
        </p:blipFill>
        <p:spPr>
          <a:xfrm>
            <a:off x="1268773" y="6232256"/>
            <a:ext cx="1720298" cy="365125"/>
          </a:xfrm>
          <a:prstGeom prst="rect">
            <a:avLst/>
          </a:prstGeom>
        </p:spPr>
      </p:pic>
      <p:pic>
        <p:nvPicPr>
          <p:cNvPr id="15" name="Audio 14">
            <a:hlinkClick r:id="" action="ppaction://media"/>
            <a:extLst>
              <a:ext uri="{FF2B5EF4-FFF2-40B4-BE49-F238E27FC236}">
                <a16:creationId xmlns:a16="http://schemas.microsoft.com/office/drawing/2014/main" id="{D7067AB3-38FE-48D2-8D82-3C680A5596CB}"/>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87150" y="6153150"/>
            <a:ext cx="552450" cy="552450"/>
          </a:xfrm>
          <a:prstGeom prst="rect">
            <a:avLst/>
          </a:prstGeom>
        </p:spPr>
      </p:pic>
    </p:spTree>
    <p:extLst>
      <p:ext uri="{BB962C8B-B14F-4D97-AF65-F5344CB8AC3E}">
        <p14:creationId xmlns:p14="http://schemas.microsoft.com/office/powerpoint/2010/main" val="888398518"/>
      </p:ext>
    </p:extLst>
  </p:cSld>
  <p:clrMapOvr>
    <a:masterClrMapping/>
  </p:clrMapOvr>
  <mc:AlternateContent xmlns:mc="http://schemas.openxmlformats.org/markup-compatibility/2006" xmlns:p14="http://schemas.microsoft.com/office/powerpoint/2010/main">
    <mc:Choice Requires="p14">
      <p:transition spd="slow" p14:dur="2000" advTm="77007"/>
    </mc:Choice>
    <mc:Fallback xmlns="">
      <p:transition spd="slow" advTm="7700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5"/>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63357-C4BD-453E-B96F-8F8C9D67D9F6}"/>
              </a:ext>
            </a:extLst>
          </p:cNvPr>
          <p:cNvSpPr>
            <a:spLocks noGrp="1"/>
          </p:cNvSpPr>
          <p:nvPr>
            <p:ph type="title"/>
          </p:nvPr>
        </p:nvSpPr>
        <p:spPr/>
        <p:txBody>
          <a:bodyPr/>
          <a:lstStyle/>
          <a:p>
            <a:r>
              <a:rPr lang="en-US" dirty="0"/>
              <a:t>OSPF Lab 2 Demonstration</a:t>
            </a:r>
          </a:p>
        </p:txBody>
      </p:sp>
      <p:sp>
        <p:nvSpPr>
          <p:cNvPr id="3" name="Content Placeholder 2">
            <a:extLst>
              <a:ext uri="{FF2B5EF4-FFF2-40B4-BE49-F238E27FC236}">
                <a16:creationId xmlns:a16="http://schemas.microsoft.com/office/drawing/2014/main" id="{96783AFF-1E0B-4EBA-A66C-3BD54AF40D96}"/>
              </a:ext>
            </a:extLst>
          </p:cNvPr>
          <p:cNvSpPr>
            <a:spLocks noGrp="1"/>
          </p:cNvSpPr>
          <p:nvPr>
            <p:ph idx="1"/>
          </p:nvPr>
        </p:nvSpPr>
        <p:spPr>
          <a:xfrm>
            <a:off x="1484311" y="2315183"/>
            <a:ext cx="10018713" cy="1472119"/>
          </a:xfrm>
        </p:spPr>
        <p:txBody>
          <a:bodyPr/>
          <a:lstStyle/>
          <a:p>
            <a:pPr marL="0" indent="0">
              <a:buNone/>
            </a:pPr>
            <a:r>
              <a:rPr lang="en-US" dirty="0"/>
              <a:t>This lab is tentatively the second lab in the OSPF lab series, this is subject to change.</a:t>
            </a:r>
          </a:p>
        </p:txBody>
      </p:sp>
      <p:sp>
        <p:nvSpPr>
          <p:cNvPr id="4" name="Footer Placeholder 3">
            <a:extLst>
              <a:ext uri="{FF2B5EF4-FFF2-40B4-BE49-F238E27FC236}">
                <a16:creationId xmlns:a16="http://schemas.microsoft.com/office/drawing/2014/main" id="{6E517A3F-C2EB-4662-9ABB-B6A93CE66F21}"/>
              </a:ext>
            </a:extLst>
          </p:cNvPr>
          <p:cNvSpPr>
            <a:spLocks noGrp="1"/>
          </p:cNvSpPr>
          <p:nvPr>
            <p:ph type="ftr" sz="quarter" idx="11"/>
          </p:nvPr>
        </p:nvSpPr>
        <p:spPr>
          <a:xfrm>
            <a:off x="1404960" y="6288299"/>
            <a:ext cx="7084177" cy="365125"/>
          </a:xfrm>
        </p:spPr>
        <p:txBody>
          <a:bodyPr/>
          <a:lstStyle/>
          <a:p>
            <a:endParaRPr lang="en-US" dirty="0"/>
          </a:p>
        </p:txBody>
      </p:sp>
      <p:sp>
        <p:nvSpPr>
          <p:cNvPr id="5" name="Slide Number Placeholder 4">
            <a:extLst>
              <a:ext uri="{FF2B5EF4-FFF2-40B4-BE49-F238E27FC236}">
                <a16:creationId xmlns:a16="http://schemas.microsoft.com/office/drawing/2014/main" id="{10B9FCAD-33FA-476D-A93F-7FE9CF17EC8F}"/>
              </a:ext>
            </a:extLst>
          </p:cNvPr>
          <p:cNvSpPr>
            <a:spLocks noGrp="1"/>
          </p:cNvSpPr>
          <p:nvPr>
            <p:ph type="sldNum" sz="quarter" idx="12"/>
          </p:nvPr>
        </p:nvSpPr>
        <p:spPr/>
        <p:txBody>
          <a:bodyPr/>
          <a:lstStyle/>
          <a:p>
            <a:fld id="{38C60F48-EAB5-A54D-B834-7AA360F30939}" type="slidenum">
              <a:rPr lang="en-US" smtClean="0"/>
              <a:t>6</a:t>
            </a:fld>
            <a:endParaRPr lang="en-US"/>
          </a:p>
        </p:txBody>
      </p:sp>
      <p:pic>
        <p:nvPicPr>
          <p:cNvPr id="6" name="Picture 5">
            <a:extLst>
              <a:ext uri="{FF2B5EF4-FFF2-40B4-BE49-F238E27FC236}">
                <a16:creationId xmlns:a16="http://schemas.microsoft.com/office/drawing/2014/main" id="{ED93499B-9348-408E-80CB-D6A47E84C110}"/>
              </a:ext>
            </a:extLst>
          </p:cNvPr>
          <p:cNvPicPr>
            <a:picLocks noChangeAspect="1"/>
          </p:cNvPicPr>
          <p:nvPr/>
        </p:nvPicPr>
        <p:blipFill>
          <a:blip r:embed="rId4"/>
          <a:stretch>
            <a:fillRect/>
          </a:stretch>
        </p:blipFill>
        <p:spPr>
          <a:xfrm>
            <a:off x="1404960" y="6288299"/>
            <a:ext cx="1720298" cy="365125"/>
          </a:xfrm>
          <a:prstGeom prst="rect">
            <a:avLst/>
          </a:prstGeom>
        </p:spPr>
      </p:pic>
      <p:pic>
        <p:nvPicPr>
          <p:cNvPr id="8" name="Audio 7">
            <a:hlinkClick r:id="" action="ppaction://media"/>
            <a:extLst>
              <a:ext uri="{FF2B5EF4-FFF2-40B4-BE49-F238E27FC236}">
                <a16:creationId xmlns:a16="http://schemas.microsoft.com/office/drawing/2014/main" id="{B48FEC86-01BD-49A4-96EE-327B05383804}"/>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87150" y="6153150"/>
            <a:ext cx="552450" cy="552450"/>
          </a:xfrm>
          <a:prstGeom prst="rect">
            <a:avLst/>
          </a:prstGeom>
        </p:spPr>
      </p:pic>
    </p:spTree>
    <p:extLst>
      <p:ext uri="{BB962C8B-B14F-4D97-AF65-F5344CB8AC3E}">
        <p14:creationId xmlns:p14="http://schemas.microsoft.com/office/powerpoint/2010/main" val="3395002716"/>
      </p:ext>
    </p:extLst>
  </p:cSld>
  <p:clrMapOvr>
    <a:masterClrMapping/>
  </p:clrMapOvr>
  <mc:AlternateContent xmlns:mc="http://schemas.openxmlformats.org/markup-compatibility/2006" xmlns:p14="http://schemas.microsoft.com/office/powerpoint/2010/main">
    <mc:Choice Requires="p14">
      <p:transition spd="slow" p14:dur="2000" advTm="19044"/>
    </mc:Choice>
    <mc:Fallback xmlns="">
      <p:transition spd="slow" advTm="1904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2A270-86E2-4785-A2B8-A48FF6E7F13E}"/>
              </a:ext>
            </a:extLst>
          </p:cNvPr>
          <p:cNvSpPr>
            <a:spLocks noGrp="1"/>
          </p:cNvSpPr>
          <p:nvPr>
            <p:ph type="title"/>
          </p:nvPr>
        </p:nvSpPr>
        <p:spPr/>
        <p:txBody>
          <a:bodyPr/>
          <a:lstStyle/>
          <a:p>
            <a:r>
              <a:rPr lang="en-US" dirty="0"/>
              <a:t>Sources</a:t>
            </a:r>
          </a:p>
        </p:txBody>
      </p:sp>
      <p:sp>
        <p:nvSpPr>
          <p:cNvPr id="3" name="Content Placeholder 2">
            <a:extLst>
              <a:ext uri="{FF2B5EF4-FFF2-40B4-BE49-F238E27FC236}">
                <a16:creationId xmlns:a16="http://schemas.microsoft.com/office/drawing/2014/main" id="{69D61605-3797-49F9-8D2A-E883883758BC}"/>
              </a:ext>
            </a:extLst>
          </p:cNvPr>
          <p:cNvSpPr>
            <a:spLocks noGrp="1"/>
          </p:cNvSpPr>
          <p:nvPr>
            <p:ph idx="1"/>
          </p:nvPr>
        </p:nvSpPr>
        <p:spPr/>
        <p:txBody>
          <a:bodyPr/>
          <a:lstStyle/>
          <a:p>
            <a:r>
              <a:rPr lang="en-US" dirty="0">
                <a:hlinkClick r:id="rId2"/>
              </a:rPr>
              <a:t>https://www.computernetworkingnotes.com/ccna-study-guide/ospf-metric-cost-calculation-formula-explained.html</a:t>
            </a:r>
            <a:endParaRPr lang="en-US" dirty="0"/>
          </a:p>
          <a:p>
            <a:endParaRPr lang="en-US" dirty="0"/>
          </a:p>
          <a:p>
            <a:endParaRPr lang="en-US" dirty="0"/>
          </a:p>
        </p:txBody>
      </p:sp>
      <p:sp>
        <p:nvSpPr>
          <p:cNvPr id="4" name="Footer Placeholder 3">
            <a:extLst>
              <a:ext uri="{FF2B5EF4-FFF2-40B4-BE49-F238E27FC236}">
                <a16:creationId xmlns:a16="http://schemas.microsoft.com/office/drawing/2014/main" id="{CC89DB71-3FD6-4868-BD8E-462139CF0244}"/>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05CAEDC4-4BFE-474A-AB39-7ACDA1156D1E}"/>
              </a:ext>
            </a:extLst>
          </p:cNvPr>
          <p:cNvSpPr>
            <a:spLocks noGrp="1"/>
          </p:cNvSpPr>
          <p:nvPr>
            <p:ph type="sldNum" sz="quarter" idx="12"/>
          </p:nvPr>
        </p:nvSpPr>
        <p:spPr/>
        <p:txBody>
          <a:bodyPr/>
          <a:lstStyle/>
          <a:p>
            <a:fld id="{38C60F48-EAB5-A54D-B834-7AA360F30939}" type="slidenum">
              <a:rPr lang="en-US" smtClean="0"/>
              <a:t>7</a:t>
            </a:fld>
            <a:endParaRPr lang="en-US"/>
          </a:p>
        </p:txBody>
      </p:sp>
      <p:pic>
        <p:nvPicPr>
          <p:cNvPr id="6" name="Picture 5">
            <a:extLst>
              <a:ext uri="{FF2B5EF4-FFF2-40B4-BE49-F238E27FC236}">
                <a16:creationId xmlns:a16="http://schemas.microsoft.com/office/drawing/2014/main" id="{CCD3872B-3A0D-4F9F-B196-B77D816D61D5}"/>
              </a:ext>
            </a:extLst>
          </p:cNvPr>
          <p:cNvPicPr>
            <a:picLocks noChangeAspect="1"/>
          </p:cNvPicPr>
          <p:nvPr/>
        </p:nvPicPr>
        <p:blipFill>
          <a:blip r:embed="rId3"/>
          <a:stretch>
            <a:fillRect/>
          </a:stretch>
        </p:blipFill>
        <p:spPr>
          <a:xfrm>
            <a:off x="2572279" y="5883275"/>
            <a:ext cx="1720298" cy="365125"/>
          </a:xfrm>
          <a:prstGeom prst="rect">
            <a:avLst/>
          </a:prstGeom>
        </p:spPr>
      </p:pic>
    </p:spTree>
    <p:extLst>
      <p:ext uri="{BB962C8B-B14F-4D97-AF65-F5344CB8AC3E}">
        <p14:creationId xmlns:p14="http://schemas.microsoft.com/office/powerpoint/2010/main" val="84754986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BC1C1C"/>
      </a:accent1>
      <a:accent2>
        <a:srgbClr val="F67534"/>
      </a:accent2>
      <a:accent3>
        <a:srgbClr val="EAAC35"/>
      </a:accent3>
      <a:accent4>
        <a:srgbClr val="9BAF68"/>
      </a:accent4>
      <a:accent5>
        <a:srgbClr val="68B9A6"/>
      </a:accent5>
      <a:accent6>
        <a:srgbClr val="50B1D4"/>
      </a:accent6>
      <a:hlink>
        <a:srgbClr val="E46416"/>
      </a:hlink>
      <a:folHlink>
        <a:srgbClr val="EE9340"/>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93B4CCAC-FD5A-4D59-B1AC-EAF45910B5A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TM03457496[[fn=Parallax]]</Template>
  <TotalTime>104</TotalTime>
  <Words>420</Words>
  <Application>Microsoft Office PowerPoint</Application>
  <PresentationFormat>Widescreen</PresentationFormat>
  <Paragraphs>47</Paragraphs>
  <Slides>7</Slides>
  <Notes>3</Notes>
  <HiddenSlides>0</HiddenSlides>
  <MMClips>6</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Corbel</vt:lpstr>
      <vt:lpstr>Parallax</vt:lpstr>
      <vt:lpstr>PowerPoint Presentation</vt:lpstr>
      <vt:lpstr>Agenda</vt:lpstr>
      <vt:lpstr>Problem Description</vt:lpstr>
      <vt:lpstr>Background Information</vt:lpstr>
      <vt:lpstr>Instructional Documentation</vt:lpstr>
      <vt:lpstr>OSPF Lab 2 Demonstration</vt:lpstr>
      <vt:lpstr>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SPRANKLE, KEEGAN P</dc:creator>
  <cp:lastModifiedBy>CRICHIGNO BENITEZ, JORGE</cp:lastModifiedBy>
  <cp:revision>6</cp:revision>
  <dcterms:created xsi:type="dcterms:W3CDTF">2020-11-24T17:38:41Z</dcterms:created>
  <dcterms:modified xsi:type="dcterms:W3CDTF">2020-11-25T23:15:34Z</dcterms:modified>
</cp:coreProperties>
</file>