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64" r:id="rId2"/>
    <p:sldId id="353" r:id="rId3"/>
    <p:sldId id="369" r:id="rId4"/>
    <p:sldId id="364" r:id="rId5"/>
    <p:sldId id="366" r:id="rId6"/>
    <p:sldId id="36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Driver" initials="MD" lastIdx="1" clrIdx="0">
    <p:extLst>
      <p:ext uri="{19B8F6BF-5375-455C-9EA6-DF929625EA0E}">
        <p15:presenceInfo xmlns:p15="http://schemas.microsoft.com/office/powerpoint/2012/main" userId="9977556b4cee92c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4A"/>
    <a:srgbClr val="4473C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4" autoAdjust="0"/>
    <p:restoredTop sz="91975" autoAdjust="0"/>
  </p:normalViewPr>
  <p:slideViewPr>
    <p:cSldViewPr snapToGrid="0" snapToObjects="1">
      <p:cViewPr varScale="1">
        <p:scale>
          <a:sx n="119" d="100"/>
          <a:sy n="119" d="100"/>
        </p:scale>
        <p:origin x="9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229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5T19:18:42.103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1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41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8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92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2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A268889-C088-4D9F-A378-39E724A3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1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36" y="6459785"/>
            <a:ext cx="2927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C831E-31FE-4748-8419-ADA5A6AF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524000" y="703385"/>
            <a:ext cx="9180484" cy="472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Policy-Based Forwarding</a:t>
            </a: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CDT Matthew Driver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CDT Jack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Sadle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Integrated Information Technology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ROTC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South Carolina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April 22nd,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034174-A486-4AB5-8086-B6BB0A694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415" y="1947437"/>
            <a:ext cx="1699641" cy="15624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81C4F86-1E81-4070-8574-69CD60FFB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021" y="2021305"/>
            <a:ext cx="1616896" cy="16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58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Introduction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Policy Based Forwarding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Scenario Description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Solution 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Conclusion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77989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Based Forwarding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639704"/>
            <a:ext cx="5498450" cy="3940481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r>
              <a:rPr lang="en-US" sz="2000" dirty="0"/>
              <a:t>Under normal circumstances, a security device (firewall, Next-generation Firewall (NGFW)) uses the destination IP address in the packet header to determine the egress interface. Policy-based Forwarding (PBF) allows a network / security engineer to override the routing table, and to specify the egress interface based on specific parameters such as source or destination IP address, or type of traffic.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sz="19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4621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1026" name="Picture 2" descr="Getting Started: Policy Based Forwarding - Knowledge Base - Palo Alto  Networks">
            <a:extLst>
              <a:ext uri="{FF2B5EF4-FFF2-40B4-BE49-F238E27FC236}">
                <a16:creationId xmlns:a16="http://schemas.microsoft.com/office/drawing/2014/main" id="{880D1B1F-B696-480A-9963-046A4E072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471" y="889000"/>
            <a:ext cx="5034929" cy="130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tting Started: Policy Based Forwarding - Knowledge Base - Palo Alto  Networks">
            <a:extLst>
              <a:ext uri="{FF2B5EF4-FFF2-40B4-BE49-F238E27FC236}">
                <a16:creationId xmlns:a16="http://schemas.microsoft.com/office/drawing/2014/main" id="{76B41062-9081-41DE-92A7-5F24D71EE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005" y="2542901"/>
            <a:ext cx="4954395" cy="312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2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639704"/>
            <a:ext cx="5498450" cy="3940481"/>
          </a:xfrm>
        </p:spPr>
        <p:txBody>
          <a:bodyPr>
            <a:normAutofit/>
          </a:bodyPr>
          <a:lstStyle/>
          <a:p>
            <a:pPr marL="227013" indent="-227013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Large company infrastructure with high traffic volumes</a:t>
            </a:r>
          </a:p>
          <a:p>
            <a:pPr marL="227013" indent="-22701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Company has access to two ISP’s</a:t>
            </a:r>
          </a:p>
          <a:p>
            <a:pPr marL="227013" indent="-22701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Company uses FTP to transfer files between locations</a:t>
            </a:r>
          </a:p>
          <a:p>
            <a:pPr marL="227013" indent="-22701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Company accesses an offsite FTP server</a:t>
            </a:r>
          </a:p>
          <a:p>
            <a:pPr marL="227013" indent="-22701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Company would like to utilize the second ISP to securely transport FTP traffic</a:t>
            </a:r>
          </a:p>
          <a:p>
            <a:pPr marL="227013" indent="-22701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4621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4098" name="Picture 2" descr="How To Select The Best Computers For Stock Trading">
            <a:extLst>
              <a:ext uri="{FF2B5EF4-FFF2-40B4-BE49-F238E27FC236}">
                <a16:creationId xmlns:a16="http://schemas.microsoft.com/office/drawing/2014/main" id="{CF38CDF0-D467-4C5D-8704-A36AB3D51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557" y="1840523"/>
            <a:ext cx="4209711" cy="251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079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 and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1" y="1765301"/>
            <a:ext cx="5498450" cy="4216398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Establish a Policy-based Forwarding rule to separate the FTP traffic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Non-FTP traffic will continue through ISP 1 which is the default route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Verify connectivity to the external FTP server throughout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820101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5B2585-634D-493A-A31D-4A25F2A0D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990" y="1904345"/>
            <a:ext cx="4259140" cy="32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7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518138"/>
            <a:ext cx="5498450" cy="4311162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Policy-Based Forwarding is utilized to filter traffic at the NGFW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Establishing a Policy-Based Forwarding rule will allow a company to separate traffic by type of traffic and or source or destination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This strategy will allow the company to utilize Policy-Based Forwarding to increase security of FTP traffic to their external server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633330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3074" name="Picture 2" descr="University Logos - Communications and Public Affairs | University of South  Carolina">
            <a:extLst>
              <a:ext uri="{FF2B5EF4-FFF2-40B4-BE49-F238E27FC236}">
                <a16:creationId xmlns:a16="http://schemas.microsoft.com/office/drawing/2014/main" id="{934D3607-400C-410F-87A7-89FBB72EB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863" y="1518138"/>
            <a:ext cx="3328621" cy="332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80021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16475</TotalTime>
  <Words>241</Words>
  <Application>Microsoft Office PowerPoint</Application>
  <PresentationFormat>Widescreen</PresentationFormat>
  <Paragraphs>46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Retrospect</vt:lpstr>
      <vt:lpstr>PowerPoint Presentation</vt:lpstr>
      <vt:lpstr>Agenda</vt:lpstr>
      <vt:lpstr>Policy Based Forwarding</vt:lpstr>
      <vt:lpstr>Scenario Description</vt:lpstr>
      <vt:lpstr>Proposed Solution and Implementation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JACK SADLE</cp:lastModifiedBy>
  <cp:revision>168</cp:revision>
  <dcterms:created xsi:type="dcterms:W3CDTF">2020-04-03T21:33:21Z</dcterms:created>
  <dcterms:modified xsi:type="dcterms:W3CDTF">2021-04-19T16:56:08Z</dcterms:modified>
</cp:coreProperties>
</file>