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77" r:id="rId2"/>
    <p:sldId id="282" r:id="rId3"/>
    <p:sldId id="283" r:id="rId4"/>
    <p:sldId id="285" r:id="rId5"/>
    <p:sldId id="287" r:id="rId6"/>
    <p:sldId id="28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2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DBE6E-05F6-4EC4-919E-341CD7B69D84}" v="44" dt="2022-09-16T17:45:35.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64"/>
  </p:normalViewPr>
  <p:slideViewPr>
    <p:cSldViewPr snapToGrid="0">
      <p:cViewPr varScale="1">
        <p:scale>
          <a:sx n="70" d="100"/>
          <a:sy n="70" d="100"/>
        </p:scale>
        <p:origin x="4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chigno Benitez, Jorge" userId="e8c2d0ca-3c76-40b7-b803-52729ce5e219" providerId="ADAL" clId="{B43DBE6E-05F6-4EC4-919E-341CD7B69D84}"/>
    <pc:docChg chg="undo custSel addSld delSld modSld">
      <pc:chgData name="Crichigno Benitez, Jorge" userId="e8c2d0ca-3c76-40b7-b803-52729ce5e219" providerId="ADAL" clId="{B43DBE6E-05F6-4EC4-919E-341CD7B69D84}" dt="2022-09-22T02:47:43.049" v="6872" actId="20577"/>
      <pc:docMkLst>
        <pc:docMk/>
      </pc:docMkLst>
      <pc:sldChg chg="del">
        <pc:chgData name="Crichigno Benitez, Jorge" userId="e8c2d0ca-3c76-40b7-b803-52729ce5e219" providerId="ADAL" clId="{B43DBE6E-05F6-4EC4-919E-341CD7B69D84}" dt="2022-09-16T00:22:32.590" v="5879" actId="47"/>
        <pc:sldMkLst>
          <pc:docMk/>
          <pc:sldMk cId="2594230985" sldId="260"/>
        </pc:sldMkLst>
      </pc:sldChg>
      <pc:sldChg chg="del">
        <pc:chgData name="Crichigno Benitez, Jorge" userId="e8c2d0ca-3c76-40b7-b803-52729ce5e219" providerId="ADAL" clId="{B43DBE6E-05F6-4EC4-919E-341CD7B69D84}" dt="2022-09-16T00:22:34.876" v="5880" actId="47"/>
        <pc:sldMkLst>
          <pc:docMk/>
          <pc:sldMk cId="2933457422" sldId="263"/>
        </pc:sldMkLst>
      </pc:sldChg>
      <pc:sldChg chg="addSp delSp modSp mod">
        <pc:chgData name="Crichigno Benitez, Jorge" userId="e8c2d0ca-3c76-40b7-b803-52729ce5e219" providerId="ADAL" clId="{B43DBE6E-05F6-4EC4-919E-341CD7B69D84}" dt="2022-09-16T02:50:16.087" v="6463" actId="20577"/>
        <pc:sldMkLst>
          <pc:docMk/>
          <pc:sldMk cId="2860286577" sldId="277"/>
        </pc:sldMkLst>
        <pc:spChg chg="del mod">
          <ac:chgData name="Crichigno Benitez, Jorge" userId="e8c2d0ca-3c76-40b7-b803-52729ce5e219" providerId="ADAL" clId="{B43DBE6E-05F6-4EC4-919E-341CD7B69D84}" dt="2022-09-16T02:18:42.705" v="6201" actId="21"/>
          <ac:spMkLst>
            <pc:docMk/>
            <pc:sldMk cId="2860286577" sldId="277"/>
            <ac:spMk id="2" creationId="{C91CC2F9-F72D-36F7-7DE1-63D9001D2656}"/>
          </ac:spMkLst>
        </pc:spChg>
        <pc:spChg chg="del">
          <ac:chgData name="Crichigno Benitez, Jorge" userId="e8c2d0ca-3c76-40b7-b803-52729ce5e219" providerId="ADAL" clId="{B43DBE6E-05F6-4EC4-919E-341CD7B69D84}" dt="2022-09-15T16:06:08.149" v="130" actId="478"/>
          <ac:spMkLst>
            <pc:docMk/>
            <pc:sldMk cId="2860286577" sldId="277"/>
            <ac:spMk id="3" creationId="{D4E57B9C-DBE2-1A6C-0AE2-867726627A93}"/>
          </ac:spMkLst>
        </pc:spChg>
        <pc:spChg chg="mod">
          <ac:chgData name="Crichigno Benitez, Jorge" userId="e8c2d0ca-3c76-40b7-b803-52729ce5e219" providerId="ADAL" clId="{B43DBE6E-05F6-4EC4-919E-341CD7B69D84}" dt="2022-09-15T16:05:07.721" v="1" actId="208"/>
          <ac:spMkLst>
            <pc:docMk/>
            <pc:sldMk cId="2860286577" sldId="277"/>
            <ac:spMk id="4" creationId="{6018D08B-3A5B-4255-E3FB-966DD294DD3F}"/>
          </ac:spMkLst>
        </pc:spChg>
        <pc:spChg chg="add del mod">
          <ac:chgData name="Crichigno Benitez, Jorge" userId="e8c2d0ca-3c76-40b7-b803-52729ce5e219" providerId="ADAL" clId="{B43DBE6E-05F6-4EC4-919E-341CD7B69D84}" dt="2022-09-16T02:18:45.986" v="6204" actId="478"/>
          <ac:spMkLst>
            <pc:docMk/>
            <pc:sldMk cId="2860286577" sldId="277"/>
            <ac:spMk id="5" creationId="{0DB1F9BB-F397-85E0-9DC2-EDB4511934C5}"/>
          </ac:spMkLst>
        </pc:spChg>
        <pc:spChg chg="add del mod">
          <ac:chgData name="Crichigno Benitez, Jorge" userId="e8c2d0ca-3c76-40b7-b803-52729ce5e219" providerId="ADAL" clId="{B43DBE6E-05F6-4EC4-919E-341CD7B69D84}" dt="2022-09-15T16:06:10.893" v="131" actId="478"/>
          <ac:spMkLst>
            <pc:docMk/>
            <pc:sldMk cId="2860286577" sldId="277"/>
            <ac:spMk id="6" creationId="{C45A5358-6B09-0020-B68F-6BE8440F6B75}"/>
          </ac:spMkLst>
        </pc:spChg>
        <pc:spChg chg="add mod">
          <ac:chgData name="Crichigno Benitez, Jorge" userId="e8c2d0ca-3c76-40b7-b803-52729ce5e219" providerId="ADAL" clId="{B43DBE6E-05F6-4EC4-919E-341CD7B69D84}" dt="2022-09-16T02:50:16.087" v="6463" actId="20577"/>
          <ac:spMkLst>
            <pc:docMk/>
            <pc:sldMk cId="2860286577" sldId="277"/>
            <ac:spMk id="6" creationId="{D8FC8FB0-A838-FA85-9BBA-BEB3C141A8C4}"/>
          </ac:spMkLst>
        </pc:spChg>
        <pc:picChg chg="add mod">
          <ac:chgData name="Crichigno Benitez, Jorge" userId="e8c2d0ca-3c76-40b7-b803-52729ce5e219" providerId="ADAL" clId="{B43DBE6E-05F6-4EC4-919E-341CD7B69D84}" dt="2022-09-16T02:19:08.275" v="6208" actId="1076"/>
          <ac:picMkLst>
            <pc:docMk/>
            <pc:sldMk cId="2860286577" sldId="277"/>
            <ac:picMk id="7" creationId="{4F68CCB4-EB84-4BFF-9534-F289C868CB08}"/>
          </ac:picMkLst>
        </pc:picChg>
        <pc:picChg chg="del">
          <ac:chgData name="Crichigno Benitez, Jorge" userId="e8c2d0ca-3c76-40b7-b803-52729ce5e219" providerId="ADAL" clId="{B43DBE6E-05F6-4EC4-919E-341CD7B69D84}" dt="2022-09-15T16:04:51.222" v="0" actId="478"/>
          <ac:picMkLst>
            <pc:docMk/>
            <pc:sldMk cId="2860286577" sldId="277"/>
            <ac:picMk id="4100" creationId="{3EBE6197-DC78-5AEE-412D-38B1139FC598}"/>
          </ac:picMkLst>
        </pc:picChg>
      </pc:sldChg>
      <pc:sldChg chg="addSp delSp modSp del mod">
        <pc:chgData name="Crichigno Benitez, Jorge" userId="e8c2d0ca-3c76-40b7-b803-52729ce5e219" providerId="ADAL" clId="{B43DBE6E-05F6-4EC4-919E-341CD7B69D84}" dt="2022-09-15T19:06:51.578" v="2541" actId="47"/>
        <pc:sldMkLst>
          <pc:docMk/>
          <pc:sldMk cId="0" sldId="280"/>
        </pc:sldMkLst>
        <pc:spChg chg="add mod">
          <ac:chgData name="Crichigno Benitez, Jorge" userId="e8c2d0ca-3c76-40b7-b803-52729ce5e219" providerId="ADAL" clId="{B43DBE6E-05F6-4EC4-919E-341CD7B69D84}" dt="2022-09-15T16:22:39.759" v="363" actId="1076"/>
          <ac:spMkLst>
            <pc:docMk/>
            <pc:sldMk cId="0" sldId="280"/>
            <ac:spMk id="6" creationId="{60A412E4-AD18-DF03-58E4-2FC5D742FBA3}"/>
          </ac:spMkLst>
        </pc:spChg>
        <pc:spChg chg="mod">
          <ac:chgData name="Crichigno Benitez, Jorge" userId="e8c2d0ca-3c76-40b7-b803-52729ce5e219" providerId="ADAL" clId="{B43DBE6E-05F6-4EC4-919E-341CD7B69D84}" dt="2022-09-15T16:14:40.902" v="156" actId="1076"/>
          <ac:spMkLst>
            <pc:docMk/>
            <pc:sldMk cId="0" sldId="280"/>
            <ac:spMk id="20" creationId="{94B29B06-DF19-A74A-8D8F-7FE8DEA0264D}"/>
          </ac:spMkLst>
        </pc:spChg>
        <pc:spChg chg="mod">
          <ac:chgData name="Crichigno Benitez, Jorge" userId="e8c2d0ca-3c76-40b7-b803-52729ce5e219" providerId="ADAL" clId="{B43DBE6E-05F6-4EC4-919E-341CD7B69D84}" dt="2022-09-15T16:15:14.982" v="165" actId="14100"/>
          <ac:spMkLst>
            <pc:docMk/>
            <pc:sldMk cId="0" sldId="280"/>
            <ac:spMk id="88" creationId="{00000000-0000-0000-0000-000000000000}"/>
          </ac:spMkLst>
        </pc:spChg>
        <pc:spChg chg="mod">
          <ac:chgData name="Crichigno Benitez, Jorge" userId="e8c2d0ca-3c76-40b7-b803-52729ce5e219" providerId="ADAL" clId="{B43DBE6E-05F6-4EC4-919E-341CD7B69D84}" dt="2022-09-15T16:07:37.779" v="138" actId="208"/>
          <ac:spMkLst>
            <pc:docMk/>
            <pc:sldMk cId="0" sldId="280"/>
            <ac:spMk id="90" creationId="{00000000-0000-0000-0000-000000000000}"/>
          </ac:spMkLst>
        </pc:spChg>
        <pc:spChg chg="del">
          <ac:chgData name="Crichigno Benitez, Jorge" userId="e8c2d0ca-3c76-40b7-b803-52729ce5e219" providerId="ADAL" clId="{B43DBE6E-05F6-4EC4-919E-341CD7B69D84}" dt="2022-09-15T16:09:20.080" v="146" actId="478"/>
          <ac:spMkLst>
            <pc:docMk/>
            <pc:sldMk cId="0" sldId="280"/>
            <ac:spMk id="93" creationId="{00000000-0000-0000-0000-000000000000}"/>
          </ac:spMkLst>
        </pc:spChg>
        <pc:spChg chg="del">
          <ac:chgData name="Crichigno Benitez, Jorge" userId="e8c2d0ca-3c76-40b7-b803-52729ce5e219" providerId="ADAL" clId="{B43DBE6E-05F6-4EC4-919E-341CD7B69D84}" dt="2022-09-15T16:09:15.747" v="144" actId="478"/>
          <ac:spMkLst>
            <pc:docMk/>
            <pc:sldMk cId="0" sldId="280"/>
            <ac:spMk id="94" creationId="{00000000-0000-0000-0000-000000000000}"/>
          </ac:spMkLst>
        </pc:spChg>
        <pc:spChg chg="mod">
          <ac:chgData name="Crichigno Benitez, Jorge" userId="e8c2d0ca-3c76-40b7-b803-52729ce5e219" providerId="ADAL" clId="{B43DBE6E-05F6-4EC4-919E-341CD7B69D84}" dt="2022-09-15T16:21:38.889" v="348" actId="1076"/>
          <ac:spMkLst>
            <pc:docMk/>
            <pc:sldMk cId="0" sldId="280"/>
            <ac:spMk id="95" creationId="{00000000-0000-0000-0000-000000000000}"/>
          </ac:spMkLst>
        </pc:spChg>
        <pc:spChg chg="mod">
          <ac:chgData name="Crichigno Benitez, Jorge" userId="e8c2d0ca-3c76-40b7-b803-52729ce5e219" providerId="ADAL" clId="{B43DBE6E-05F6-4EC4-919E-341CD7B69D84}" dt="2022-09-15T16:21:49.954" v="353" actId="1076"/>
          <ac:spMkLst>
            <pc:docMk/>
            <pc:sldMk cId="0" sldId="280"/>
            <ac:spMk id="96" creationId="{00000000-0000-0000-0000-000000000000}"/>
          </ac:spMkLst>
        </pc:spChg>
        <pc:spChg chg="mod">
          <ac:chgData name="Crichigno Benitez, Jorge" userId="e8c2d0ca-3c76-40b7-b803-52729ce5e219" providerId="ADAL" clId="{B43DBE6E-05F6-4EC4-919E-341CD7B69D84}" dt="2022-09-15T16:27:21.487" v="562" actId="1076"/>
          <ac:spMkLst>
            <pc:docMk/>
            <pc:sldMk cId="0" sldId="280"/>
            <ac:spMk id="97" creationId="{00000000-0000-0000-0000-000000000000}"/>
          </ac:spMkLst>
        </pc:spChg>
        <pc:spChg chg="del">
          <ac:chgData name="Crichigno Benitez, Jorge" userId="e8c2d0ca-3c76-40b7-b803-52729ce5e219" providerId="ADAL" clId="{B43DBE6E-05F6-4EC4-919E-341CD7B69D84}" dt="2022-09-15T16:14:29.871" v="153" actId="478"/>
          <ac:spMkLst>
            <pc:docMk/>
            <pc:sldMk cId="0" sldId="280"/>
            <ac:spMk id="99" creationId="{00000000-0000-0000-0000-000000000000}"/>
          </ac:spMkLst>
        </pc:spChg>
        <pc:spChg chg="mod">
          <ac:chgData name="Crichigno Benitez, Jorge" userId="e8c2d0ca-3c76-40b7-b803-52729ce5e219" providerId="ADAL" clId="{B43DBE6E-05F6-4EC4-919E-341CD7B69D84}" dt="2022-09-15T16:09:27.457" v="148" actId="1076"/>
          <ac:spMkLst>
            <pc:docMk/>
            <pc:sldMk cId="0" sldId="280"/>
            <ac:spMk id="102" creationId="{00000000-0000-0000-0000-000000000000}"/>
          </ac:spMkLst>
        </pc:spChg>
        <pc:spChg chg="del">
          <ac:chgData name="Crichigno Benitez, Jorge" userId="e8c2d0ca-3c76-40b7-b803-52729ce5e219" providerId="ADAL" clId="{B43DBE6E-05F6-4EC4-919E-341CD7B69D84}" dt="2022-09-15T16:14:33.492" v="154" actId="478"/>
          <ac:spMkLst>
            <pc:docMk/>
            <pc:sldMk cId="0" sldId="280"/>
            <ac:spMk id="103" creationId="{00000000-0000-0000-0000-000000000000}"/>
          </ac:spMkLst>
        </pc:spChg>
        <pc:grpChg chg="del">
          <ac:chgData name="Crichigno Benitez, Jorge" userId="e8c2d0ca-3c76-40b7-b803-52729ce5e219" providerId="ADAL" clId="{B43DBE6E-05F6-4EC4-919E-341CD7B69D84}" dt="2022-09-15T16:09:22.546" v="147" actId="478"/>
          <ac:grpSpMkLst>
            <pc:docMk/>
            <pc:sldMk cId="0" sldId="280"/>
            <ac:grpSpMk id="21" creationId="{7AD237F5-5DC8-DB46-ABE8-3EEFBB516C31}"/>
          </ac:grpSpMkLst>
        </pc:grpChg>
        <pc:graphicFrameChg chg="add mod">
          <ac:chgData name="Crichigno Benitez, Jorge" userId="e8c2d0ca-3c76-40b7-b803-52729ce5e219" providerId="ADAL" clId="{B43DBE6E-05F6-4EC4-919E-341CD7B69D84}" dt="2022-09-15T16:30:21.947" v="566" actId="1076"/>
          <ac:graphicFrameMkLst>
            <pc:docMk/>
            <pc:sldMk cId="0" sldId="280"/>
            <ac:graphicFrameMk id="5" creationId="{533C95EA-C82D-2923-5560-4017242F1FFD}"/>
          </ac:graphicFrameMkLst>
        </pc:graphicFrameChg>
        <pc:picChg chg="add mod">
          <ac:chgData name="Crichigno Benitez, Jorge" userId="e8c2d0ca-3c76-40b7-b803-52729ce5e219" providerId="ADAL" clId="{B43DBE6E-05F6-4EC4-919E-341CD7B69D84}" dt="2022-09-15T16:30:19.203" v="565" actId="1076"/>
          <ac:picMkLst>
            <pc:docMk/>
            <pc:sldMk cId="0" sldId="280"/>
            <ac:picMk id="3" creationId="{551C3F91-6B5E-358D-DC93-00A9061C7F0C}"/>
          </ac:picMkLst>
        </pc:picChg>
        <pc:picChg chg="add mod">
          <ac:chgData name="Crichigno Benitez, Jorge" userId="e8c2d0ca-3c76-40b7-b803-52729ce5e219" providerId="ADAL" clId="{B43DBE6E-05F6-4EC4-919E-341CD7B69D84}" dt="2022-09-15T16:15:02.881" v="163" actId="1076"/>
          <ac:picMkLst>
            <pc:docMk/>
            <pc:sldMk cId="0" sldId="280"/>
            <ac:picMk id="4" creationId="{BDA6B373-C25C-7136-306C-52FCEC88B065}"/>
          </ac:picMkLst>
        </pc:picChg>
        <pc:picChg chg="mod">
          <ac:chgData name="Crichigno Benitez, Jorge" userId="e8c2d0ca-3c76-40b7-b803-52729ce5e219" providerId="ADAL" clId="{B43DBE6E-05F6-4EC4-919E-341CD7B69D84}" dt="2022-09-15T16:14:59.260" v="162" actId="1076"/>
          <ac:picMkLst>
            <pc:docMk/>
            <pc:sldMk cId="0" sldId="280"/>
            <ac:picMk id="89" creationId="{00000000-0000-0000-0000-000000000000}"/>
          </ac:picMkLst>
        </pc:picChg>
        <pc:cxnChg chg="mod">
          <ac:chgData name="Crichigno Benitez, Jorge" userId="e8c2d0ca-3c76-40b7-b803-52729ce5e219" providerId="ADAL" clId="{B43DBE6E-05F6-4EC4-919E-341CD7B69D84}" dt="2022-09-15T16:07:41.123" v="139" actId="208"/>
          <ac:cxnSpMkLst>
            <pc:docMk/>
            <pc:sldMk cId="0" sldId="280"/>
            <ac:cxnSpMk id="91" creationId="{00000000-0000-0000-0000-000000000000}"/>
          </ac:cxnSpMkLst>
        </pc:cxnChg>
      </pc:sldChg>
      <pc:sldChg chg="modSp del mod">
        <pc:chgData name="Crichigno Benitez, Jorge" userId="e8c2d0ca-3c76-40b7-b803-52729ce5e219" providerId="ADAL" clId="{B43DBE6E-05F6-4EC4-919E-341CD7B69D84}" dt="2022-09-16T00:22:30.919" v="5878" actId="47"/>
        <pc:sldMkLst>
          <pc:docMk/>
          <pc:sldMk cId="1132073714" sldId="281"/>
        </pc:sldMkLst>
        <pc:spChg chg="mod">
          <ac:chgData name="Crichigno Benitez, Jorge" userId="e8c2d0ca-3c76-40b7-b803-52729ce5e219" providerId="ADAL" clId="{B43DBE6E-05F6-4EC4-919E-341CD7B69D84}" dt="2022-09-15T19:17:25.102" v="2679" actId="208"/>
          <ac:spMkLst>
            <pc:docMk/>
            <pc:sldMk cId="1132073714" sldId="281"/>
            <ac:spMk id="4" creationId="{0FFB4445-6617-059A-9C59-CC874D2417CC}"/>
          </ac:spMkLst>
        </pc:spChg>
      </pc:sldChg>
      <pc:sldChg chg="addSp delSp modSp add mod">
        <pc:chgData name="Crichigno Benitez, Jorge" userId="e8c2d0ca-3c76-40b7-b803-52729ce5e219" providerId="ADAL" clId="{B43DBE6E-05F6-4EC4-919E-341CD7B69D84}" dt="2022-09-16T15:01:18.383" v="6506" actId="20577"/>
        <pc:sldMkLst>
          <pc:docMk/>
          <pc:sldMk cId="3388793020" sldId="282"/>
        </pc:sldMkLst>
        <pc:spChg chg="add mod">
          <ac:chgData name="Crichigno Benitez, Jorge" userId="e8c2d0ca-3c76-40b7-b803-52729ce5e219" providerId="ADAL" clId="{B43DBE6E-05F6-4EC4-919E-341CD7B69D84}" dt="2022-09-16T14:58:25.966" v="6489" actId="20577"/>
          <ac:spMkLst>
            <pc:docMk/>
            <pc:sldMk cId="3388793020" sldId="282"/>
            <ac:spMk id="2" creationId="{1511C564-C2A5-5BEA-56B9-E283F5977FA1}"/>
          </ac:spMkLst>
        </pc:spChg>
        <pc:spChg chg="del mod">
          <ac:chgData name="Crichigno Benitez, Jorge" userId="e8c2d0ca-3c76-40b7-b803-52729ce5e219" providerId="ADAL" clId="{B43DBE6E-05F6-4EC4-919E-341CD7B69D84}" dt="2022-09-15T16:50:10.359" v="1085" actId="478"/>
          <ac:spMkLst>
            <pc:docMk/>
            <pc:sldMk cId="3388793020" sldId="282"/>
            <ac:spMk id="6" creationId="{60A412E4-AD18-DF03-58E4-2FC5D742FBA3}"/>
          </ac:spMkLst>
        </pc:spChg>
        <pc:spChg chg="add mod">
          <ac:chgData name="Crichigno Benitez, Jorge" userId="e8c2d0ca-3c76-40b7-b803-52729ce5e219" providerId="ADAL" clId="{B43DBE6E-05F6-4EC4-919E-341CD7B69D84}" dt="2022-09-15T19:50:58.842" v="3290" actId="207"/>
          <ac:spMkLst>
            <pc:docMk/>
            <pc:sldMk cId="3388793020" sldId="282"/>
            <ac:spMk id="7" creationId="{E2C3F237-49F1-B68D-5007-257F7694C8BF}"/>
          </ac:spMkLst>
        </pc:spChg>
        <pc:spChg chg="add mod">
          <ac:chgData name="Crichigno Benitez, Jorge" userId="e8c2d0ca-3c76-40b7-b803-52729ce5e219" providerId="ADAL" clId="{B43DBE6E-05F6-4EC4-919E-341CD7B69D84}" dt="2022-09-16T15:01:18.383" v="6506" actId="20577"/>
          <ac:spMkLst>
            <pc:docMk/>
            <pc:sldMk cId="3388793020" sldId="282"/>
            <ac:spMk id="10" creationId="{41457736-09C2-473A-2300-19F5D813B6E9}"/>
          </ac:spMkLst>
        </pc:spChg>
        <pc:spChg chg="del mod">
          <ac:chgData name="Crichigno Benitez, Jorge" userId="e8c2d0ca-3c76-40b7-b803-52729ce5e219" providerId="ADAL" clId="{B43DBE6E-05F6-4EC4-919E-341CD7B69D84}" dt="2022-09-15T19:00:55.407" v="2457" actId="478"/>
          <ac:spMkLst>
            <pc:docMk/>
            <pc:sldMk cId="3388793020" sldId="282"/>
            <ac:spMk id="20" creationId="{94B29B06-DF19-A74A-8D8F-7FE8DEA0264D}"/>
          </ac:spMkLst>
        </pc:spChg>
        <pc:spChg chg="mod">
          <ac:chgData name="Crichigno Benitez, Jorge" userId="e8c2d0ca-3c76-40b7-b803-52729ce5e219" providerId="ADAL" clId="{B43DBE6E-05F6-4EC4-919E-341CD7B69D84}" dt="2022-09-16T04:23:57.401" v="6470" actId="207"/>
          <ac:spMkLst>
            <pc:docMk/>
            <pc:sldMk cId="3388793020" sldId="282"/>
            <ac:spMk id="88" creationId="{00000000-0000-0000-0000-000000000000}"/>
          </ac:spMkLst>
        </pc:spChg>
        <pc:spChg chg="del">
          <ac:chgData name="Crichigno Benitez, Jorge" userId="e8c2d0ca-3c76-40b7-b803-52729ce5e219" providerId="ADAL" clId="{B43DBE6E-05F6-4EC4-919E-341CD7B69D84}" dt="2022-09-15T16:47:22.821" v="948" actId="478"/>
          <ac:spMkLst>
            <pc:docMk/>
            <pc:sldMk cId="3388793020" sldId="282"/>
            <ac:spMk id="95" creationId="{00000000-0000-0000-0000-000000000000}"/>
          </ac:spMkLst>
        </pc:spChg>
        <pc:spChg chg="del">
          <ac:chgData name="Crichigno Benitez, Jorge" userId="e8c2d0ca-3c76-40b7-b803-52729ce5e219" providerId="ADAL" clId="{B43DBE6E-05F6-4EC4-919E-341CD7B69D84}" dt="2022-09-15T22:32:25.051" v="3912" actId="478"/>
          <ac:spMkLst>
            <pc:docMk/>
            <pc:sldMk cId="3388793020" sldId="282"/>
            <ac:spMk id="96" creationId="{00000000-0000-0000-0000-000000000000}"/>
          </ac:spMkLst>
        </pc:spChg>
        <pc:spChg chg="mod">
          <ac:chgData name="Crichigno Benitez, Jorge" userId="e8c2d0ca-3c76-40b7-b803-52729ce5e219" providerId="ADAL" clId="{B43DBE6E-05F6-4EC4-919E-341CD7B69D84}" dt="2022-09-16T02:24:12.763" v="6309" actId="14100"/>
          <ac:spMkLst>
            <pc:docMk/>
            <pc:sldMk cId="3388793020" sldId="282"/>
            <ac:spMk id="97" creationId="{00000000-0000-0000-0000-000000000000}"/>
          </ac:spMkLst>
        </pc:spChg>
        <pc:spChg chg="mod">
          <ac:chgData name="Crichigno Benitez, Jorge" userId="e8c2d0ca-3c76-40b7-b803-52729ce5e219" providerId="ADAL" clId="{B43DBE6E-05F6-4EC4-919E-341CD7B69D84}" dt="2022-09-15T18:39:36.468" v="2137" actId="1076"/>
          <ac:spMkLst>
            <pc:docMk/>
            <pc:sldMk cId="3388793020" sldId="282"/>
            <ac:spMk id="100" creationId="{00000000-0000-0000-0000-000000000000}"/>
          </ac:spMkLst>
        </pc:spChg>
        <pc:spChg chg="mod">
          <ac:chgData name="Crichigno Benitez, Jorge" userId="e8c2d0ca-3c76-40b7-b803-52729ce5e219" providerId="ADAL" clId="{B43DBE6E-05F6-4EC4-919E-341CD7B69D84}" dt="2022-09-16T02:20:21.646" v="6220" actId="207"/>
          <ac:spMkLst>
            <pc:docMk/>
            <pc:sldMk cId="3388793020" sldId="282"/>
            <ac:spMk id="102" creationId="{00000000-0000-0000-0000-000000000000}"/>
          </ac:spMkLst>
        </pc:spChg>
        <pc:graphicFrameChg chg="del mod">
          <ac:chgData name="Crichigno Benitez, Jorge" userId="e8c2d0ca-3c76-40b7-b803-52729ce5e219" providerId="ADAL" clId="{B43DBE6E-05F6-4EC4-919E-341CD7B69D84}" dt="2022-09-15T16:33:07.561" v="674" actId="478"/>
          <ac:graphicFrameMkLst>
            <pc:docMk/>
            <pc:sldMk cId="3388793020" sldId="282"/>
            <ac:graphicFrameMk id="5" creationId="{533C95EA-C82D-2923-5560-4017242F1FFD}"/>
          </ac:graphicFrameMkLst>
        </pc:graphicFrameChg>
        <pc:picChg chg="mod">
          <ac:chgData name="Crichigno Benitez, Jorge" userId="e8c2d0ca-3c76-40b7-b803-52729ce5e219" providerId="ADAL" clId="{B43DBE6E-05F6-4EC4-919E-341CD7B69D84}" dt="2022-09-15T19:11:45.867" v="2676" actId="1076"/>
          <ac:picMkLst>
            <pc:docMk/>
            <pc:sldMk cId="3388793020" sldId="282"/>
            <ac:picMk id="3" creationId="{551C3F91-6B5E-358D-DC93-00A9061C7F0C}"/>
          </ac:picMkLst>
        </pc:picChg>
        <pc:picChg chg="del mod">
          <ac:chgData name="Crichigno Benitez, Jorge" userId="e8c2d0ca-3c76-40b7-b803-52729ce5e219" providerId="ADAL" clId="{B43DBE6E-05F6-4EC4-919E-341CD7B69D84}" dt="2022-09-16T02:48:33.441" v="6442" actId="478"/>
          <ac:picMkLst>
            <pc:docMk/>
            <pc:sldMk cId="3388793020" sldId="282"/>
            <ac:picMk id="4" creationId="{BDA6B373-C25C-7136-306C-52FCEC88B065}"/>
          </ac:picMkLst>
        </pc:picChg>
        <pc:picChg chg="add mod">
          <ac:chgData name="Crichigno Benitez, Jorge" userId="e8c2d0ca-3c76-40b7-b803-52729ce5e219" providerId="ADAL" clId="{B43DBE6E-05F6-4EC4-919E-341CD7B69D84}" dt="2022-09-16T02:48:36.803" v="6444"/>
          <ac:picMkLst>
            <pc:docMk/>
            <pc:sldMk cId="3388793020" sldId="282"/>
            <ac:picMk id="5" creationId="{5E58E816-45AA-F88C-6988-CFA4268FF09C}"/>
          </ac:picMkLst>
        </pc:picChg>
        <pc:picChg chg="add mod">
          <ac:chgData name="Crichigno Benitez, Jorge" userId="e8c2d0ca-3c76-40b7-b803-52729ce5e219" providerId="ADAL" clId="{B43DBE6E-05F6-4EC4-919E-341CD7B69D84}" dt="2022-09-16T02:48:36.803" v="6444"/>
          <ac:picMkLst>
            <pc:docMk/>
            <pc:sldMk cId="3388793020" sldId="282"/>
            <ac:picMk id="8" creationId="{35627C97-081F-F291-79C1-D2ADBE584345}"/>
          </ac:picMkLst>
        </pc:picChg>
        <pc:picChg chg="add mod">
          <ac:chgData name="Crichigno Benitez, Jorge" userId="e8c2d0ca-3c76-40b7-b803-52729ce5e219" providerId="ADAL" clId="{B43DBE6E-05F6-4EC4-919E-341CD7B69D84}" dt="2022-09-15T19:11:53.242" v="2677" actId="1076"/>
          <ac:picMkLst>
            <pc:docMk/>
            <pc:sldMk cId="3388793020" sldId="282"/>
            <ac:picMk id="9" creationId="{DE0FC999-E57B-F6B0-6C91-28BFC4CFFD22}"/>
          </ac:picMkLst>
        </pc:picChg>
        <pc:picChg chg="del">
          <ac:chgData name="Crichigno Benitez, Jorge" userId="e8c2d0ca-3c76-40b7-b803-52729ce5e219" providerId="ADAL" clId="{B43DBE6E-05F6-4EC4-919E-341CD7B69D84}" dt="2022-09-16T02:48:32.106" v="6441" actId="478"/>
          <ac:picMkLst>
            <pc:docMk/>
            <pc:sldMk cId="3388793020" sldId="282"/>
            <ac:picMk id="89" creationId="{00000000-0000-0000-0000-000000000000}"/>
          </ac:picMkLst>
        </pc:picChg>
        <pc:cxnChg chg="add mod">
          <ac:chgData name="Crichigno Benitez, Jorge" userId="e8c2d0ca-3c76-40b7-b803-52729ce5e219" providerId="ADAL" clId="{B43DBE6E-05F6-4EC4-919E-341CD7B69D84}" dt="2022-09-16T02:48:36.803" v="6444"/>
          <ac:cxnSpMkLst>
            <pc:docMk/>
            <pc:sldMk cId="3388793020" sldId="282"/>
            <ac:cxnSpMk id="6" creationId="{D1AB159B-33EE-5CE3-951C-615B22EA3E32}"/>
          </ac:cxnSpMkLst>
        </pc:cxnChg>
        <pc:cxnChg chg="del">
          <ac:chgData name="Crichigno Benitez, Jorge" userId="e8c2d0ca-3c76-40b7-b803-52729ce5e219" providerId="ADAL" clId="{B43DBE6E-05F6-4EC4-919E-341CD7B69D84}" dt="2022-09-16T02:48:35.543" v="6443" actId="478"/>
          <ac:cxnSpMkLst>
            <pc:docMk/>
            <pc:sldMk cId="3388793020" sldId="282"/>
            <ac:cxnSpMk id="91" creationId="{00000000-0000-0000-0000-000000000000}"/>
          </ac:cxnSpMkLst>
        </pc:cxnChg>
      </pc:sldChg>
      <pc:sldChg chg="addSp delSp modSp add mod">
        <pc:chgData name="Crichigno Benitez, Jorge" userId="e8c2d0ca-3c76-40b7-b803-52729ce5e219" providerId="ADAL" clId="{B43DBE6E-05F6-4EC4-919E-341CD7B69D84}" dt="2022-09-16T16:07:53.607" v="6805" actId="20577"/>
        <pc:sldMkLst>
          <pc:docMk/>
          <pc:sldMk cId="987135128" sldId="283"/>
        </pc:sldMkLst>
        <pc:spChg chg="del">
          <ac:chgData name="Crichigno Benitez, Jorge" userId="e8c2d0ca-3c76-40b7-b803-52729ce5e219" providerId="ADAL" clId="{B43DBE6E-05F6-4EC4-919E-341CD7B69D84}" dt="2022-09-15T19:18:09.330" v="2686" actId="478"/>
          <ac:spMkLst>
            <pc:docMk/>
            <pc:sldMk cId="987135128" sldId="283"/>
            <ac:spMk id="2" creationId="{1511C564-C2A5-5BEA-56B9-E283F5977FA1}"/>
          </ac:spMkLst>
        </pc:spChg>
        <pc:spChg chg="add mod">
          <ac:chgData name="Crichigno Benitez, Jorge" userId="e8c2d0ca-3c76-40b7-b803-52729ce5e219" providerId="ADAL" clId="{B43DBE6E-05F6-4EC4-919E-341CD7B69D84}" dt="2022-09-16T16:07:53.607" v="6805" actId="20577"/>
          <ac:spMkLst>
            <pc:docMk/>
            <pc:sldMk cId="987135128" sldId="283"/>
            <ac:spMk id="5" creationId="{D5F73A1B-9B29-911D-1784-17354C097664}"/>
          </ac:spMkLst>
        </pc:spChg>
        <pc:spChg chg="del">
          <ac:chgData name="Crichigno Benitez, Jorge" userId="e8c2d0ca-3c76-40b7-b803-52729ce5e219" providerId="ADAL" clId="{B43DBE6E-05F6-4EC4-919E-341CD7B69D84}" dt="2022-09-15T19:18:05.990" v="2684" actId="478"/>
          <ac:spMkLst>
            <pc:docMk/>
            <pc:sldMk cId="987135128" sldId="283"/>
            <ac:spMk id="7" creationId="{E2C3F237-49F1-B68D-5007-257F7694C8BF}"/>
          </ac:spMkLst>
        </pc:spChg>
        <pc:spChg chg="del">
          <ac:chgData name="Crichigno Benitez, Jorge" userId="e8c2d0ca-3c76-40b7-b803-52729ce5e219" providerId="ADAL" clId="{B43DBE6E-05F6-4EC4-919E-341CD7B69D84}" dt="2022-09-15T19:18:04.433" v="2683" actId="478"/>
          <ac:spMkLst>
            <pc:docMk/>
            <pc:sldMk cId="987135128" sldId="283"/>
            <ac:spMk id="10" creationId="{41457736-09C2-473A-2300-19F5D813B6E9}"/>
          </ac:spMkLst>
        </pc:spChg>
        <pc:spChg chg="add mod">
          <ac:chgData name="Crichigno Benitez, Jorge" userId="e8c2d0ca-3c76-40b7-b803-52729ce5e219" providerId="ADAL" clId="{B43DBE6E-05F6-4EC4-919E-341CD7B69D84}" dt="2022-09-16T04:17:42.378" v="6465" actId="1076"/>
          <ac:spMkLst>
            <pc:docMk/>
            <pc:sldMk cId="987135128" sldId="283"/>
            <ac:spMk id="14" creationId="{04607159-59F7-FB41-F90C-DE0D51739E4A}"/>
          </ac:spMkLst>
        </pc:spChg>
        <pc:spChg chg="add mod">
          <ac:chgData name="Crichigno Benitez, Jorge" userId="e8c2d0ca-3c76-40b7-b803-52729ce5e219" providerId="ADAL" clId="{B43DBE6E-05F6-4EC4-919E-341CD7B69D84}" dt="2022-09-16T02:11:24.562" v="6086" actId="1076"/>
          <ac:spMkLst>
            <pc:docMk/>
            <pc:sldMk cId="987135128" sldId="283"/>
            <ac:spMk id="18" creationId="{5420CC78-3A1C-D786-0E96-F78906052DFB}"/>
          </ac:spMkLst>
        </pc:spChg>
        <pc:spChg chg="add mod">
          <ac:chgData name="Crichigno Benitez, Jorge" userId="e8c2d0ca-3c76-40b7-b803-52729ce5e219" providerId="ADAL" clId="{B43DBE6E-05F6-4EC4-919E-341CD7B69D84}" dt="2022-09-16T04:17:42.378" v="6465" actId="1076"/>
          <ac:spMkLst>
            <pc:docMk/>
            <pc:sldMk cId="987135128" sldId="283"/>
            <ac:spMk id="24" creationId="{65F0BD3C-3F06-6898-6EDB-E94B10DD8E9D}"/>
          </ac:spMkLst>
        </pc:spChg>
        <pc:spChg chg="mod">
          <ac:chgData name="Crichigno Benitez, Jorge" userId="e8c2d0ca-3c76-40b7-b803-52729ce5e219" providerId="ADAL" clId="{B43DBE6E-05F6-4EC4-919E-341CD7B69D84}" dt="2022-09-16T04:24:13.180" v="6471" actId="207"/>
          <ac:spMkLst>
            <pc:docMk/>
            <pc:sldMk cId="987135128" sldId="283"/>
            <ac:spMk id="88" creationId="{00000000-0000-0000-0000-000000000000}"/>
          </ac:spMkLst>
        </pc:spChg>
        <pc:spChg chg="del">
          <ac:chgData name="Crichigno Benitez, Jorge" userId="e8c2d0ca-3c76-40b7-b803-52729ce5e219" providerId="ADAL" clId="{B43DBE6E-05F6-4EC4-919E-341CD7B69D84}" dt="2022-09-15T22:32:10.340" v="3911" actId="478"/>
          <ac:spMkLst>
            <pc:docMk/>
            <pc:sldMk cId="987135128" sldId="283"/>
            <ac:spMk id="96" creationId="{00000000-0000-0000-0000-000000000000}"/>
          </ac:spMkLst>
        </pc:spChg>
        <pc:spChg chg="del">
          <ac:chgData name="Crichigno Benitez, Jorge" userId="e8c2d0ca-3c76-40b7-b803-52729ce5e219" providerId="ADAL" clId="{B43DBE6E-05F6-4EC4-919E-341CD7B69D84}" dt="2022-09-15T19:18:07.955" v="2685" actId="478"/>
          <ac:spMkLst>
            <pc:docMk/>
            <pc:sldMk cId="987135128" sldId="283"/>
            <ac:spMk id="97" creationId="{00000000-0000-0000-0000-000000000000}"/>
          </ac:spMkLst>
        </pc:spChg>
        <pc:spChg chg="del">
          <ac:chgData name="Crichigno Benitez, Jorge" userId="e8c2d0ca-3c76-40b7-b803-52729ce5e219" providerId="ADAL" clId="{B43DBE6E-05F6-4EC4-919E-341CD7B69D84}" dt="2022-09-15T19:18:13.039" v="2688" actId="478"/>
          <ac:spMkLst>
            <pc:docMk/>
            <pc:sldMk cId="987135128" sldId="283"/>
            <ac:spMk id="100" creationId="{00000000-0000-0000-0000-000000000000}"/>
          </ac:spMkLst>
        </pc:spChg>
        <pc:spChg chg="del">
          <ac:chgData name="Crichigno Benitez, Jorge" userId="e8c2d0ca-3c76-40b7-b803-52729ce5e219" providerId="ADAL" clId="{B43DBE6E-05F6-4EC4-919E-341CD7B69D84}" dt="2022-09-15T19:18:11.084" v="2687" actId="478"/>
          <ac:spMkLst>
            <pc:docMk/>
            <pc:sldMk cId="987135128" sldId="283"/>
            <ac:spMk id="102" creationId="{00000000-0000-0000-0000-000000000000}"/>
          </ac:spMkLst>
        </pc:spChg>
        <pc:picChg chg="add del mod">
          <ac:chgData name="Crichigno Benitez, Jorge" userId="e8c2d0ca-3c76-40b7-b803-52729ce5e219" providerId="ADAL" clId="{B43DBE6E-05F6-4EC4-919E-341CD7B69D84}" dt="2022-09-16T00:30:30.680" v="5902" actId="478"/>
          <ac:picMkLst>
            <pc:docMk/>
            <pc:sldMk cId="987135128" sldId="283"/>
            <ac:picMk id="3" creationId="{160FE53C-1D36-8330-BA65-EB0B1DFD5151}"/>
          </ac:picMkLst>
        </pc:picChg>
        <pc:picChg chg="del">
          <ac:chgData name="Crichigno Benitez, Jorge" userId="e8c2d0ca-3c76-40b7-b803-52729ce5e219" providerId="ADAL" clId="{B43DBE6E-05F6-4EC4-919E-341CD7B69D84}" dt="2022-09-15T19:18:01.883" v="2681" actId="478"/>
          <ac:picMkLst>
            <pc:docMk/>
            <pc:sldMk cId="987135128" sldId="283"/>
            <ac:picMk id="3" creationId="{551C3F91-6B5E-358D-DC93-00A9061C7F0C}"/>
          </ac:picMkLst>
        </pc:picChg>
        <pc:picChg chg="del">
          <ac:chgData name="Crichigno Benitez, Jorge" userId="e8c2d0ca-3c76-40b7-b803-52729ce5e219" providerId="ADAL" clId="{B43DBE6E-05F6-4EC4-919E-341CD7B69D84}" dt="2022-09-16T02:09:17.416" v="6079" actId="478"/>
          <ac:picMkLst>
            <pc:docMk/>
            <pc:sldMk cId="987135128" sldId="283"/>
            <ac:picMk id="4" creationId="{BDA6B373-C25C-7136-306C-52FCEC88B065}"/>
          </ac:picMkLst>
        </pc:picChg>
        <pc:picChg chg="add del mod">
          <ac:chgData name="Crichigno Benitez, Jorge" userId="e8c2d0ca-3c76-40b7-b803-52729ce5e219" providerId="ADAL" clId="{B43DBE6E-05F6-4EC4-919E-341CD7B69D84}" dt="2022-09-16T00:32:24.370" v="5955" actId="478"/>
          <ac:picMkLst>
            <pc:docMk/>
            <pc:sldMk cId="987135128" sldId="283"/>
            <ac:picMk id="6" creationId="{F6ABA892-BB5F-57E7-5C98-E97F7DDD87C0}"/>
          </ac:picMkLst>
        </pc:picChg>
        <pc:picChg chg="add del mod">
          <ac:chgData name="Crichigno Benitez, Jorge" userId="e8c2d0ca-3c76-40b7-b803-52729ce5e219" providerId="ADAL" clId="{B43DBE6E-05F6-4EC4-919E-341CD7B69D84}" dt="2022-09-16T00:30:21.912" v="5900" actId="22"/>
          <ac:picMkLst>
            <pc:docMk/>
            <pc:sldMk cId="987135128" sldId="283"/>
            <ac:picMk id="8" creationId="{B981864C-BE71-EAC8-11E4-80BBA15150D4}"/>
          </ac:picMkLst>
        </pc:picChg>
        <pc:picChg chg="del">
          <ac:chgData name="Crichigno Benitez, Jorge" userId="e8c2d0ca-3c76-40b7-b803-52729ce5e219" providerId="ADAL" clId="{B43DBE6E-05F6-4EC4-919E-341CD7B69D84}" dt="2022-09-15T19:18:02.701" v="2682" actId="478"/>
          <ac:picMkLst>
            <pc:docMk/>
            <pc:sldMk cId="987135128" sldId="283"/>
            <ac:picMk id="9" creationId="{DE0FC999-E57B-F6B0-6C91-28BFC4CFFD22}"/>
          </ac:picMkLst>
        </pc:picChg>
        <pc:picChg chg="add del mod">
          <ac:chgData name="Crichigno Benitez, Jorge" userId="e8c2d0ca-3c76-40b7-b803-52729ce5e219" providerId="ADAL" clId="{B43DBE6E-05F6-4EC4-919E-341CD7B69D84}" dt="2022-09-16T00:31:22.482" v="5924" actId="21"/>
          <ac:picMkLst>
            <pc:docMk/>
            <pc:sldMk cId="987135128" sldId="283"/>
            <ac:picMk id="10" creationId="{1E144BE1-7869-76DA-7E0B-DCC75B1D314B}"/>
          </ac:picMkLst>
        </pc:picChg>
        <pc:picChg chg="add mod">
          <ac:chgData name="Crichigno Benitez, Jorge" userId="e8c2d0ca-3c76-40b7-b803-52729ce5e219" providerId="ADAL" clId="{B43DBE6E-05F6-4EC4-919E-341CD7B69D84}" dt="2022-09-16T04:17:42.378" v="6465" actId="1076"/>
          <ac:picMkLst>
            <pc:docMk/>
            <pc:sldMk cId="987135128" sldId="283"/>
            <ac:picMk id="11" creationId="{220C5FA6-8122-66AE-12A9-72EA139CE8FA}"/>
          </ac:picMkLst>
        </pc:picChg>
        <pc:picChg chg="add mod">
          <ac:chgData name="Crichigno Benitez, Jorge" userId="e8c2d0ca-3c76-40b7-b803-52729ce5e219" providerId="ADAL" clId="{B43DBE6E-05F6-4EC4-919E-341CD7B69D84}" dt="2022-09-16T04:17:42.378" v="6465" actId="1076"/>
          <ac:picMkLst>
            <pc:docMk/>
            <pc:sldMk cId="987135128" sldId="283"/>
            <ac:picMk id="13" creationId="{22353F29-4A58-6D9B-CCC6-E021662BC186}"/>
          </ac:picMkLst>
        </pc:picChg>
        <pc:picChg chg="add del mod">
          <ac:chgData name="Crichigno Benitez, Jorge" userId="e8c2d0ca-3c76-40b7-b803-52729ce5e219" providerId="ADAL" clId="{B43DBE6E-05F6-4EC4-919E-341CD7B69D84}" dt="2022-09-16T00:31:16.364" v="5918" actId="21"/>
          <ac:picMkLst>
            <pc:docMk/>
            <pc:sldMk cId="987135128" sldId="283"/>
            <ac:picMk id="15" creationId="{6D86145C-52E7-8FAB-A353-816C7B888416}"/>
          </ac:picMkLst>
        </pc:picChg>
        <pc:picChg chg="add mod">
          <ac:chgData name="Crichigno Benitez, Jorge" userId="e8c2d0ca-3c76-40b7-b803-52729ce5e219" providerId="ADAL" clId="{B43DBE6E-05F6-4EC4-919E-341CD7B69D84}" dt="2022-09-16T02:47:48.606" v="6433" actId="1076"/>
          <ac:picMkLst>
            <pc:docMk/>
            <pc:sldMk cId="987135128" sldId="283"/>
            <ac:picMk id="16" creationId="{141A7B30-0009-B88C-34D6-4833B1EDF028}"/>
          </ac:picMkLst>
        </pc:picChg>
        <pc:picChg chg="add del mod">
          <ac:chgData name="Crichigno Benitez, Jorge" userId="e8c2d0ca-3c76-40b7-b803-52729ce5e219" providerId="ADAL" clId="{B43DBE6E-05F6-4EC4-919E-341CD7B69D84}" dt="2022-09-16T00:35:18.906" v="6007" actId="21"/>
          <ac:picMkLst>
            <pc:docMk/>
            <pc:sldMk cId="987135128" sldId="283"/>
            <ac:picMk id="17" creationId="{03FFBE74-A23F-14C1-AC68-83F24D6B6DA8}"/>
          </ac:picMkLst>
        </pc:picChg>
        <pc:picChg chg="add mod">
          <ac:chgData name="Crichigno Benitez, Jorge" userId="e8c2d0ca-3c76-40b7-b803-52729ce5e219" providerId="ADAL" clId="{B43DBE6E-05F6-4EC4-919E-341CD7B69D84}" dt="2022-09-16T02:49:08.823" v="6453" actId="1076"/>
          <ac:picMkLst>
            <pc:docMk/>
            <pc:sldMk cId="987135128" sldId="283"/>
            <ac:picMk id="19" creationId="{18DDBBF0-A5D2-7774-2E7A-09A9E151B2A5}"/>
          </ac:picMkLst>
        </pc:picChg>
        <pc:picChg chg="add mod">
          <ac:chgData name="Crichigno Benitez, Jorge" userId="e8c2d0ca-3c76-40b7-b803-52729ce5e219" providerId="ADAL" clId="{B43DBE6E-05F6-4EC4-919E-341CD7B69D84}" dt="2022-09-16T02:47:51.755" v="6434" actId="1076"/>
          <ac:picMkLst>
            <pc:docMk/>
            <pc:sldMk cId="987135128" sldId="283"/>
            <ac:picMk id="21" creationId="{02C2A448-78C9-8C2D-D5F0-02F4CE262F3A}"/>
          </ac:picMkLst>
        </pc:picChg>
        <pc:picChg chg="add mod">
          <ac:chgData name="Crichigno Benitez, Jorge" userId="e8c2d0ca-3c76-40b7-b803-52729ce5e219" providerId="ADAL" clId="{B43DBE6E-05F6-4EC4-919E-341CD7B69D84}" dt="2022-09-16T02:48:09.125" v="6438" actId="1076"/>
          <ac:picMkLst>
            <pc:docMk/>
            <pc:sldMk cId="987135128" sldId="283"/>
            <ac:picMk id="22" creationId="{E2E414BA-35C9-2C04-C382-43994E9EA8EC}"/>
          </ac:picMkLst>
        </pc:picChg>
        <pc:picChg chg="mod">
          <ac:chgData name="Crichigno Benitez, Jorge" userId="e8c2d0ca-3c76-40b7-b803-52729ce5e219" providerId="ADAL" clId="{B43DBE6E-05F6-4EC4-919E-341CD7B69D84}" dt="2022-09-16T02:48:05.337" v="6437" actId="1076"/>
          <ac:picMkLst>
            <pc:docMk/>
            <pc:sldMk cId="987135128" sldId="283"/>
            <ac:picMk id="89" creationId="{00000000-0000-0000-0000-000000000000}"/>
          </ac:picMkLst>
        </pc:picChg>
        <pc:cxnChg chg="mod">
          <ac:chgData name="Crichigno Benitez, Jorge" userId="e8c2d0ca-3c76-40b7-b803-52729ce5e219" providerId="ADAL" clId="{B43DBE6E-05F6-4EC4-919E-341CD7B69D84}" dt="2022-09-16T02:48:19.075" v="6440" actId="14100"/>
          <ac:cxnSpMkLst>
            <pc:docMk/>
            <pc:sldMk cId="987135128" sldId="283"/>
            <ac:cxnSpMk id="91" creationId="{00000000-0000-0000-0000-000000000000}"/>
          </ac:cxnSpMkLst>
        </pc:cxnChg>
      </pc:sldChg>
      <pc:sldChg chg="modSp add del mod">
        <pc:chgData name="Crichigno Benitez, Jorge" userId="e8c2d0ca-3c76-40b7-b803-52729ce5e219" providerId="ADAL" clId="{B43DBE6E-05F6-4EC4-919E-341CD7B69D84}" dt="2022-09-16T00:22:27.238" v="5877" actId="47"/>
        <pc:sldMkLst>
          <pc:docMk/>
          <pc:sldMk cId="4282296754" sldId="284"/>
        </pc:sldMkLst>
        <pc:spChg chg="mod">
          <ac:chgData name="Crichigno Benitez, Jorge" userId="e8c2d0ca-3c76-40b7-b803-52729ce5e219" providerId="ADAL" clId="{B43DBE6E-05F6-4EC4-919E-341CD7B69D84}" dt="2022-09-15T19:37:12.900" v="3137" actId="20577"/>
          <ac:spMkLst>
            <pc:docMk/>
            <pc:sldMk cId="4282296754" sldId="284"/>
            <ac:spMk id="5" creationId="{D5F73A1B-9B29-911D-1784-17354C097664}"/>
          </ac:spMkLst>
        </pc:spChg>
      </pc:sldChg>
      <pc:sldChg chg="addSp delSp modSp add mod">
        <pc:chgData name="Crichigno Benitez, Jorge" userId="e8c2d0ca-3c76-40b7-b803-52729ce5e219" providerId="ADAL" clId="{B43DBE6E-05F6-4EC4-919E-341CD7B69D84}" dt="2022-09-16T17:47:20.610" v="6865" actId="20577"/>
        <pc:sldMkLst>
          <pc:docMk/>
          <pc:sldMk cId="1661324730" sldId="285"/>
        </pc:sldMkLst>
        <pc:spChg chg="mod">
          <ac:chgData name="Crichigno Benitez, Jorge" userId="e8c2d0ca-3c76-40b7-b803-52729ce5e219" providerId="ADAL" clId="{B43DBE6E-05F6-4EC4-919E-341CD7B69D84}" dt="2022-09-16T15:10:02.182" v="6539" actId="6549"/>
          <ac:spMkLst>
            <pc:docMk/>
            <pc:sldMk cId="1661324730" sldId="285"/>
            <ac:spMk id="5" creationId="{D5F73A1B-9B29-911D-1784-17354C097664}"/>
          </ac:spMkLst>
        </pc:spChg>
        <pc:spChg chg="add mod">
          <ac:chgData name="Crichigno Benitez, Jorge" userId="e8c2d0ca-3c76-40b7-b803-52729ce5e219" providerId="ADAL" clId="{B43DBE6E-05F6-4EC4-919E-341CD7B69D84}" dt="2022-09-16T15:25:07.564" v="6611" actId="1076"/>
          <ac:spMkLst>
            <pc:docMk/>
            <pc:sldMk cId="1661324730" sldId="285"/>
            <ac:spMk id="13" creationId="{7FF91F5A-059C-72C6-1307-9E13F028998C}"/>
          </ac:spMkLst>
        </pc:spChg>
        <pc:spChg chg="add del mod">
          <ac:chgData name="Crichigno Benitez, Jorge" userId="e8c2d0ca-3c76-40b7-b803-52729ce5e219" providerId="ADAL" clId="{B43DBE6E-05F6-4EC4-919E-341CD7B69D84}" dt="2022-09-16T15:10:43.502" v="6554" actId="478"/>
          <ac:spMkLst>
            <pc:docMk/>
            <pc:sldMk cId="1661324730" sldId="285"/>
            <ac:spMk id="14" creationId="{14D37E66-055D-A901-89E0-190226815E2D}"/>
          </ac:spMkLst>
        </pc:spChg>
        <pc:spChg chg="add del">
          <ac:chgData name="Crichigno Benitez, Jorge" userId="e8c2d0ca-3c76-40b7-b803-52729ce5e219" providerId="ADAL" clId="{B43DBE6E-05F6-4EC4-919E-341CD7B69D84}" dt="2022-09-16T15:14:30.963" v="6574" actId="478"/>
          <ac:spMkLst>
            <pc:docMk/>
            <pc:sldMk cId="1661324730" sldId="285"/>
            <ac:spMk id="15" creationId="{8D969F6B-B279-8434-9B21-9396DBF48187}"/>
          </ac:spMkLst>
        </pc:spChg>
        <pc:spChg chg="add mod">
          <ac:chgData name="Crichigno Benitez, Jorge" userId="e8c2d0ca-3c76-40b7-b803-52729ce5e219" providerId="ADAL" clId="{B43DBE6E-05F6-4EC4-919E-341CD7B69D84}" dt="2022-09-16T17:47:20.610" v="6865" actId="20577"/>
          <ac:spMkLst>
            <pc:docMk/>
            <pc:sldMk cId="1661324730" sldId="285"/>
            <ac:spMk id="25" creationId="{1FFC53C0-7696-16B6-97D0-EEE22C2DF83B}"/>
          </ac:spMkLst>
        </pc:spChg>
        <pc:spChg chg="mod">
          <ac:chgData name="Crichigno Benitez, Jorge" userId="e8c2d0ca-3c76-40b7-b803-52729ce5e219" providerId="ADAL" clId="{B43DBE6E-05F6-4EC4-919E-341CD7B69D84}" dt="2022-09-16T04:24:17.707" v="6472" actId="207"/>
          <ac:spMkLst>
            <pc:docMk/>
            <pc:sldMk cId="1661324730" sldId="285"/>
            <ac:spMk id="88" creationId="{00000000-0000-0000-0000-000000000000}"/>
          </ac:spMkLst>
        </pc:spChg>
        <pc:spChg chg="del">
          <ac:chgData name="Crichigno Benitez, Jorge" userId="e8c2d0ca-3c76-40b7-b803-52729ce5e219" providerId="ADAL" clId="{B43DBE6E-05F6-4EC4-919E-341CD7B69D84}" dt="2022-09-15T22:23:45.974" v="3871" actId="478"/>
          <ac:spMkLst>
            <pc:docMk/>
            <pc:sldMk cId="1661324730" sldId="285"/>
            <ac:spMk id="96" creationId="{00000000-0000-0000-0000-000000000000}"/>
          </ac:spMkLst>
        </pc:spChg>
        <pc:picChg chg="add del mod">
          <ac:chgData name="Crichigno Benitez, Jorge" userId="e8c2d0ca-3c76-40b7-b803-52729ce5e219" providerId="ADAL" clId="{B43DBE6E-05F6-4EC4-919E-341CD7B69D84}" dt="2022-09-16T02:48:44.583" v="6446" actId="478"/>
          <ac:picMkLst>
            <pc:docMk/>
            <pc:sldMk cId="1661324730" sldId="285"/>
            <ac:picMk id="2" creationId="{CCA409ED-B135-719A-93BD-2AED07CF6990}"/>
          </ac:picMkLst>
        </pc:picChg>
        <pc:picChg chg="add del mod">
          <ac:chgData name="Crichigno Benitez, Jorge" userId="e8c2d0ca-3c76-40b7-b803-52729ce5e219" providerId="ADAL" clId="{B43DBE6E-05F6-4EC4-919E-341CD7B69D84}" dt="2022-09-16T15:09:40.531" v="6537" actId="478"/>
          <ac:picMkLst>
            <pc:docMk/>
            <pc:sldMk cId="1661324730" sldId="285"/>
            <ac:picMk id="2" creationId="{EB04D3EE-A474-F9E9-D3D8-69E263B9B02F}"/>
          </ac:picMkLst>
        </pc:picChg>
        <pc:picChg chg="add del mod">
          <ac:chgData name="Crichigno Benitez, Jorge" userId="e8c2d0ca-3c76-40b7-b803-52729ce5e219" providerId="ADAL" clId="{B43DBE6E-05F6-4EC4-919E-341CD7B69D84}" dt="2022-09-15T20:44:17.687" v="3574" actId="478"/>
          <ac:picMkLst>
            <pc:docMk/>
            <pc:sldMk cId="1661324730" sldId="285"/>
            <ac:picMk id="3" creationId="{416C22F9-C499-34DB-CABD-DA8980CD9115}"/>
          </ac:picMkLst>
        </pc:picChg>
        <pc:picChg chg="add mod">
          <ac:chgData name="Crichigno Benitez, Jorge" userId="e8c2d0ca-3c76-40b7-b803-52729ce5e219" providerId="ADAL" clId="{B43DBE6E-05F6-4EC4-919E-341CD7B69D84}" dt="2022-09-16T02:48:47.162" v="6448"/>
          <ac:picMkLst>
            <pc:docMk/>
            <pc:sldMk cId="1661324730" sldId="285"/>
            <ac:picMk id="3" creationId="{E9183EFD-9CFE-8093-491B-F94F40BBF8DA}"/>
          </ac:picMkLst>
        </pc:picChg>
        <pc:picChg chg="add del mod">
          <ac:chgData name="Crichigno Benitez, Jorge" userId="e8c2d0ca-3c76-40b7-b803-52729ce5e219" providerId="ADAL" clId="{B43DBE6E-05F6-4EC4-919E-341CD7B69D84}" dt="2022-09-16T17:46:38.666" v="6846" actId="478"/>
          <ac:picMkLst>
            <pc:docMk/>
            <pc:sldMk cId="1661324730" sldId="285"/>
            <ac:picMk id="4" creationId="{6E813250-8F4F-4A43-D0C4-BA0B2A20F386}"/>
          </ac:picMkLst>
        </pc:picChg>
        <pc:picChg chg="del">
          <ac:chgData name="Crichigno Benitez, Jorge" userId="e8c2d0ca-3c76-40b7-b803-52729ce5e219" providerId="ADAL" clId="{B43DBE6E-05F6-4EC4-919E-341CD7B69D84}" dt="2022-09-16T02:09:23.642" v="6081" actId="478"/>
          <ac:picMkLst>
            <pc:docMk/>
            <pc:sldMk cId="1661324730" sldId="285"/>
            <ac:picMk id="4" creationId="{BDA6B373-C25C-7136-306C-52FCEC88B065}"/>
          </ac:picMkLst>
        </pc:picChg>
        <pc:picChg chg="del">
          <ac:chgData name="Crichigno Benitez, Jorge" userId="e8c2d0ca-3c76-40b7-b803-52729ce5e219" providerId="ADAL" clId="{B43DBE6E-05F6-4EC4-919E-341CD7B69D84}" dt="2022-09-15T20:08:15.861" v="3499" actId="478"/>
          <ac:picMkLst>
            <pc:docMk/>
            <pc:sldMk cId="1661324730" sldId="285"/>
            <ac:picMk id="6" creationId="{F6ABA892-BB5F-57E7-5C98-E97F7DDD87C0}"/>
          </ac:picMkLst>
        </pc:picChg>
        <pc:picChg chg="add mod">
          <ac:chgData name="Crichigno Benitez, Jorge" userId="e8c2d0ca-3c76-40b7-b803-52729ce5e219" providerId="ADAL" clId="{B43DBE6E-05F6-4EC4-919E-341CD7B69D84}" dt="2022-09-16T02:48:47.162" v="6448"/>
          <ac:picMkLst>
            <pc:docMk/>
            <pc:sldMk cId="1661324730" sldId="285"/>
            <ac:picMk id="7" creationId="{618DAD21-6E05-59E6-3001-9B574707A30A}"/>
          </ac:picMkLst>
        </pc:picChg>
        <pc:picChg chg="add del mod">
          <ac:chgData name="Crichigno Benitez, Jorge" userId="e8c2d0ca-3c76-40b7-b803-52729ce5e219" providerId="ADAL" clId="{B43DBE6E-05F6-4EC4-919E-341CD7B69D84}" dt="2022-09-16T15:09:39.668" v="6536" actId="478"/>
          <ac:picMkLst>
            <pc:docMk/>
            <pc:sldMk cId="1661324730" sldId="285"/>
            <ac:picMk id="8" creationId="{4B252892-6781-C895-7697-B046B400DB33}"/>
          </ac:picMkLst>
        </pc:picChg>
        <pc:picChg chg="add del mod">
          <ac:chgData name="Crichigno Benitez, Jorge" userId="e8c2d0ca-3c76-40b7-b803-52729ce5e219" providerId="ADAL" clId="{B43DBE6E-05F6-4EC4-919E-341CD7B69D84}" dt="2022-09-15T20:44:31.090" v="3577" actId="478"/>
          <ac:picMkLst>
            <pc:docMk/>
            <pc:sldMk cId="1661324730" sldId="285"/>
            <ac:picMk id="8" creationId="{71D3B4A5-9EB8-9C5C-6AC9-7BB8A585E6D6}"/>
          </ac:picMkLst>
        </pc:picChg>
        <pc:picChg chg="add del mod">
          <ac:chgData name="Crichigno Benitez, Jorge" userId="e8c2d0ca-3c76-40b7-b803-52729ce5e219" providerId="ADAL" clId="{B43DBE6E-05F6-4EC4-919E-341CD7B69D84}" dt="2022-09-16T17:45:34.586" v="6829" actId="22"/>
          <ac:picMkLst>
            <pc:docMk/>
            <pc:sldMk cId="1661324730" sldId="285"/>
            <ac:picMk id="9" creationId="{7D65FFFE-9DDD-911D-B99B-6F5D58AE4592}"/>
          </ac:picMkLst>
        </pc:picChg>
        <pc:picChg chg="add mod">
          <ac:chgData name="Crichigno Benitez, Jorge" userId="e8c2d0ca-3c76-40b7-b803-52729ce5e219" providerId="ADAL" clId="{B43DBE6E-05F6-4EC4-919E-341CD7B69D84}" dt="2022-09-16T15:25:09.666" v="6612" actId="1076"/>
          <ac:picMkLst>
            <pc:docMk/>
            <pc:sldMk cId="1661324730" sldId="285"/>
            <ac:picMk id="10" creationId="{26C469E3-3634-FC4C-8045-1EE47B6A9FA3}"/>
          </ac:picMkLst>
        </pc:picChg>
        <pc:picChg chg="add mod">
          <ac:chgData name="Crichigno Benitez, Jorge" userId="e8c2d0ca-3c76-40b7-b803-52729ce5e219" providerId="ADAL" clId="{B43DBE6E-05F6-4EC4-919E-341CD7B69D84}" dt="2022-09-16T15:25:03.906" v="6610" actId="1076"/>
          <ac:picMkLst>
            <pc:docMk/>
            <pc:sldMk cId="1661324730" sldId="285"/>
            <ac:picMk id="11" creationId="{3681BBA3-1A16-22D9-0E00-1C21C753868B}"/>
          </ac:picMkLst>
        </pc:picChg>
        <pc:picChg chg="add mod">
          <ac:chgData name="Crichigno Benitez, Jorge" userId="e8c2d0ca-3c76-40b7-b803-52729ce5e219" providerId="ADAL" clId="{B43DBE6E-05F6-4EC4-919E-341CD7B69D84}" dt="2022-09-16T15:25:20.566" v="6615" actId="1076"/>
          <ac:picMkLst>
            <pc:docMk/>
            <pc:sldMk cId="1661324730" sldId="285"/>
            <ac:picMk id="12" creationId="{A727F894-DFA6-7ADB-93FB-15BD4B5B76AC}"/>
          </ac:picMkLst>
        </pc:picChg>
        <pc:picChg chg="add mod">
          <ac:chgData name="Crichigno Benitez, Jorge" userId="e8c2d0ca-3c76-40b7-b803-52729ce5e219" providerId="ADAL" clId="{B43DBE6E-05F6-4EC4-919E-341CD7B69D84}" dt="2022-09-16T17:46:52.490" v="6854" actId="1076"/>
          <ac:picMkLst>
            <pc:docMk/>
            <pc:sldMk cId="1661324730" sldId="285"/>
            <ac:picMk id="15" creationId="{78D0AA05-532B-305B-98A0-ACB504F7C216}"/>
          </ac:picMkLst>
        </pc:picChg>
        <pc:picChg chg="add mod">
          <ac:chgData name="Crichigno Benitez, Jorge" userId="e8c2d0ca-3c76-40b7-b803-52729ce5e219" providerId="ADAL" clId="{B43DBE6E-05F6-4EC4-919E-341CD7B69D84}" dt="2022-09-16T17:46:48.937" v="6853" actId="1076"/>
          <ac:picMkLst>
            <pc:docMk/>
            <pc:sldMk cId="1661324730" sldId="285"/>
            <ac:picMk id="18" creationId="{84F54E8A-4395-3D11-561E-ADE474A10041}"/>
          </ac:picMkLst>
        </pc:picChg>
        <pc:picChg chg="add mod">
          <ac:chgData name="Crichigno Benitez, Jorge" userId="e8c2d0ca-3c76-40b7-b803-52729ce5e219" providerId="ADAL" clId="{B43DBE6E-05F6-4EC4-919E-341CD7B69D84}" dt="2022-09-16T15:25:27.477" v="6617" actId="1076"/>
          <ac:picMkLst>
            <pc:docMk/>
            <pc:sldMk cId="1661324730" sldId="285"/>
            <ac:picMk id="19" creationId="{61A37BF9-E4F6-BCB7-6905-3BF102FEC332}"/>
          </ac:picMkLst>
        </pc:picChg>
        <pc:picChg chg="add del mod">
          <ac:chgData name="Crichigno Benitez, Jorge" userId="e8c2d0ca-3c76-40b7-b803-52729ce5e219" providerId="ADAL" clId="{B43DBE6E-05F6-4EC4-919E-341CD7B69D84}" dt="2022-09-16T17:37:19.867" v="6809" actId="478"/>
          <ac:picMkLst>
            <pc:docMk/>
            <pc:sldMk cId="1661324730" sldId="285"/>
            <ac:picMk id="22" creationId="{B95AB2EF-F1DB-6436-CE5A-898B307C5F4D}"/>
          </ac:picMkLst>
        </pc:picChg>
        <pc:picChg chg="add del mod">
          <ac:chgData name="Crichigno Benitez, Jorge" userId="e8c2d0ca-3c76-40b7-b803-52729ce5e219" providerId="ADAL" clId="{B43DBE6E-05F6-4EC4-919E-341CD7B69D84}" dt="2022-09-16T17:45:54.256" v="6834" actId="478"/>
          <ac:picMkLst>
            <pc:docMk/>
            <pc:sldMk cId="1661324730" sldId="285"/>
            <ac:picMk id="24" creationId="{E49A9602-77F7-180E-7ED1-4ECF8CFFC392}"/>
          </ac:picMkLst>
        </pc:picChg>
        <pc:picChg chg="del">
          <ac:chgData name="Crichigno Benitez, Jorge" userId="e8c2d0ca-3c76-40b7-b803-52729ce5e219" providerId="ADAL" clId="{B43DBE6E-05F6-4EC4-919E-341CD7B69D84}" dt="2022-09-16T02:48:46.285" v="6447" actId="478"/>
          <ac:picMkLst>
            <pc:docMk/>
            <pc:sldMk cId="1661324730" sldId="285"/>
            <ac:picMk id="89" creationId="{00000000-0000-0000-0000-000000000000}"/>
          </ac:picMkLst>
        </pc:picChg>
        <pc:cxnChg chg="add mod">
          <ac:chgData name="Crichigno Benitez, Jorge" userId="e8c2d0ca-3c76-40b7-b803-52729ce5e219" providerId="ADAL" clId="{B43DBE6E-05F6-4EC4-919E-341CD7B69D84}" dt="2022-09-16T02:48:47.162" v="6448"/>
          <ac:cxnSpMkLst>
            <pc:docMk/>
            <pc:sldMk cId="1661324730" sldId="285"/>
            <ac:cxnSpMk id="6" creationId="{84764EC8-5969-3669-BA32-B14FF47A0D36}"/>
          </ac:cxnSpMkLst>
        </pc:cxnChg>
        <pc:cxnChg chg="add mod">
          <ac:chgData name="Crichigno Benitez, Jorge" userId="e8c2d0ca-3c76-40b7-b803-52729ce5e219" providerId="ADAL" clId="{B43DBE6E-05F6-4EC4-919E-341CD7B69D84}" dt="2022-09-16T15:25:18.819" v="6614" actId="1076"/>
          <ac:cxnSpMkLst>
            <pc:docMk/>
            <pc:sldMk cId="1661324730" sldId="285"/>
            <ac:cxnSpMk id="17" creationId="{CBB931A0-A007-148B-6943-007A20E11BF7}"/>
          </ac:cxnSpMkLst>
        </pc:cxnChg>
        <pc:cxnChg chg="del">
          <ac:chgData name="Crichigno Benitez, Jorge" userId="e8c2d0ca-3c76-40b7-b803-52729ce5e219" providerId="ADAL" clId="{B43DBE6E-05F6-4EC4-919E-341CD7B69D84}" dt="2022-09-16T02:48:42.876" v="6445" actId="478"/>
          <ac:cxnSpMkLst>
            <pc:docMk/>
            <pc:sldMk cId="1661324730" sldId="285"/>
            <ac:cxnSpMk id="91" creationId="{00000000-0000-0000-0000-000000000000}"/>
          </ac:cxnSpMkLst>
        </pc:cxnChg>
      </pc:sldChg>
      <pc:sldChg chg="addSp delSp modSp add mod">
        <pc:chgData name="Crichigno Benitez, Jorge" userId="e8c2d0ca-3c76-40b7-b803-52729ce5e219" providerId="ADAL" clId="{B43DBE6E-05F6-4EC4-919E-341CD7B69D84}" dt="2022-09-16T04:24:23.474" v="6473" actId="207"/>
        <pc:sldMkLst>
          <pc:docMk/>
          <pc:sldMk cId="4093962973" sldId="286"/>
        </pc:sldMkLst>
        <pc:spChg chg="mod">
          <ac:chgData name="Crichigno Benitez, Jorge" userId="e8c2d0ca-3c76-40b7-b803-52729ce5e219" providerId="ADAL" clId="{B43DBE6E-05F6-4EC4-919E-341CD7B69D84}" dt="2022-09-16T02:44:59.790" v="6426" actId="20577"/>
          <ac:spMkLst>
            <pc:docMk/>
            <pc:sldMk cId="4093962973" sldId="286"/>
            <ac:spMk id="5" creationId="{D5F73A1B-9B29-911D-1784-17354C097664}"/>
          </ac:spMkLst>
        </pc:spChg>
        <pc:spChg chg="del">
          <ac:chgData name="Crichigno Benitez, Jorge" userId="e8c2d0ca-3c76-40b7-b803-52729ce5e219" providerId="ADAL" clId="{B43DBE6E-05F6-4EC4-919E-341CD7B69D84}" dt="2022-09-15T23:04:56.407" v="3929" actId="478"/>
          <ac:spMkLst>
            <pc:docMk/>
            <pc:sldMk cId="4093962973" sldId="286"/>
            <ac:spMk id="13" creationId="{7FF91F5A-059C-72C6-1307-9E13F028998C}"/>
          </ac:spMkLst>
        </pc:spChg>
        <pc:spChg chg="mod">
          <ac:chgData name="Crichigno Benitez, Jorge" userId="e8c2d0ca-3c76-40b7-b803-52729ce5e219" providerId="ADAL" clId="{B43DBE6E-05F6-4EC4-919E-341CD7B69D84}" dt="2022-09-16T04:24:23.474" v="6473" actId="207"/>
          <ac:spMkLst>
            <pc:docMk/>
            <pc:sldMk cId="4093962973" sldId="286"/>
            <ac:spMk id="88" creationId="{00000000-0000-0000-0000-000000000000}"/>
          </ac:spMkLst>
        </pc:spChg>
        <pc:picChg chg="add del mod">
          <ac:chgData name="Crichigno Benitez, Jorge" userId="e8c2d0ca-3c76-40b7-b803-52729ce5e219" providerId="ADAL" clId="{B43DBE6E-05F6-4EC4-919E-341CD7B69D84}" dt="2022-09-16T02:48:55.272" v="6450" actId="478"/>
          <ac:picMkLst>
            <pc:docMk/>
            <pc:sldMk cId="4093962973" sldId="286"/>
            <ac:picMk id="2" creationId="{16A66B55-8828-3009-9F28-2438EF1D3EE3}"/>
          </ac:picMkLst>
        </pc:picChg>
        <pc:picChg chg="del">
          <ac:chgData name="Crichigno Benitez, Jorge" userId="e8c2d0ca-3c76-40b7-b803-52729ce5e219" providerId="ADAL" clId="{B43DBE6E-05F6-4EC4-919E-341CD7B69D84}" dt="2022-09-16T02:09:27.861" v="6083" actId="478"/>
          <ac:picMkLst>
            <pc:docMk/>
            <pc:sldMk cId="4093962973" sldId="286"/>
            <ac:picMk id="4" creationId="{BDA6B373-C25C-7136-306C-52FCEC88B065}"/>
          </ac:picMkLst>
        </pc:picChg>
        <pc:picChg chg="add mod">
          <ac:chgData name="Crichigno Benitez, Jorge" userId="e8c2d0ca-3c76-40b7-b803-52729ce5e219" providerId="ADAL" clId="{B43DBE6E-05F6-4EC4-919E-341CD7B69D84}" dt="2022-09-16T02:37:44.346" v="6387" actId="1076"/>
          <ac:picMkLst>
            <pc:docMk/>
            <pc:sldMk cId="4093962973" sldId="286"/>
            <ac:picMk id="6" creationId="{4F1FA572-269D-1AF2-BCB3-269F8A78F180}"/>
          </ac:picMkLst>
        </pc:picChg>
        <pc:picChg chg="add del mod">
          <ac:chgData name="Crichigno Benitez, Jorge" userId="e8c2d0ca-3c76-40b7-b803-52729ce5e219" providerId="ADAL" clId="{B43DBE6E-05F6-4EC4-919E-341CD7B69D84}" dt="2022-09-16T02:34:31.792" v="6348"/>
          <ac:picMkLst>
            <pc:docMk/>
            <pc:sldMk cId="4093962973" sldId="286"/>
            <ac:picMk id="7" creationId="{26F1F844-C015-52DF-48AF-255C8DEBD7B4}"/>
          </ac:picMkLst>
        </pc:picChg>
        <pc:picChg chg="add mod">
          <ac:chgData name="Crichigno Benitez, Jorge" userId="e8c2d0ca-3c76-40b7-b803-52729ce5e219" providerId="ADAL" clId="{B43DBE6E-05F6-4EC4-919E-341CD7B69D84}" dt="2022-09-16T02:49:01.335" v="6452"/>
          <ac:picMkLst>
            <pc:docMk/>
            <pc:sldMk cId="4093962973" sldId="286"/>
            <ac:picMk id="8" creationId="{E824F3A3-B78A-12F2-C05E-9639F1D3B262}"/>
          </ac:picMkLst>
        </pc:picChg>
        <pc:picChg chg="add mod">
          <ac:chgData name="Crichigno Benitez, Jorge" userId="e8c2d0ca-3c76-40b7-b803-52729ce5e219" providerId="ADAL" clId="{B43DBE6E-05F6-4EC4-919E-341CD7B69D84}" dt="2022-09-16T02:49:01.335" v="6452"/>
          <ac:picMkLst>
            <pc:docMk/>
            <pc:sldMk cId="4093962973" sldId="286"/>
            <ac:picMk id="10" creationId="{220A3EFA-7DF6-E02B-832E-7D882B7B7E18}"/>
          </ac:picMkLst>
        </pc:picChg>
        <pc:picChg chg="del">
          <ac:chgData name="Crichigno Benitez, Jorge" userId="e8c2d0ca-3c76-40b7-b803-52729ce5e219" providerId="ADAL" clId="{B43DBE6E-05F6-4EC4-919E-341CD7B69D84}" dt="2022-09-15T23:04:54.016" v="3928" actId="478"/>
          <ac:picMkLst>
            <pc:docMk/>
            <pc:sldMk cId="4093962973" sldId="286"/>
            <ac:picMk id="10" creationId="{26C469E3-3634-FC4C-8045-1EE47B6A9FA3}"/>
          </ac:picMkLst>
        </pc:picChg>
        <pc:picChg chg="del">
          <ac:chgData name="Crichigno Benitez, Jorge" userId="e8c2d0ca-3c76-40b7-b803-52729ce5e219" providerId="ADAL" clId="{B43DBE6E-05F6-4EC4-919E-341CD7B69D84}" dt="2022-09-15T23:04:58.164" v="3930" actId="478"/>
          <ac:picMkLst>
            <pc:docMk/>
            <pc:sldMk cId="4093962973" sldId="286"/>
            <ac:picMk id="12" creationId="{A727F894-DFA6-7ADB-93FB-15BD4B5B76AC}"/>
          </ac:picMkLst>
        </pc:picChg>
        <pc:picChg chg="del">
          <ac:chgData name="Crichigno Benitez, Jorge" userId="e8c2d0ca-3c76-40b7-b803-52729ce5e219" providerId="ADAL" clId="{B43DBE6E-05F6-4EC4-919E-341CD7B69D84}" dt="2022-09-16T02:48:53.559" v="6449" actId="478"/>
          <ac:picMkLst>
            <pc:docMk/>
            <pc:sldMk cId="4093962973" sldId="286"/>
            <ac:picMk id="89" creationId="{00000000-0000-0000-0000-000000000000}"/>
          </ac:picMkLst>
        </pc:picChg>
        <pc:cxnChg chg="add mod">
          <ac:chgData name="Crichigno Benitez, Jorge" userId="e8c2d0ca-3c76-40b7-b803-52729ce5e219" providerId="ADAL" clId="{B43DBE6E-05F6-4EC4-919E-341CD7B69D84}" dt="2022-09-16T02:49:01.335" v="6452"/>
          <ac:cxnSpMkLst>
            <pc:docMk/>
            <pc:sldMk cId="4093962973" sldId="286"/>
            <ac:cxnSpMk id="9" creationId="{D2C2371A-5D17-7230-1D9E-68622F7536C2}"/>
          </ac:cxnSpMkLst>
        </pc:cxnChg>
        <pc:cxnChg chg="del">
          <ac:chgData name="Crichigno Benitez, Jorge" userId="e8c2d0ca-3c76-40b7-b803-52729ce5e219" providerId="ADAL" clId="{B43DBE6E-05F6-4EC4-919E-341CD7B69D84}" dt="2022-09-16T02:48:59.876" v="6451" actId="478"/>
          <ac:cxnSpMkLst>
            <pc:docMk/>
            <pc:sldMk cId="4093962973" sldId="286"/>
            <ac:cxnSpMk id="91" creationId="{00000000-0000-0000-0000-000000000000}"/>
          </ac:cxnSpMkLst>
        </pc:cxnChg>
      </pc:sldChg>
      <pc:sldChg chg="addSp delSp modSp add mod">
        <pc:chgData name="Crichigno Benitez, Jorge" userId="e8c2d0ca-3c76-40b7-b803-52729ce5e219" providerId="ADAL" clId="{B43DBE6E-05F6-4EC4-919E-341CD7B69D84}" dt="2022-09-22T02:47:43.049" v="6872" actId="20577"/>
        <pc:sldMkLst>
          <pc:docMk/>
          <pc:sldMk cId="1732813798" sldId="287"/>
        </pc:sldMkLst>
        <pc:spChg chg="mod">
          <ac:chgData name="Crichigno Benitez, Jorge" userId="e8c2d0ca-3c76-40b7-b803-52729ce5e219" providerId="ADAL" clId="{B43DBE6E-05F6-4EC4-919E-341CD7B69D84}" dt="2022-09-22T02:47:43.049" v="6872" actId="20577"/>
          <ac:spMkLst>
            <pc:docMk/>
            <pc:sldMk cId="1732813798" sldId="287"/>
            <ac:spMk id="5" creationId="{D5F73A1B-9B29-911D-1784-17354C097664}"/>
          </ac:spMkLst>
        </pc:spChg>
        <pc:spChg chg="del">
          <ac:chgData name="Crichigno Benitez, Jorge" userId="e8c2d0ca-3c76-40b7-b803-52729ce5e219" providerId="ADAL" clId="{B43DBE6E-05F6-4EC4-919E-341CD7B69D84}" dt="2022-09-16T15:26:37.554" v="6627" actId="478"/>
          <ac:spMkLst>
            <pc:docMk/>
            <pc:sldMk cId="1732813798" sldId="287"/>
            <ac:spMk id="13" creationId="{7FF91F5A-059C-72C6-1307-9E13F028998C}"/>
          </ac:spMkLst>
        </pc:spChg>
        <pc:spChg chg="del">
          <ac:chgData name="Crichigno Benitez, Jorge" userId="e8c2d0ca-3c76-40b7-b803-52729ce5e219" providerId="ADAL" clId="{B43DBE6E-05F6-4EC4-919E-341CD7B69D84}" dt="2022-09-16T15:26:35.147" v="6626" actId="478"/>
          <ac:spMkLst>
            <pc:docMk/>
            <pc:sldMk cId="1732813798" sldId="287"/>
            <ac:spMk id="14" creationId="{14D37E66-055D-A901-89E0-190226815E2D}"/>
          </ac:spMkLst>
        </pc:spChg>
        <pc:picChg chg="mod">
          <ac:chgData name="Crichigno Benitez, Jorge" userId="e8c2d0ca-3c76-40b7-b803-52729ce5e219" providerId="ADAL" clId="{B43DBE6E-05F6-4EC4-919E-341CD7B69D84}" dt="2022-09-16T15:35:40.272" v="6699" actId="1076"/>
          <ac:picMkLst>
            <pc:docMk/>
            <pc:sldMk cId="1732813798" sldId="287"/>
            <ac:picMk id="2" creationId="{EB04D3EE-A474-F9E9-D3D8-69E263B9B02F}"/>
          </ac:picMkLst>
        </pc:picChg>
        <pc:picChg chg="add del mod">
          <ac:chgData name="Crichigno Benitez, Jorge" userId="e8c2d0ca-3c76-40b7-b803-52729ce5e219" providerId="ADAL" clId="{B43DBE6E-05F6-4EC4-919E-341CD7B69D84}" dt="2022-09-16T15:33:29.718" v="6686" actId="1076"/>
          <ac:picMkLst>
            <pc:docMk/>
            <pc:sldMk cId="1732813798" sldId="287"/>
            <ac:picMk id="8" creationId="{4B252892-6781-C895-7697-B046B400DB33}"/>
          </ac:picMkLst>
        </pc:picChg>
        <pc:picChg chg="add del">
          <ac:chgData name="Crichigno Benitez, Jorge" userId="e8c2d0ca-3c76-40b7-b803-52729ce5e219" providerId="ADAL" clId="{B43DBE6E-05F6-4EC4-919E-341CD7B69D84}" dt="2022-09-16T15:29:23.291" v="6638" actId="22"/>
          <ac:picMkLst>
            <pc:docMk/>
            <pc:sldMk cId="1732813798" sldId="287"/>
            <ac:picMk id="9" creationId="{CC9747B9-AB2D-BCC4-EF24-6BEFF5E160D7}"/>
          </ac:picMkLst>
        </pc:picChg>
        <pc:picChg chg="del">
          <ac:chgData name="Crichigno Benitez, Jorge" userId="e8c2d0ca-3c76-40b7-b803-52729ce5e219" providerId="ADAL" clId="{B43DBE6E-05F6-4EC4-919E-341CD7B69D84}" dt="2022-09-16T15:26:31.500" v="6624" actId="478"/>
          <ac:picMkLst>
            <pc:docMk/>
            <pc:sldMk cId="1732813798" sldId="287"/>
            <ac:picMk id="10" creationId="{26C469E3-3634-FC4C-8045-1EE47B6A9FA3}"/>
          </ac:picMkLst>
        </pc:picChg>
        <pc:picChg chg="del">
          <ac:chgData name="Crichigno Benitez, Jorge" userId="e8c2d0ca-3c76-40b7-b803-52729ce5e219" providerId="ADAL" clId="{B43DBE6E-05F6-4EC4-919E-341CD7B69D84}" dt="2022-09-16T15:26:33.475" v="6625" actId="478"/>
          <ac:picMkLst>
            <pc:docMk/>
            <pc:sldMk cId="1732813798" sldId="287"/>
            <ac:picMk id="12" creationId="{A727F894-DFA6-7ADB-93FB-15BD4B5B76AC}"/>
          </ac:picMkLst>
        </pc:picChg>
        <pc:picChg chg="add del mod">
          <ac:chgData name="Crichigno Benitez, Jorge" userId="e8c2d0ca-3c76-40b7-b803-52729ce5e219" providerId="ADAL" clId="{B43DBE6E-05F6-4EC4-919E-341CD7B69D84}" dt="2022-09-16T15:32:58.570" v="6675" actId="478"/>
          <ac:picMkLst>
            <pc:docMk/>
            <pc:sldMk cId="1732813798" sldId="287"/>
            <ac:picMk id="15" creationId="{29BA1C77-1A73-7911-A53A-E99AC8B67978}"/>
          </ac:picMkLst>
        </pc:picChg>
        <pc:picChg chg="add mod">
          <ac:chgData name="Crichigno Benitez, Jorge" userId="e8c2d0ca-3c76-40b7-b803-52729ce5e219" providerId="ADAL" clId="{B43DBE6E-05F6-4EC4-919E-341CD7B69D84}" dt="2022-09-16T15:35:42.808" v="6700" actId="1076"/>
          <ac:picMkLst>
            <pc:docMk/>
            <pc:sldMk cId="1732813798" sldId="287"/>
            <ac:picMk id="17" creationId="{461EDAAB-1409-8FC8-0408-D4D14BA1E17B}"/>
          </ac:picMkLst>
        </pc:picChg>
        <pc:picChg chg="add mod">
          <ac:chgData name="Crichigno Benitez, Jorge" userId="e8c2d0ca-3c76-40b7-b803-52729ce5e219" providerId="ADAL" clId="{B43DBE6E-05F6-4EC4-919E-341CD7B69D84}" dt="2022-09-16T15:35:38.258" v="6698" actId="1076"/>
          <ac:picMkLst>
            <pc:docMk/>
            <pc:sldMk cId="1732813798" sldId="287"/>
            <ac:picMk id="19" creationId="{DC9675E8-9B1A-EAB0-DCE2-75043B9CBAB5}"/>
          </ac:picMkLst>
        </pc:picChg>
        <pc:picChg chg="add mod">
          <ac:chgData name="Crichigno Benitez, Jorge" userId="e8c2d0ca-3c76-40b7-b803-52729ce5e219" providerId="ADAL" clId="{B43DBE6E-05F6-4EC4-919E-341CD7B69D84}" dt="2022-09-16T15:39:23.060" v="6710" actId="1076"/>
          <ac:picMkLst>
            <pc:docMk/>
            <pc:sldMk cId="1732813798" sldId="287"/>
            <ac:picMk id="21" creationId="{2A17E13F-DB56-4C05-12FB-2092339DF255}"/>
          </ac:picMkLst>
        </pc:picChg>
      </pc:sldChg>
      <pc:sldChg chg="delSp add del mod">
        <pc:chgData name="Crichigno Benitez, Jorge" userId="e8c2d0ca-3c76-40b7-b803-52729ce5e219" providerId="ADAL" clId="{B43DBE6E-05F6-4EC4-919E-341CD7B69D84}" dt="2022-09-16T02:42:53.448" v="6389" actId="47"/>
        <pc:sldMkLst>
          <pc:docMk/>
          <pc:sldMk cId="3827873275" sldId="287"/>
        </pc:sldMkLst>
        <pc:picChg chg="del">
          <ac:chgData name="Crichigno Benitez, Jorge" userId="e8c2d0ca-3c76-40b7-b803-52729ce5e219" providerId="ADAL" clId="{B43DBE6E-05F6-4EC4-919E-341CD7B69D84}" dt="2022-09-16T02:39:27.051" v="6388" actId="478"/>
          <ac:picMkLst>
            <pc:docMk/>
            <pc:sldMk cId="3827873275" sldId="287"/>
            <ac:picMk id="6" creationId="{4F1FA572-269D-1AF2-BCB3-269F8A78F1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3C678-4D36-B048-A1B7-16EC039954F1}"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EA587-50CC-A640-9F68-2F9929828C1D}" type="slidenum">
              <a:rPr lang="en-US" smtClean="0"/>
              <a:t>‹#›</a:t>
            </a:fld>
            <a:endParaRPr lang="en-US"/>
          </a:p>
        </p:txBody>
      </p:sp>
    </p:spTree>
    <p:extLst>
      <p:ext uri="{BB962C8B-B14F-4D97-AF65-F5344CB8AC3E}">
        <p14:creationId xmlns:p14="http://schemas.microsoft.com/office/powerpoint/2010/main" val="265581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58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26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94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46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1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35CC-B0B8-C484-85DA-5EAEBA0589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2AE39-DD96-789C-9614-0143E9B4C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B19842-AFD7-FAAF-9EFC-F42979572EDE}"/>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5" name="Footer Placeholder 4">
            <a:extLst>
              <a:ext uri="{FF2B5EF4-FFF2-40B4-BE49-F238E27FC236}">
                <a16:creationId xmlns:a16="http://schemas.microsoft.com/office/drawing/2014/main" id="{0E2176C8-8B92-F944-3F7C-FD723BE98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55508-0514-12D0-6333-E8AD0E8771E1}"/>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124940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6620-2842-1C1E-7021-26B9B0B92B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437C8E-5165-474A-7D2E-BD3D569234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1399A-95CE-E095-E777-2E052E84A2B0}"/>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5" name="Footer Placeholder 4">
            <a:extLst>
              <a:ext uri="{FF2B5EF4-FFF2-40B4-BE49-F238E27FC236}">
                <a16:creationId xmlns:a16="http://schemas.microsoft.com/office/drawing/2014/main" id="{6D20FDB4-95A4-CA3B-8C82-24DDFDAF6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9A332-5295-5DCD-D67F-3A0835E16CE0}"/>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354276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EF94B4-F385-5622-385F-44123000A5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8B972B-29AC-2C6D-65BC-B40A2BA8D2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F5158-FA15-7BC0-A069-CEA0DE27973D}"/>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5" name="Footer Placeholder 4">
            <a:extLst>
              <a:ext uri="{FF2B5EF4-FFF2-40B4-BE49-F238E27FC236}">
                <a16:creationId xmlns:a16="http://schemas.microsoft.com/office/drawing/2014/main" id="{F1A05CC4-5883-C970-F886-3D9A39B2A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42E74-6370-699F-5FF4-825126BA03F8}"/>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1510566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7BED-3E9A-CD0F-B3EF-A8A972D520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DCD30-ED34-8226-1E3C-27B6B17B9E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A3199-7094-B0DB-014C-C940ADE9CD26}"/>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5" name="Footer Placeholder 4">
            <a:extLst>
              <a:ext uri="{FF2B5EF4-FFF2-40B4-BE49-F238E27FC236}">
                <a16:creationId xmlns:a16="http://schemas.microsoft.com/office/drawing/2014/main" id="{A12A786A-C731-9C0E-EEE5-4D725EDB0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9A5C5-D882-0306-F4C4-6A3A2D92EF3A}"/>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402302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66A2-7057-C86B-0CFB-D9877F3FE1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C96050-0CF7-B07A-95E9-4CEA107CF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E5C6DC-54C0-B859-A735-36C10C880E25}"/>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5" name="Footer Placeholder 4">
            <a:extLst>
              <a:ext uri="{FF2B5EF4-FFF2-40B4-BE49-F238E27FC236}">
                <a16:creationId xmlns:a16="http://schemas.microsoft.com/office/drawing/2014/main" id="{EC702994-1C24-9A3B-F2FA-D0C003178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D57B0-A4C8-38EF-6C6B-DFDE4EE641EA}"/>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39876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E1A6-13F2-158A-AB82-B6A18CE63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680EE-FF1D-AA82-D767-A9377473F7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B56D9A-19EC-ABD2-2DBE-D82A0BCB79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550A7F-72E8-C310-169B-CD941B4F07D2}"/>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6" name="Footer Placeholder 5">
            <a:extLst>
              <a:ext uri="{FF2B5EF4-FFF2-40B4-BE49-F238E27FC236}">
                <a16:creationId xmlns:a16="http://schemas.microsoft.com/office/drawing/2014/main" id="{B28091FB-1205-AAFA-02BB-7E1408DF6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A91EC-69E0-B7EB-5DD0-0BC3B94DBCB3}"/>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359092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F1EF-FCE9-8C57-009A-91CBCF89A5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5D171-AFD4-8BEA-0344-E0A5EBB8E2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D52AD-BCA3-F9F7-14AA-6FBF47F53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E0D07-6403-B66B-F951-22071A133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F43093-FDFD-A1AA-C151-1752B01AD8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11CBB-8408-03CA-A08B-3803A2A9B7DA}"/>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8" name="Footer Placeholder 7">
            <a:extLst>
              <a:ext uri="{FF2B5EF4-FFF2-40B4-BE49-F238E27FC236}">
                <a16:creationId xmlns:a16="http://schemas.microsoft.com/office/drawing/2014/main" id="{62C81D91-A363-F092-F190-68210305EF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8BCB89-AA9E-1A75-9C7C-F5F804228F7A}"/>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102944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BAC5D-921D-B81B-BCFF-C581BFFE4B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1447F-B662-E772-AC05-F4ADFD637F35}"/>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4" name="Footer Placeholder 3">
            <a:extLst>
              <a:ext uri="{FF2B5EF4-FFF2-40B4-BE49-F238E27FC236}">
                <a16:creationId xmlns:a16="http://schemas.microsoft.com/office/drawing/2014/main" id="{EEBE150C-5E3F-8457-C32C-5D0A3DF78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30C8D-AEDD-7203-D44D-E638A3C3E184}"/>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2643507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67749-4E66-54DA-5FEF-9ABD6F42E3DE}"/>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3" name="Footer Placeholder 2">
            <a:extLst>
              <a:ext uri="{FF2B5EF4-FFF2-40B4-BE49-F238E27FC236}">
                <a16:creationId xmlns:a16="http://schemas.microsoft.com/office/drawing/2014/main" id="{50236757-C3FE-79A1-C7C3-5BD06AA238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D830C2-3DAD-8B2F-F34A-5F40ABBBF574}"/>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329317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D260-2462-179E-7D9F-C444BEAF77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84638E-12AD-AEFB-2631-FF21BA0D1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C18B51-417C-4FB2-31BE-A08720FA31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137E-C8DC-7BBC-85B3-463EB2284DE4}"/>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6" name="Footer Placeholder 5">
            <a:extLst>
              <a:ext uri="{FF2B5EF4-FFF2-40B4-BE49-F238E27FC236}">
                <a16:creationId xmlns:a16="http://schemas.microsoft.com/office/drawing/2014/main" id="{30792ACC-7D0C-CD4E-48C3-E73EDCDA2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C52FDB-A05E-C9B4-4184-4A7205869BF4}"/>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25144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F48-C3E9-E420-2F92-E3313E136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9578D0-4264-D0AE-10BB-CE45B12B95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022511-E0F3-3FF3-5D34-5CC14BFFA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01F0C-BD04-54BA-F522-B6FA4D3D2BEC}"/>
              </a:ext>
            </a:extLst>
          </p:cNvPr>
          <p:cNvSpPr>
            <a:spLocks noGrp="1"/>
          </p:cNvSpPr>
          <p:nvPr>
            <p:ph type="dt" sz="half" idx="10"/>
          </p:nvPr>
        </p:nvSpPr>
        <p:spPr/>
        <p:txBody>
          <a:bodyPr/>
          <a:lstStyle/>
          <a:p>
            <a:fld id="{BF5AB2D1-B7B6-8E42-9B92-09B02BF9193B}" type="datetimeFigureOut">
              <a:rPr lang="en-US" smtClean="0"/>
              <a:t>9/21/2022</a:t>
            </a:fld>
            <a:endParaRPr lang="en-US"/>
          </a:p>
        </p:txBody>
      </p:sp>
      <p:sp>
        <p:nvSpPr>
          <p:cNvPr id="6" name="Footer Placeholder 5">
            <a:extLst>
              <a:ext uri="{FF2B5EF4-FFF2-40B4-BE49-F238E27FC236}">
                <a16:creationId xmlns:a16="http://schemas.microsoft.com/office/drawing/2014/main" id="{B067EF63-AB4D-5CBA-DC5E-FA228BE3E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71366-3EA2-C717-1E3A-4DBD464B4CEC}"/>
              </a:ext>
            </a:extLst>
          </p:cNvPr>
          <p:cNvSpPr>
            <a:spLocks noGrp="1"/>
          </p:cNvSpPr>
          <p:nvPr>
            <p:ph type="sldNum" sz="quarter" idx="12"/>
          </p:nvPr>
        </p:nvSpPr>
        <p:spPr/>
        <p:txBody>
          <a:bodyPr/>
          <a:lstStyle/>
          <a:p>
            <a:fld id="{5C212E62-1C16-6240-8827-92F34F6444E9}" type="slidenum">
              <a:rPr lang="en-US" smtClean="0"/>
              <a:t>‹#›</a:t>
            </a:fld>
            <a:endParaRPr lang="en-US"/>
          </a:p>
        </p:txBody>
      </p:sp>
    </p:spTree>
    <p:extLst>
      <p:ext uri="{BB962C8B-B14F-4D97-AF65-F5344CB8AC3E}">
        <p14:creationId xmlns:p14="http://schemas.microsoft.com/office/powerpoint/2010/main" val="359768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146AA-9665-734B-E40F-096C8BD0BF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CD288-96C0-6236-68C4-EFA92C105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551D9-DEAF-237F-4F35-8BD73B9B6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AB2D1-B7B6-8E42-9B92-09B02BF9193B}" type="datetimeFigureOut">
              <a:rPr lang="en-US" smtClean="0"/>
              <a:t>9/21/2022</a:t>
            </a:fld>
            <a:endParaRPr lang="en-US"/>
          </a:p>
        </p:txBody>
      </p:sp>
      <p:sp>
        <p:nvSpPr>
          <p:cNvPr id="5" name="Footer Placeholder 4">
            <a:extLst>
              <a:ext uri="{FF2B5EF4-FFF2-40B4-BE49-F238E27FC236}">
                <a16:creationId xmlns:a16="http://schemas.microsoft.com/office/drawing/2014/main" id="{61E95592-CFE2-70E6-DB1B-EB5C02A8E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13241B-89B6-923A-75D9-CFD8BE7103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12E62-1C16-6240-8827-92F34F6444E9}" type="slidenum">
              <a:rPr lang="en-US" smtClean="0"/>
              <a:t>‹#›</a:t>
            </a:fld>
            <a:endParaRPr lang="en-US"/>
          </a:p>
        </p:txBody>
      </p:sp>
    </p:spTree>
    <p:extLst>
      <p:ext uri="{BB962C8B-B14F-4D97-AF65-F5344CB8AC3E}">
        <p14:creationId xmlns:p14="http://schemas.microsoft.com/office/powerpoint/2010/main" val="1497744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e.sc.edu/cyberinfra/"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tinyurl.com/59cwtbs3" TargetMode="External"/><Relationship Id="rId4" Type="http://schemas.openxmlformats.org/officeDocument/2006/relationships/image" Target="../media/image5.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jp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p1">
            <a:extLst>
              <a:ext uri="{FF2B5EF4-FFF2-40B4-BE49-F238E27FC236}">
                <a16:creationId xmlns:a16="http://schemas.microsoft.com/office/drawing/2014/main" id="{6018D08B-3A5B-4255-E3FB-966DD294DD3F}"/>
              </a:ext>
            </a:extLst>
          </p:cNvPr>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4F68CCB4-EB84-4BFF-9534-F289C868CB08}"/>
              </a:ext>
            </a:extLst>
          </p:cNvPr>
          <p:cNvPicPr>
            <a:picLocks noChangeAspect="1"/>
          </p:cNvPicPr>
          <p:nvPr/>
        </p:nvPicPr>
        <p:blipFill>
          <a:blip r:embed="rId2"/>
          <a:stretch>
            <a:fillRect/>
          </a:stretch>
        </p:blipFill>
        <p:spPr>
          <a:xfrm>
            <a:off x="4810537" y="5148070"/>
            <a:ext cx="2570925" cy="1589584"/>
          </a:xfrm>
          <a:prstGeom prst="rect">
            <a:avLst/>
          </a:prstGeom>
        </p:spPr>
      </p:pic>
      <p:sp>
        <p:nvSpPr>
          <p:cNvPr id="6" name="Title 1">
            <a:extLst>
              <a:ext uri="{FF2B5EF4-FFF2-40B4-BE49-F238E27FC236}">
                <a16:creationId xmlns:a16="http://schemas.microsoft.com/office/drawing/2014/main" id="{D8FC8FB0-A838-FA85-9BBA-BEB3C141A8C4}"/>
              </a:ext>
            </a:extLst>
          </p:cNvPr>
          <p:cNvSpPr txBox="1">
            <a:spLocks/>
          </p:cNvSpPr>
          <p:nvPr/>
        </p:nvSpPr>
        <p:spPr>
          <a:xfrm>
            <a:off x="0" y="346735"/>
            <a:ext cx="12192000" cy="5532119"/>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latin typeface="+mn-lt"/>
              </a:rPr>
              <a:t>NSF CC* Networking Infrastructure: </a:t>
            </a:r>
            <a:br>
              <a:rPr lang="en-US" sz="3000" dirty="0">
                <a:latin typeface="+mn-lt"/>
              </a:rPr>
            </a:br>
            <a:r>
              <a:rPr lang="en-US" sz="3000" dirty="0">
                <a:latin typeface="+mn-lt"/>
              </a:rPr>
              <a:t>Building a Science DMZ for Data-intensive Research and </a:t>
            </a:r>
            <a:br>
              <a:rPr lang="en-US" sz="3000" dirty="0">
                <a:latin typeface="+mn-lt"/>
              </a:rPr>
            </a:br>
            <a:r>
              <a:rPr lang="en-US" sz="3000" dirty="0">
                <a:latin typeface="+mn-lt"/>
              </a:rPr>
              <a:t>Computation at the University of South Carolina</a:t>
            </a:r>
          </a:p>
          <a:p>
            <a:pPr algn="ctr"/>
            <a:endParaRPr lang="en-US" sz="3000" dirty="0">
              <a:latin typeface="+mn-lt"/>
            </a:endParaRPr>
          </a:p>
          <a:p>
            <a:pPr algn="ctr"/>
            <a:endParaRPr lang="en-US" sz="3000" dirty="0">
              <a:latin typeface="+mn-lt"/>
            </a:endParaRPr>
          </a:p>
          <a:p>
            <a:pPr algn="ctr"/>
            <a:r>
              <a:rPr lang="en-US" sz="2600" dirty="0">
                <a:latin typeface="+mn-lt"/>
              </a:rPr>
              <a:t>Jorge Crichigno</a:t>
            </a:r>
            <a:br>
              <a:rPr lang="en-US" sz="2600" dirty="0">
                <a:latin typeface="+mn-lt"/>
              </a:rPr>
            </a:br>
            <a:r>
              <a:rPr lang="en-US" sz="2600" dirty="0">
                <a:latin typeface="+mn-lt"/>
              </a:rPr>
              <a:t>College of Engineering and Computing</a:t>
            </a:r>
            <a:br>
              <a:rPr lang="en-US" sz="2600" dirty="0">
                <a:latin typeface="+mn-lt"/>
              </a:rPr>
            </a:br>
            <a:r>
              <a:rPr lang="en-US" sz="2600" dirty="0">
                <a:latin typeface="+mn-lt"/>
              </a:rPr>
              <a:t>University of South Carolina</a:t>
            </a:r>
            <a:br>
              <a:rPr lang="en-US" sz="3000" dirty="0">
                <a:latin typeface="+mn-lt"/>
              </a:rPr>
            </a:br>
            <a:r>
              <a:rPr lang="en-US" sz="2600" dirty="0">
                <a:latin typeface="+mn-lt"/>
                <a:hlinkClick r:id="rId3"/>
              </a:rPr>
              <a:t>http://ce.sc.edu/cyberinfra</a:t>
            </a:r>
            <a:br>
              <a:rPr lang="en-US" sz="3000" dirty="0">
                <a:latin typeface="+mn-lt"/>
              </a:rPr>
            </a:br>
            <a:br>
              <a:rPr lang="en-US" sz="3000" dirty="0">
                <a:latin typeface="+mn-lt"/>
              </a:rPr>
            </a:br>
            <a:r>
              <a:rPr lang="en-US" sz="2600" dirty="0">
                <a:latin typeface="+mn-lt"/>
              </a:rPr>
              <a:t>2022 NSF CC* PI Workshop</a:t>
            </a:r>
            <a:br>
              <a:rPr lang="en-US" sz="2600" dirty="0">
                <a:latin typeface="+mn-lt"/>
              </a:rPr>
            </a:br>
            <a:r>
              <a:rPr lang="nb-NO" sz="2600" dirty="0">
                <a:latin typeface="+mn-lt"/>
              </a:rPr>
              <a:t>September 19 – 22, 2022</a:t>
            </a:r>
            <a:br>
              <a:rPr lang="nb-NO" sz="2600" dirty="0">
                <a:latin typeface="+mn-lt"/>
              </a:rPr>
            </a:br>
            <a:r>
              <a:rPr lang="nb-NO" sz="2600" dirty="0">
                <a:latin typeface="+mn-lt"/>
              </a:rPr>
              <a:t>Minneapolis, MN</a:t>
            </a:r>
            <a:br>
              <a:rPr lang="en-US" sz="2600" dirty="0">
                <a:latin typeface="+mn-lt"/>
              </a:rPr>
            </a:br>
            <a:br>
              <a:rPr lang="en-US" sz="3000" dirty="0">
                <a:latin typeface="+mn-lt"/>
              </a:rPr>
            </a:br>
            <a:endParaRPr lang="en-US" sz="3000" dirty="0">
              <a:latin typeface="+mn-lt"/>
            </a:endParaRPr>
          </a:p>
        </p:txBody>
      </p:sp>
    </p:spTree>
    <p:extLst>
      <p:ext uri="{BB962C8B-B14F-4D97-AF65-F5344CB8AC3E}">
        <p14:creationId xmlns:p14="http://schemas.microsoft.com/office/powerpoint/2010/main" val="2860286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5804" y="237606"/>
            <a:ext cx="9225640" cy="990169"/>
          </a:xfrm>
          <a:prstGeom prst="rect">
            <a:avLst/>
          </a:prstGeom>
          <a:noFill/>
          <a:ln>
            <a:noFill/>
          </a:ln>
        </p:spPr>
        <p:txBody>
          <a:bodyPr spcFirstLastPara="1" vert="horz" wrap="square" lIns="91425" tIns="45700" rIns="91425" bIns="45700" rtlCol="0" anchor="b" anchorCtr="0">
            <a:noAutofit/>
          </a:bodyPr>
          <a:lstStyle/>
          <a:p>
            <a:pPr>
              <a:lnSpc>
                <a:spcPct val="100000"/>
              </a:lnSpc>
              <a:spcBef>
                <a:spcPts val="0"/>
              </a:spcBef>
              <a:buClr>
                <a:srgbClr val="0362AE"/>
              </a:buClr>
              <a:buSzPts val="2400"/>
            </a:pPr>
            <a:r>
              <a:rPr lang="en-US" sz="2400" b="1" dirty="0">
                <a:solidFill>
                  <a:srgbClr val="035293"/>
                </a:solidFill>
                <a:latin typeface="Arial"/>
                <a:ea typeface="Arial"/>
                <a:cs typeface="Arial"/>
                <a:sym typeface="Arial"/>
              </a:rPr>
              <a:t>NSF CAMPUS CYBERINFRASTRUCTURE PI WORKSHOP</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SEPTEMBER 19 – 22, 2022</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Minneapolis, MN</a:t>
            </a:r>
            <a:endParaRPr sz="2000" dirty="0">
              <a:solidFill>
                <a:srgbClr val="035293"/>
              </a:solidFill>
              <a:latin typeface="Arial"/>
              <a:ea typeface="Arial"/>
              <a:cs typeface="Arial"/>
              <a:sym typeface="Arial"/>
            </a:endParaRPr>
          </a:p>
        </p:txBody>
      </p:sp>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97" name="Google Shape;97;p1"/>
          <p:cNvSpPr txBox="1"/>
          <p:nvPr/>
        </p:nvSpPr>
        <p:spPr>
          <a:xfrm>
            <a:off x="294535" y="2035043"/>
            <a:ext cx="4040053" cy="2564628"/>
          </a:xfrm>
          <a:prstGeom prst="rect">
            <a:avLst/>
          </a:prstGeom>
          <a:noFill/>
          <a:ln>
            <a:noFill/>
          </a:ln>
        </p:spPr>
        <p:txBody>
          <a:bodyPr spcFirstLastPara="1" wrap="square" lIns="0" tIns="44275" rIns="0" bIns="0" anchor="t" anchorCtr="0">
            <a:spAutoFit/>
          </a:bodyPr>
          <a:lstStyle/>
          <a:p>
            <a:pPr marL="9525"/>
            <a:r>
              <a:rPr lang="en-US" sz="1400" b="1" u="sng" dirty="0">
                <a:solidFill>
                  <a:schemeClr val="dk1"/>
                </a:solidFill>
                <a:latin typeface="Arial"/>
                <a:ea typeface="Arial"/>
                <a:cs typeface="Arial"/>
                <a:sym typeface="Arial"/>
              </a:rPr>
              <a:t>Challenge Project Seeks to Address:</a:t>
            </a:r>
          </a:p>
          <a:p>
            <a:pPr marL="171450" marR="3810" indent="-161925">
              <a:lnSpc>
                <a:spcPct val="100899"/>
              </a:lnSpc>
              <a:spcBef>
                <a:spcPts val="229"/>
              </a:spcBef>
              <a:buClr>
                <a:srgbClr val="757070"/>
              </a:buClr>
              <a:buSzPts val="1200"/>
              <a:buFont typeface="Arial"/>
              <a:buChar char="•"/>
            </a:pPr>
            <a:r>
              <a:rPr lang="en-US" sz="1400" dirty="0"/>
              <a:t>35,000 students on main campus and 50,000 statewide </a:t>
            </a:r>
          </a:p>
          <a:p>
            <a:pPr marL="171450" marR="3810" indent="-161925">
              <a:lnSpc>
                <a:spcPct val="100899"/>
              </a:lnSpc>
              <a:spcBef>
                <a:spcPts val="229"/>
              </a:spcBef>
              <a:buClr>
                <a:srgbClr val="757070"/>
              </a:buClr>
              <a:buSzPts val="1200"/>
              <a:buFont typeface="Arial"/>
              <a:buChar char="•"/>
            </a:pPr>
            <a:r>
              <a:rPr lang="en-US" sz="1400" dirty="0"/>
              <a:t>Very high research activity:  external and internal science data transfers</a:t>
            </a:r>
          </a:p>
          <a:p>
            <a:pPr marL="171450" marR="3810" indent="-161925">
              <a:lnSpc>
                <a:spcPct val="100899"/>
              </a:lnSpc>
              <a:spcBef>
                <a:spcPts val="229"/>
              </a:spcBef>
              <a:buClr>
                <a:srgbClr val="757070"/>
              </a:buClr>
              <a:buSzPts val="1200"/>
              <a:buFont typeface="Arial"/>
              <a:buChar char="•"/>
            </a:pPr>
            <a:r>
              <a:rPr lang="en-US" sz="1400" dirty="0"/>
              <a:t>Limited capacity to Internet and Internet2, approximately 10 Gbps </a:t>
            </a:r>
          </a:p>
          <a:p>
            <a:pPr marL="171450" marR="3810" indent="-161925">
              <a:lnSpc>
                <a:spcPct val="100899"/>
              </a:lnSpc>
              <a:spcBef>
                <a:spcPts val="229"/>
              </a:spcBef>
              <a:buClr>
                <a:srgbClr val="757070"/>
              </a:buClr>
              <a:buSzPts val="1200"/>
              <a:buFont typeface="Arial"/>
              <a:buChar char="•"/>
            </a:pPr>
            <a:r>
              <a:rPr lang="en-US" sz="1400" dirty="0"/>
              <a:t>Research and commodity traffic on the same network</a:t>
            </a:r>
          </a:p>
          <a:p>
            <a:pPr marL="171450" marR="3810" indent="-161925">
              <a:lnSpc>
                <a:spcPct val="100899"/>
              </a:lnSpc>
              <a:spcBef>
                <a:spcPts val="229"/>
              </a:spcBef>
              <a:buClr>
                <a:srgbClr val="757070"/>
              </a:buClr>
              <a:buSzPts val="1200"/>
              <a:buFont typeface="Arial"/>
              <a:buChar char="•"/>
            </a:pPr>
            <a:r>
              <a:rPr lang="en-US" sz="1400" dirty="0"/>
              <a:t>Need for an efficient approach to move big science data</a:t>
            </a:r>
          </a:p>
        </p:txBody>
      </p:sp>
      <p:sp>
        <p:nvSpPr>
          <p:cNvPr id="100" name="Google Shape;100;p1"/>
          <p:cNvSpPr txBox="1"/>
          <p:nvPr/>
        </p:nvSpPr>
        <p:spPr>
          <a:xfrm>
            <a:off x="1742392" y="1499906"/>
            <a:ext cx="2724518" cy="461665"/>
          </a:xfrm>
          <a:prstGeom prst="rect">
            <a:avLst/>
          </a:prstGeom>
          <a:noFill/>
          <a:ln>
            <a:noFill/>
          </a:ln>
        </p:spPr>
        <p:txBody>
          <a:bodyPr spcFirstLastPara="1" wrap="square" lIns="91425" tIns="45700" rIns="91425" bIns="45700" anchor="t" anchorCtr="0">
            <a:spAutoFit/>
          </a:bodyPr>
          <a:lstStyle/>
          <a:p>
            <a:r>
              <a:rPr lang="en-US" sz="2400" b="1" dirty="0">
                <a:solidFill>
                  <a:schemeClr val="dk1"/>
                </a:solidFill>
                <a:latin typeface="Arial"/>
                <a:ea typeface="Arial"/>
                <a:cs typeface="Arial"/>
                <a:sym typeface="Arial"/>
              </a:rPr>
              <a:t>Quad Chart for:</a:t>
            </a:r>
            <a:endParaRPr sz="1600" b="1" i="1" dirty="0">
              <a:solidFill>
                <a:srgbClr val="757070"/>
              </a:solidFill>
              <a:latin typeface="Arial"/>
              <a:ea typeface="Arial"/>
              <a:cs typeface="Arial"/>
              <a:sym typeface="Arial"/>
            </a:endParaRPr>
          </a:p>
        </p:txBody>
      </p:sp>
      <p:sp>
        <p:nvSpPr>
          <p:cNvPr id="102" name="Google Shape;102;p1"/>
          <p:cNvSpPr txBox="1"/>
          <p:nvPr/>
        </p:nvSpPr>
        <p:spPr>
          <a:xfrm>
            <a:off x="4319441" y="1436584"/>
            <a:ext cx="7262648" cy="830956"/>
          </a:xfrm>
          <a:prstGeom prst="rect">
            <a:avLst/>
          </a:prstGeom>
          <a:noFill/>
          <a:ln>
            <a:noFill/>
          </a:ln>
        </p:spPr>
        <p:txBody>
          <a:bodyPr spcFirstLastPara="1" wrap="square" lIns="91425" tIns="45700" rIns="91425" bIns="45700" anchor="t" anchorCtr="0">
            <a:spAutoFit/>
          </a:bodyPr>
          <a:lstStyle/>
          <a:p>
            <a:pPr lvl="0"/>
            <a:r>
              <a:rPr lang="en-US" sz="2400" b="1" i="1" dirty="0"/>
              <a:t>Building a Science DMZ for Data-intensive Research and Computation at the University of South Carolina</a:t>
            </a:r>
            <a:endParaRPr lang="en-US" sz="2400" dirty="0">
              <a:latin typeface="Arial"/>
              <a:ea typeface="Arial"/>
              <a:cs typeface="Arial"/>
              <a:sym typeface="Arial"/>
            </a:endParaRPr>
          </a:p>
        </p:txBody>
      </p:sp>
      <p:pic>
        <p:nvPicPr>
          <p:cNvPr id="3" name="Picture 2">
            <a:extLst>
              <a:ext uri="{FF2B5EF4-FFF2-40B4-BE49-F238E27FC236}">
                <a16:creationId xmlns:a16="http://schemas.microsoft.com/office/drawing/2014/main" id="{551C3F91-6B5E-358D-DC93-00A9061C7F0C}"/>
              </a:ext>
            </a:extLst>
          </p:cNvPr>
          <p:cNvPicPr>
            <a:picLocks noChangeAspect="1"/>
          </p:cNvPicPr>
          <p:nvPr/>
        </p:nvPicPr>
        <p:blipFill>
          <a:blip r:embed="rId3"/>
          <a:stretch>
            <a:fillRect/>
          </a:stretch>
        </p:blipFill>
        <p:spPr>
          <a:xfrm>
            <a:off x="4622427" y="2345531"/>
            <a:ext cx="3090134" cy="2522991"/>
          </a:xfrm>
          <a:prstGeom prst="rect">
            <a:avLst/>
          </a:prstGeom>
          <a:ln>
            <a:solidFill>
              <a:schemeClr val="bg1">
                <a:lumMod val="85000"/>
              </a:schemeClr>
            </a:solidFill>
          </a:ln>
        </p:spPr>
      </p:pic>
      <p:sp>
        <p:nvSpPr>
          <p:cNvPr id="2" name="Google Shape;97;p1">
            <a:extLst>
              <a:ext uri="{FF2B5EF4-FFF2-40B4-BE49-F238E27FC236}">
                <a16:creationId xmlns:a16="http://schemas.microsoft.com/office/drawing/2014/main" id="{1511C564-C2A5-5BEA-56B9-E283F5977FA1}"/>
              </a:ext>
            </a:extLst>
          </p:cNvPr>
          <p:cNvSpPr txBox="1"/>
          <p:nvPr/>
        </p:nvSpPr>
        <p:spPr>
          <a:xfrm>
            <a:off x="285532" y="4516661"/>
            <a:ext cx="4027706" cy="2103733"/>
          </a:xfrm>
          <a:prstGeom prst="rect">
            <a:avLst/>
          </a:prstGeom>
          <a:noFill/>
          <a:ln>
            <a:noFill/>
          </a:ln>
        </p:spPr>
        <p:txBody>
          <a:bodyPr spcFirstLastPara="1" wrap="square" lIns="0" tIns="44275" rIns="0" bIns="0" anchor="t" anchorCtr="0">
            <a:spAutoFit/>
          </a:bodyPr>
          <a:lstStyle/>
          <a:p>
            <a:pPr marL="9525"/>
            <a:r>
              <a:rPr lang="en-US" sz="1400" b="1" u="sng" dirty="0">
                <a:latin typeface="Arial"/>
                <a:ea typeface="Arial"/>
                <a:cs typeface="Arial"/>
                <a:sym typeface="Arial"/>
              </a:rPr>
              <a:t>Solutions and Deliverable:</a:t>
            </a:r>
          </a:p>
          <a:p>
            <a:pPr marL="171450" marR="3810" indent="-161925">
              <a:lnSpc>
                <a:spcPct val="100899"/>
              </a:lnSpc>
              <a:spcBef>
                <a:spcPts val="229"/>
              </a:spcBef>
              <a:buClr>
                <a:srgbClr val="757070"/>
              </a:buClr>
              <a:buSzPts val="1200"/>
              <a:buFont typeface="Arial"/>
              <a:buChar char="•"/>
            </a:pPr>
            <a:r>
              <a:rPr lang="en-US" sz="1400" dirty="0"/>
              <a:t>A 100 Gbps Science DMZ, co-located to campus network </a:t>
            </a:r>
          </a:p>
          <a:p>
            <a:pPr marL="171450" marR="3810" indent="-161925">
              <a:lnSpc>
                <a:spcPct val="100899"/>
              </a:lnSpc>
              <a:spcBef>
                <a:spcPts val="229"/>
              </a:spcBef>
              <a:buClr>
                <a:srgbClr val="757070"/>
              </a:buClr>
              <a:buSzPts val="1200"/>
              <a:buFont typeface="Arial"/>
              <a:buChar char="•"/>
            </a:pPr>
            <a:r>
              <a:rPr lang="en-US" sz="1400" dirty="0"/>
              <a:t>Increased bandwidth to Internet2 from ~10 Gbps to 100 Gbps</a:t>
            </a:r>
          </a:p>
          <a:p>
            <a:pPr marL="171450" marR="3810" indent="-161925">
              <a:lnSpc>
                <a:spcPct val="100899"/>
              </a:lnSpc>
              <a:spcBef>
                <a:spcPts val="229"/>
              </a:spcBef>
              <a:buClr>
                <a:srgbClr val="757070"/>
              </a:buClr>
              <a:buSzPts val="1200"/>
              <a:buFont typeface="Arial"/>
              <a:buChar char="•"/>
            </a:pPr>
            <a:r>
              <a:rPr lang="en-US" sz="1400" dirty="0"/>
              <a:t>Increased bandwidth from key research laboratories on campus to Science DMZ, 1 Gbps to 40-100 Gbps</a:t>
            </a:r>
          </a:p>
          <a:p>
            <a:pPr marL="171450" marR="3810" indent="-161925">
              <a:lnSpc>
                <a:spcPct val="100899"/>
              </a:lnSpc>
              <a:spcBef>
                <a:spcPts val="229"/>
              </a:spcBef>
              <a:buClr>
                <a:srgbClr val="757070"/>
              </a:buClr>
              <a:buSzPts val="1200"/>
              <a:buFont typeface="Arial"/>
              <a:buChar char="•"/>
            </a:pPr>
            <a:r>
              <a:rPr lang="en-US" sz="1400" dirty="0"/>
              <a:t>Faculty members and IT’s Research Computing (RC) group now participate in the CC* community</a:t>
            </a:r>
          </a:p>
        </p:txBody>
      </p:sp>
      <p:sp>
        <p:nvSpPr>
          <p:cNvPr id="7" name="Google Shape;97;p1">
            <a:extLst>
              <a:ext uri="{FF2B5EF4-FFF2-40B4-BE49-F238E27FC236}">
                <a16:creationId xmlns:a16="http://schemas.microsoft.com/office/drawing/2014/main" id="{E2C3F237-49F1-B68D-5007-257F7694C8BF}"/>
              </a:ext>
            </a:extLst>
          </p:cNvPr>
          <p:cNvSpPr txBox="1"/>
          <p:nvPr/>
        </p:nvSpPr>
        <p:spPr>
          <a:xfrm>
            <a:off x="7857413" y="2199045"/>
            <a:ext cx="4200785" cy="3294443"/>
          </a:xfrm>
          <a:prstGeom prst="rect">
            <a:avLst/>
          </a:prstGeom>
          <a:noFill/>
          <a:ln>
            <a:noFill/>
          </a:ln>
        </p:spPr>
        <p:txBody>
          <a:bodyPr spcFirstLastPara="1" wrap="square" lIns="0" tIns="44275" rIns="0" bIns="0" anchor="t" anchorCtr="0">
            <a:spAutoFit/>
          </a:bodyPr>
          <a:lstStyle/>
          <a:p>
            <a:pPr marL="9525"/>
            <a:r>
              <a:rPr lang="en-US" sz="1400" b="1" u="sng" dirty="0">
                <a:latin typeface="Arial"/>
                <a:ea typeface="Arial"/>
                <a:cs typeface="Arial"/>
                <a:sym typeface="Arial"/>
              </a:rPr>
              <a:t>Scientific Impact:</a:t>
            </a:r>
          </a:p>
          <a:p>
            <a:pPr marL="171450" marR="3810" indent="-161925">
              <a:lnSpc>
                <a:spcPct val="100899"/>
              </a:lnSpc>
              <a:spcBef>
                <a:spcPts val="229"/>
              </a:spcBef>
              <a:buClr>
                <a:srgbClr val="757070"/>
              </a:buClr>
              <a:buSzPts val="1200"/>
              <a:buFont typeface="Arial"/>
              <a:buChar char="•"/>
            </a:pPr>
            <a:r>
              <a:rPr lang="en-US" sz="1400" dirty="0"/>
              <a:t>Enhanced research capability</a:t>
            </a:r>
          </a:p>
          <a:p>
            <a:pPr marL="171450" marR="3810" indent="-161925">
              <a:lnSpc>
                <a:spcPct val="100899"/>
              </a:lnSpc>
              <a:spcBef>
                <a:spcPts val="229"/>
              </a:spcBef>
              <a:buClr>
                <a:srgbClr val="757070"/>
              </a:buClr>
              <a:buSzPts val="1200"/>
              <a:buFont typeface="Arial"/>
              <a:buChar char="•"/>
            </a:pPr>
            <a:r>
              <a:rPr lang="en-US" sz="1400" dirty="0"/>
              <a:t>Increased number of science data transfers</a:t>
            </a:r>
          </a:p>
          <a:p>
            <a:pPr marL="171450" marR="3810" indent="-161925">
              <a:lnSpc>
                <a:spcPct val="100899"/>
              </a:lnSpc>
              <a:spcBef>
                <a:spcPts val="229"/>
              </a:spcBef>
              <a:buClr>
                <a:srgbClr val="757070"/>
              </a:buClr>
              <a:buSzPts val="1200"/>
              <a:buFont typeface="Arial"/>
              <a:buChar char="•"/>
            </a:pPr>
            <a:r>
              <a:rPr lang="en-US" sz="1400" dirty="0"/>
              <a:t>Research activities on areas including cognitive processes, WWII film digitization, chemical engineering, nuclear physics, environmental nanoscience, genomics data mining, digital image processing, and others</a:t>
            </a:r>
          </a:p>
          <a:p>
            <a:pPr marL="171450" marR="3810" indent="-161925">
              <a:lnSpc>
                <a:spcPct val="100899"/>
              </a:lnSpc>
              <a:spcBef>
                <a:spcPts val="229"/>
              </a:spcBef>
              <a:buClr>
                <a:srgbClr val="757070"/>
              </a:buClr>
              <a:buSzPts val="1200"/>
              <a:buFont typeface="Arial"/>
              <a:buChar char="•"/>
            </a:pPr>
            <a:r>
              <a:rPr lang="en-US" sz="1400" dirty="0"/>
              <a:t>Four </a:t>
            </a:r>
            <a:r>
              <a:rPr lang="en-US" sz="1400" dirty="0" err="1"/>
              <a:t>UofSC</a:t>
            </a:r>
            <a:r>
              <a:rPr lang="en-US" sz="1400" dirty="0"/>
              <a:t> XSEDE campus champions</a:t>
            </a:r>
          </a:p>
          <a:p>
            <a:pPr marL="171450" marR="3810" indent="-161925">
              <a:lnSpc>
                <a:spcPct val="100899"/>
              </a:lnSpc>
              <a:spcBef>
                <a:spcPts val="229"/>
              </a:spcBef>
              <a:buClr>
                <a:srgbClr val="757070"/>
              </a:buClr>
              <a:buSzPts val="1200"/>
              <a:buFont typeface="Arial"/>
              <a:buChar char="•"/>
            </a:pPr>
            <a:r>
              <a:rPr lang="en-US" sz="1400" dirty="0"/>
              <a:t>Findings related to the project published in journals, conferences, and a book</a:t>
            </a:r>
          </a:p>
          <a:p>
            <a:pPr marL="171450" marR="3810" indent="-161925">
              <a:lnSpc>
                <a:spcPct val="100899"/>
              </a:lnSpc>
              <a:spcBef>
                <a:spcPts val="229"/>
              </a:spcBef>
              <a:buClr>
                <a:srgbClr val="757070"/>
              </a:buClr>
              <a:buSzPts val="1200"/>
              <a:buFont typeface="Arial"/>
              <a:buChar char="•"/>
            </a:pPr>
            <a:endParaRPr lang="en-US" sz="1400" dirty="0"/>
          </a:p>
          <a:p>
            <a:pPr marL="171450" marR="3810" indent="-161925">
              <a:lnSpc>
                <a:spcPct val="100899"/>
              </a:lnSpc>
              <a:spcBef>
                <a:spcPts val="229"/>
              </a:spcBef>
              <a:buClr>
                <a:srgbClr val="757070"/>
              </a:buClr>
              <a:buSzPts val="1200"/>
              <a:buFont typeface="Arial"/>
              <a:buChar char="•"/>
            </a:pPr>
            <a:endParaRPr lang="en-US" sz="1400" dirty="0"/>
          </a:p>
          <a:p>
            <a:pPr marL="171450" marR="3810" indent="-161925">
              <a:lnSpc>
                <a:spcPct val="100899"/>
              </a:lnSpc>
              <a:spcBef>
                <a:spcPts val="229"/>
              </a:spcBef>
              <a:buClr>
                <a:srgbClr val="757070"/>
              </a:buClr>
              <a:buSzPts val="1200"/>
              <a:buFont typeface="Arial"/>
              <a:buChar char="•"/>
            </a:pPr>
            <a:endParaRPr lang="en-US" sz="1400" dirty="0"/>
          </a:p>
        </p:txBody>
      </p:sp>
      <p:pic>
        <p:nvPicPr>
          <p:cNvPr id="9" name="Picture 8">
            <a:extLst>
              <a:ext uri="{FF2B5EF4-FFF2-40B4-BE49-F238E27FC236}">
                <a16:creationId xmlns:a16="http://schemas.microsoft.com/office/drawing/2014/main" id="{DE0FC999-E57B-F6B0-6C91-28BFC4CFFD22}"/>
              </a:ext>
            </a:extLst>
          </p:cNvPr>
          <p:cNvPicPr>
            <a:picLocks noChangeAspect="1"/>
          </p:cNvPicPr>
          <p:nvPr/>
        </p:nvPicPr>
        <p:blipFill>
          <a:blip r:embed="rId4"/>
          <a:stretch>
            <a:fillRect/>
          </a:stretch>
        </p:blipFill>
        <p:spPr>
          <a:xfrm>
            <a:off x="4610598" y="5027232"/>
            <a:ext cx="3089459" cy="1672058"/>
          </a:xfrm>
          <a:prstGeom prst="rect">
            <a:avLst/>
          </a:prstGeom>
          <a:ln>
            <a:solidFill>
              <a:schemeClr val="bg1">
                <a:lumMod val="85000"/>
              </a:schemeClr>
            </a:solidFill>
          </a:ln>
        </p:spPr>
      </p:pic>
      <p:sp>
        <p:nvSpPr>
          <p:cNvPr id="10" name="Google Shape;97;p1">
            <a:extLst>
              <a:ext uri="{FF2B5EF4-FFF2-40B4-BE49-F238E27FC236}">
                <a16:creationId xmlns:a16="http://schemas.microsoft.com/office/drawing/2014/main" id="{41457736-09C2-473A-2300-19F5D813B6E9}"/>
              </a:ext>
            </a:extLst>
          </p:cNvPr>
          <p:cNvSpPr txBox="1"/>
          <p:nvPr/>
        </p:nvSpPr>
        <p:spPr>
          <a:xfrm>
            <a:off x="7905488" y="4690246"/>
            <a:ext cx="4104633" cy="2103733"/>
          </a:xfrm>
          <a:prstGeom prst="rect">
            <a:avLst/>
          </a:prstGeom>
          <a:noFill/>
          <a:ln>
            <a:noFill/>
          </a:ln>
        </p:spPr>
        <p:txBody>
          <a:bodyPr spcFirstLastPara="1" wrap="square" lIns="0" tIns="44275" rIns="0" bIns="0" anchor="t" anchorCtr="0">
            <a:spAutoFit/>
          </a:bodyPr>
          <a:lstStyle/>
          <a:p>
            <a:pPr marL="9525"/>
            <a:r>
              <a:rPr lang="en-US" sz="1400" b="1" u="sng" dirty="0">
                <a:latin typeface="Arial"/>
                <a:ea typeface="Arial"/>
                <a:cs typeface="Arial"/>
                <a:sym typeface="Arial"/>
              </a:rPr>
              <a:t>Workforce Development:</a:t>
            </a:r>
          </a:p>
          <a:p>
            <a:pPr marL="171450" marR="3810" indent="-161925">
              <a:lnSpc>
                <a:spcPct val="100899"/>
              </a:lnSpc>
              <a:spcBef>
                <a:spcPts val="229"/>
              </a:spcBef>
              <a:buClr>
                <a:srgbClr val="757070"/>
              </a:buClr>
              <a:buSzPts val="1200"/>
              <a:buFont typeface="Arial"/>
              <a:buChar char="•"/>
            </a:pPr>
            <a:r>
              <a:rPr lang="en-US" sz="1400" dirty="0"/>
              <a:t>Research testbed deployed for proof-of-concept ideas, prior to production deployment</a:t>
            </a:r>
          </a:p>
          <a:p>
            <a:pPr marL="171450" marR="3810" indent="-161925">
              <a:lnSpc>
                <a:spcPct val="100899"/>
              </a:lnSpc>
              <a:spcBef>
                <a:spcPts val="229"/>
              </a:spcBef>
              <a:buClr>
                <a:srgbClr val="757070"/>
              </a:buClr>
              <a:buSzPts val="1200"/>
              <a:buFont typeface="Arial"/>
              <a:buChar char="•"/>
            </a:pPr>
            <a:r>
              <a:rPr lang="en-US" sz="1400" dirty="0"/>
              <a:t>43 undergraduate students completed one or more semesters working on CI topics</a:t>
            </a:r>
          </a:p>
          <a:p>
            <a:pPr marL="171450" marR="3810" indent="-161925">
              <a:lnSpc>
                <a:spcPct val="100899"/>
              </a:lnSpc>
              <a:spcBef>
                <a:spcPts val="229"/>
              </a:spcBef>
              <a:buClr>
                <a:srgbClr val="757070"/>
              </a:buClr>
              <a:buSzPts val="1200"/>
              <a:buFont typeface="Arial"/>
              <a:buChar char="•"/>
            </a:pPr>
            <a:r>
              <a:rPr lang="en-US" sz="1400" dirty="0"/>
              <a:t>Dissemination of best practices via workshops conducted with ESnet, EPOC, RENs</a:t>
            </a:r>
          </a:p>
          <a:p>
            <a:pPr marL="171450" marR="3810" indent="-161925">
              <a:lnSpc>
                <a:spcPct val="100899"/>
              </a:lnSpc>
              <a:spcBef>
                <a:spcPts val="229"/>
              </a:spcBef>
              <a:buClr>
                <a:srgbClr val="757070"/>
              </a:buClr>
              <a:buSzPts val="1200"/>
              <a:buFont typeface="Arial"/>
              <a:buChar char="•"/>
            </a:pPr>
            <a:r>
              <a:rPr lang="en-US" sz="1400" dirty="0"/>
              <a:t>Agreements with industry, e.g., Barefoot Networks / Intel, VMware, Palo Alto Networks, Cisco Systems</a:t>
            </a:r>
          </a:p>
        </p:txBody>
      </p:sp>
      <p:pic>
        <p:nvPicPr>
          <p:cNvPr id="5" name="Google Shape;89;p1">
            <a:extLst>
              <a:ext uri="{FF2B5EF4-FFF2-40B4-BE49-F238E27FC236}">
                <a16:creationId xmlns:a16="http://schemas.microsoft.com/office/drawing/2014/main" id="{5E58E816-45AA-F88C-6988-CFA4268FF09C}"/>
              </a:ext>
            </a:extLst>
          </p:cNvPr>
          <p:cNvPicPr preferRelativeResize="0"/>
          <p:nvPr/>
        </p:nvPicPr>
        <p:blipFill rotWithShape="1">
          <a:blip r:embed="rId5">
            <a:alphaModFix/>
          </a:blip>
          <a:srcRect/>
          <a:stretch/>
        </p:blipFill>
        <p:spPr>
          <a:xfrm>
            <a:off x="190953" y="62014"/>
            <a:ext cx="1143898" cy="1157515"/>
          </a:xfrm>
          <a:prstGeom prst="rect">
            <a:avLst/>
          </a:prstGeom>
          <a:noFill/>
          <a:ln>
            <a:noFill/>
          </a:ln>
        </p:spPr>
      </p:pic>
      <p:cxnSp>
        <p:nvCxnSpPr>
          <p:cNvPr id="6" name="Google Shape;91;p1">
            <a:extLst>
              <a:ext uri="{FF2B5EF4-FFF2-40B4-BE49-F238E27FC236}">
                <a16:creationId xmlns:a16="http://schemas.microsoft.com/office/drawing/2014/main" id="{D1AB159B-33EE-5CE3-951C-615B22EA3E32}"/>
              </a:ext>
            </a:extLst>
          </p:cNvPr>
          <p:cNvCxnSpPr>
            <a:cxnSpLocks/>
          </p:cNvCxnSpPr>
          <p:nvPr/>
        </p:nvCxnSpPr>
        <p:spPr>
          <a:xfrm>
            <a:off x="693958" y="1336057"/>
            <a:ext cx="10809194" cy="0"/>
          </a:xfrm>
          <a:prstGeom prst="straightConnector1">
            <a:avLst/>
          </a:prstGeom>
          <a:noFill/>
          <a:ln w="76200" cap="flat" cmpd="sng">
            <a:solidFill>
              <a:srgbClr val="C00000"/>
            </a:solidFill>
            <a:prstDash val="solid"/>
            <a:miter lim="800000"/>
            <a:headEnd type="none" w="sm" len="sm"/>
            <a:tailEnd type="none" w="sm" len="sm"/>
          </a:ln>
        </p:spPr>
      </p:cxnSp>
      <p:pic>
        <p:nvPicPr>
          <p:cNvPr id="8" name="Picture 7">
            <a:extLst>
              <a:ext uri="{FF2B5EF4-FFF2-40B4-BE49-F238E27FC236}">
                <a16:creationId xmlns:a16="http://schemas.microsoft.com/office/drawing/2014/main" id="{35627C97-081F-F291-79C1-D2ADBE584345}"/>
              </a:ext>
            </a:extLst>
          </p:cNvPr>
          <p:cNvPicPr>
            <a:picLocks noChangeAspect="1"/>
          </p:cNvPicPr>
          <p:nvPr/>
        </p:nvPicPr>
        <p:blipFill>
          <a:blip r:embed="rId6"/>
          <a:stretch>
            <a:fillRect/>
          </a:stretch>
        </p:blipFill>
        <p:spPr>
          <a:xfrm>
            <a:off x="10268712" y="93938"/>
            <a:ext cx="1789486" cy="1106426"/>
          </a:xfrm>
          <a:prstGeom prst="rect">
            <a:avLst/>
          </a:prstGeom>
        </p:spPr>
      </p:pic>
    </p:spTree>
    <p:extLst>
      <p:ext uri="{BB962C8B-B14F-4D97-AF65-F5344CB8AC3E}">
        <p14:creationId xmlns:p14="http://schemas.microsoft.com/office/powerpoint/2010/main" val="3388793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5804" y="237606"/>
            <a:ext cx="9225640" cy="990169"/>
          </a:xfrm>
          <a:prstGeom prst="rect">
            <a:avLst/>
          </a:prstGeom>
          <a:noFill/>
          <a:ln>
            <a:noFill/>
          </a:ln>
        </p:spPr>
        <p:txBody>
          <a:bodyPr spcFirstLastPara="1" vert="horz" wrap="square" lIns="91425" tIns="45700" rIns="91425" bIns="45700" rtlCol="0" anchor="b" anchorCtr="0">
            <a:noAutofit/>
          </a:bodyPr>
          <a:lstStyle/>
          <a:p>
            <a:pPr>
              <a:lnSpc>
                <a:spcPct val="100000"/>
              </a:lnSpc>
              <a:spcBef>
                <a:spcPts val="0"/>
              </a:spcBef>
              <a:buClr>
                <a:srgbClr val="0362AE"/>
              </a:buClr>
              <a:buSzPts val="2400"/>
            </a:pPr>
            <a:r>
              <a:rPr lang="en-US" sz="2400" b="1" dirty="0">
                <a:solidFill>
                  <a:srgbClr val="035293"/>
                </a:solidFill>
                <a:latin typeface="Arial"/>
                <a:ea typeface="Arial"/>
                <a:cs typeface="Arial"/>
                <a:sym typeface="Arial"/>
              </a:rPr>
              <a:t>NSF CAMPUS CYBERINFRASTRUCTURE PI WORKSHOP</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SEPTEMBER 19 – 22, 2022</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Minneapolis, MN</a:t>
            </a:r>
            <a:endParaRPr sz="2000" dirty="0">
              <a:solidFill>
                <a:srgbClr val="035293"/>
              </a:solidFill>
              <a:latin typeface="Arial"/>
              <a:ea typeface="Arial"/>
              <a:cs typeface="Arial"/>
              <a:sym typeface="Arial"/>
            </a:endParaRPr>
          </a:p>
        </p:txBody>
      </p:sp>
      <p:pic>
        <p:nvPicPr>
          <p:cNvPr id="89" name="Google Shape;89;p1"/>
          <p:cNvPicPr preferRelativeResize="0"/>
          <p:nvPr/>
        </p:nvPicPr>
        <p:blipFill rotWithShape="1">
          <a:blip r:embed="rId3">
            <a:alphaModFix/>
          </a:blip>
          <a:srcRect/>
          <a:stretch/>
        </p:blipFill>
        <p:spPr>
          <a:xfrm>
            <a:off x="190953" y="62014"/>
            <a:ext cx="1143898" cy="1157515"/>
          </a:xfrm>
          <a:prstGeom prst="rect">
            <a:avLst/>
          </a:prstGeom>
          <a:noFill/>
          <a:ln>
            <a:noFill/>
          </a:ln>
        </p:spPr>
      </p:pic>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1" name="Google Shape;91;p1"/>
          <p:cNvCxnSpPr>
            <a:cxnSpLocks/>
          </p:cNvCxnSpPr>
          <p:nvPr/>
        </p:nvCxnSpPr>
        <p:spPr>
          <a:xfrm>
            <a:off x="693958" y="1336057"/>
            <a:ext cx="10809194" cy="0"/>
          </a:xfrm>
          <a:prstGeom prst="straightConnector1">
            <a:avLst/>
          </a:prstGeom>
          <a:noFill/>
          <a:ln w="76200" cap="flat" cmpd="sng">
            <a:solidFill>
              <a:srgbClr val="C00000"/>
            </a:solidFill>
            <a:prstDash val="solid"/>
            <a:miter lim="800000"/>
            <a:headEnd type="none" w="sm" len="sm"/>
            <a:tailEnd type="none" w="sm" len="sm"/>
          </a:ln>
        </p:spPr>
      </p:cxn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484633" y="1497406"/>
            <a:ext cx="11097768" cy="544152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Outcomes arising from CC* award</a:t>
            </a:r>
          </a:p>
          <a:p>
            <a:pPr marL="342900" indent="-342900" algn="just">
              <a:buClr>
                <a:srgbClr val="C00000"/>
              </a:buClr>
              <a:buFont typeface="Arial" panose="020B0604020202020204" pitchFamily="34" charset="0"/>
              <a:buChar char="•"/>
            </a:pPr>
            <a:r>
              <a:rPr lang="en-US" dirty="0"/>
              <a:t>Increased number of science data transfers </a:t>
            </a:r>
          </a:p>
          <a:p>
            <a:pPr marL="342900" indent="-342900" algn="just">
              <a:buClr>
                <a:srgbClr val="C00000"/>
              </a:buClr>
              <a:buFont typeface="Arial" panose="020B0604020202020204" pitchFamily="34" charset="0"/>
              <a:buChar char="•"/>
            </a:pPr>
            <a:r>
              <a:rPr lang="en-US" dirty="0"/>
              <a:t>Research activities on areas including cognitive </a:t>
            </a:r>
          </a:p>
          <a:p>
            <a:pPr algn="just">
              <a:spcBef>
                <a:spcPts val="400"/>
              </a:spcBef>
              <a:buClr>
                <a:srgbClr val="C00000"/>
              </a:buClr>
            </a:pPr>
            <a:r>
              <a:rPr lang="en-US" dirty="0"/>
              <a:t>      processes, WWII film digitization, chemical </a:t>
            </a:r>
          </a:p>
          <a:p>
            <a:pPr algn="just">
              <a:spcBef>
                <a:spcPts val="400"/>
              </a:spcBef>
              <a:buClr>
                <a:srgbClr val="C00000"/>
              </a:buClr>
            </a:pPr>
            <a:r>
              <a:rPr lang="en-US" dirty="0"/>
              <a:t>      engineering, nuclear physics, and others</a:t>
            </a:r>
          </a:p>
          <a:p>
            <a:pPr marL="342900" indent="-342900" algn="just">
              <a:buClr>
                <a:srgbClr val="C00000"/>
              </a:buClr>
              <a:buFont typeface="Arial" panose="020B0604020202020204" pitchFamily="34" charset="0"/>
              <a:buChar char="•"/>
            </a:pPr>
            <a:r>
              <a:rPr lang="en-US" dirty="0"/>
              <a:t>Campus infrastructure suitable for an R1 institution</a:t>
            </a:r>
          </a:p>
          <a:p>
            <a:pPr marL="800100" lvl="1" indent="-342900" algn="just">
              <a:spcBef>
                <a:spcPts val="1000"/>
              </a:spcBef>
              <a:buClr>
                <a:srgbClr val="C00000"/>
              </a:buClr>
              <a:buFont typeface="Wingdings" panose="05000000000000000000" pitchFamily="2" charset="2"/>
              <a:buChar char="Ø"/>
            </a:pPr>
            <a:r>
              <a:rPr lang="en-US" dirty="0"/>
              <a:t>100 Gbps Science DMZ</a:t>
            </a:r>
          </a:p>
          <a:p>
            <a:pPr marL="800100" lvl="1" indent="-342900" algn="just">
              <a:buClr>
                <a:srgbClr val="C00000"/>
              </a:buClr>
              <a:buFont typeface="Wingdings" panose="05000000000000000000" pitchFamily="2" charset="2"/>
              <a:buChar char="Ø"/>
            </a:pPr>
            <a:r>
              <a:rPr lang="en-US" dirty="0"/>
              <a:t>100 Gbps connection to Internet2</a:t>
            </a:r>
          </a:p>
          <a:p>
            <a:pPr marL="800100" lvl="1" indent="-342900" algn="just">
              <a:buClr>
                <a:srgbClr val="C00000"/>
              </a:buClr>
              <a:buFont typeface="Wingdings" panose="05000000000000000000" pitchFamily="2" charset="2"/>
              <a:buChar char="Ø"/>
            </a:pPr>
            <a:r>
              <a:rPr lang="en-US" dirty="0"/>
              <a:t>Direct connection to providers (AWS)</a:t>
            </a:r>
          </a:p>
          <a:p>
            <a:pPr marL="342900" indent="-342900" algn="just">
              <a:buClr>
                <a:srgbClr val="C00000"/>
              </a:buClr>
              <a:buFont typeface="Arial" panose="020B0604020202020204" pitchFamily="34" charset="0"/>
              <a:buChar char="•"/>
            </a:pPr>
            <a:r>
              <a:rPr lang="en-US" dirty="0"/>
              <a:t>Strengthened collaboration between IT and </a:t>
            </a:r>
          </a:p>
          <a:p>
            <a:pPr algn="just">
              <a:spcBef>
                <a:spcPts val="400"/>
              </a:spcBef>
              <a:buClr>
                <a:srgbClr val="C00000"/>
              </a:buClr>
            </a:pPr>
            <a:r>
              <a:rPr lang="en-US" dirty="0"/>
              <a:t>     faculty</a:t>
            </a:r>
          </a:p>
          <a:p>
            <a:pPr marL="342900" indent="-342900" algn="just">
              <a:buClr>
                <a:srgbClr val="C00000"/>
              </a:buClr>
              <a:buFont typeface="Arial" panose="020B0604020202020204" pitchFamily="34" charset="0"/>
              <a:buChar char="•"/>
            </a:pPr>
            <a:r>
              <a:rPr lang="en-US" dirty="0"/>
              <a:t>Partnership </a:t>
            </a:r>
            <a:r>
              <a:rPr lang="en-US"/>
              <a:t>with agencies</a:t>
            </a:r>
            <a:endParaRPr lang="en-US" dirty="0"/>
          </a:p>
          <a:p>
            <a:pPr marL="800100" lvl="1" indent="-342900" algn="just">
              <a:buClr>
                <a:srgbClr val="C00000"/>
              </a:buClr>
              <a:buFont typeface="Wingdings" panose="05000000000000000000" pitchFamily="2" charset="2"/>
              <a:buChar char="Ø"/>
            </a:pPr>
            <a:r>
              <a:rPr lang="en-US" dirty="0"/>
              <a:t>National Laboratories</a:t>
            </a:r>
          </a:p>
          <a:p>
            <a:pPr marL="800100" lvl="1" indent="-342900" algn="just">
              <a:buClr>
                <a:srgbClr val="C00000"/>
              </a:buClr>
              <a:buFont typeface="Wingdings" panose="05000000000000000000" pitchFamily="2" charset="2"/>
              <a:buChar char="Ø"/>
            </a:pPr>
            <a:r>
              <a:rPr lang="en-US" dirty="0"/>
              <a:t>SC State Administration</a:t>
            </a:r>
          </a:p>
          <a:p>
            <a:pPr lvl="1" algn="just">
              <a:buClr>
                <a:srgbClr val="C00000"/>
              </a:buClr>
            </a:pPr>
            <a:endParaRPr lang="en-US" dirty="0"/>
          </a:p>
          <a:p>
            <a:pPr marL="800100" lvl="1" indent="-342900" algn="just">
              <a:buClr>
                <a:srgbClr val="C00000"/>
              </a:buClr>
              <a:buFont typeface="Wingdings" panose="05000000000000000000" pitchFamily="2" charset="2"/>
              <a:buChar char="Ø"/>
            </a:pPr>
            <a:endParaRPr lang="en-US" dirty="0"/>
          </a:p>
          <a:p>
            <a:pPr algn="just"/>
            <a:endParaRPr lang="en-US" dirty="0"/>
          </a:p>
        </p:txBody>
      </p:sp>
      <p:pic>
        <p:nvPicPr>
          <p:cNvPr id="11" name="Picture 10">
            <a:extLst>
              <a:ext uri="{FF2B5EF4-FFF2-40B4-BE49-F238E27FC236}">
                <a16:creationId xmlns:a16="http://schemas.microsoft.com/office/drawing/2014/main" id="{220C5FA6-8122-66AE-12A9-72EA139CE8FA}"/>
              </a:ext>
            </a:extLst>
          </p:cNvPr>
          <p:cNvPicPr>
            <a:picLocks noChangeAspect="1"/>
          </p:cNvPicPr>
          <p:nvPr/>
        </p:nvPicPr>
        <p:blipFill>
          <a:blip r:embed="rId4"/>
          <a:stretch>
            <a:fillRect/>
          </a:stretch>
        </p:blipFill>
        <p:spPr>
          <a:xfrm>
            <a:off x="9842818" y="3349163"/>
            <a:ext cx="2224216" cy="1274680"/>
          </a:xfrm>
          <a:prstGeom prst="rect">
            <a:avLst/>
          </a:prstGeom>
        </p:spPr>
      </p:pic>
      <p:pic>
        <p:nvPicPr>
          <p:cNvPr id="13" name="Picture 12">
            <a:extLst>
              <a:ext uri="{FF2B5EF4-FFF2-40B4-BE49-F238E27FC236}">
                <a16:creationId xmlns:a16="http://schemas.microsoft.com/office/drawing/2014/main" id="{22353F29-4A58-6D9B-CCC6-E021662BC186}"/>
              </a:ext>
            </a:extLst>
          </p:cNvPr>
          <p:cNvPicPr>
            <a:picLocks noChangeAspect="1"/>
          </p:cNvPicPr>
          <p:nvPr/>
        </p:nvPicPr>
        <p:blipFill>
          <a:blip r:embed="rId5"/>
          <a:stretch>
            <a:fillRect/>
          </a:stretch>
        </p:blipFill>
        <p:spPr>
          <a:xfrm>
            <a:off x="7773796" y="3170983"/>
            <a:ext cx="2234073" cy="1276783"/>
          </a:xfrm>
          <a:prstGeom prst="rect">
            <a:avLst/>
          </a:prstGeom>
        </p:spPr>
      </p:pic>
      <p:sp>
        <p:nvSpPr>
          <p:cNvPr id="14" name="TextBox 13">
            <a:extLst>
              <a:ext uri="{FF2B5EF4-FFF2-40B4-BE49-F238E27FC236}">
                <a16:creationId xmlns:a16="http://schemas.microsoft.com/office/drawing/2014/main" id="{04607159-59F7-FB41-F90C-DE0D51739E4A}"/>
              </a:ext>
            </a:extLst>
          </p:cNvPr>
          <p:cNvSpPr txBox="1"/>
          <p:nvPr/>
        </p:nvSpPr>
        <p:spPr>
          <a:xfrm>
            <a:off x="7501486" y="4447766"/>
            <a:ext cx="2451392" cy="584775"/>
          </a:xfrm>
          <a:prstGeom prst="rect">
            <a:avLst/>
          </a:prstGeom>
          <a:noFill/>
        </p:spPr>
        <p:txBody>
          <a:bodyPr wrap="square" rtlCol="0">
            <a:spAutoFit/>
          </a:bodyPr>
          <a:lstStyle/>
          <a:p>
            <a:pPr algn="ctr"/>
            <a:r>
              <a:rPr lang="en-US" sz="1600" dirty="0"/>
              <a:t>WWII film digitization  14,000+ cans of film</a:t>
            </a:r>
          </a:p>
        </p:txBody>
      </p:sp>
      <p:pic>
        <p:nvPicPr>
          <p:cNvPr id="16" name="Picture 15">
            <a:extLst>
              <a:ext uri="{FF2B5EF4-FFF2-40B4-BE49-F238E27FC236}">
                <a16:creationId xmlns:a16="http://schemas.microsoft.com/office/drawing/2014/main" id="{141A7B30-0009-B88C-34D6-4833B1EDF028}"/>
              </a:ext>
            </a:extLst>
          </p:cNvPr>
          <p:cNvPicPr>
            <a:picLocks noChangeAspect="1"/>
          </p:cNvPicPr>
          <p:nvPr/>
        </p:nvPicPr>
        <p:blipFill>
          <a:blip r:embed="rId6"/>
          <a:stretch>
            <a:fillRect/>
          </a:stretch>
        </p:blipFill>
        <p:spPr>
          <a:xfrm>
            <a:off x="9914717" y="5308037"/>
            <a:ext cx="1972484" cy="1375903"/>
          </a:xfrm>
          <a:prstGeom prst="rect">
            <a:avLst/>
          </a:prstGeom>
        </p:spPr>
      </p:pic>
      <p:sp>
        <p:nvSpPr>
          <p:cNvPr id="18" name="TextBox 17">
            <a:extLst>
              <a:ext uri="{FF2B5EF4-FFF2-40B4-BE49-F238E27FC236}">
                <a16:creationId xmlns:a16="http://schemas.microsoft.com/office/drawing/2014/main" id="{5420CC78-3A1C-D786-0E96-F78906052DFB}"/>
              </a:ext>
            </a:extLst>
          </p:cNvPr>
          <p:cNvSpPr txBox="1"/>
          <p:nvPr/>
        </p:nvSpPr>
        <p:spPr>
          <a:xfrm>
            <a:off x="7398533" y="6451117"/>
            <a:ext cx="2657298" cy="338554"/>
          </a:xfrm>
          <a:prstGeom prst="rect">
            <a:avLst/>
          </a:prstGeom>
          <a:noFill/>
        </p:spPr>
        <p:txBody>
          <a:bodyPr wrap="square" rtlCol="0">
            <a:spAutoFit/>
          </a:bodyPr>
          <a:lstStyle/>
          <a:p>
            <a:pPr algn="ctr"/>
            <a:r>
              <a:rPr lang="en-US" sz="1600" dirty="0"/>
              <a:t>CIO SRNL, interns, PI</a:t>
            </a:r>
          </a:p>
        </p:txBody>
      </p:sp>
      <p:pic>
        <p:nvPicPr>
          <p:cNvPr id="19" name="Picture 18">
            <a:extLst>
              <a:ext uri="{FF2B5EF4-FFF2-40B4-BE49-F238E27FC236}">
                <a16:creationId xmlns:a16="http://schemas.microsoft.com/office/drawing/2014/main" id="{18DDBBF0-A5D2-7774-2E7A-09A9E151B2A5}"/>
              </a:ext>
            </a:extLst>
          </p:cNvPr>
          <p:cNvPicPr>
            <a:picLocks noChangeAspect="1"/>
          </p:cNvPicPr>
          <p:nvPr/>
        </p:nvPicPr>
        <p:blipFill>
          <a:blip r:embed="rId7"/>
          <a:stretch>
            <a:fillRect/>
          </a:stretch>
        </p:blipFill>
        <p:spPr>
          <a:xfrm>
            <a:off x="8346287" y="1409503"/>
            <a:ext cx="2975389" cy="1610322"/>
          </a:xfrm>
          <a:prstGeom prst="rect">
            <a:avLst/>
          </a:prstGeom>
          <a:ln>
            <a:solidFill>
              <a:schemeClr val="bg1">
                <a:lumMod val="85000"/>
              </a:schemeClr>
            </a:solidFill>
          </a:ln>
        </p:spPr>
      </p:pic>
      <p:pic>
        <p:nvPicPr>
          <p:cNvPr id="21" name="Picture 20">
            <a:extLst>
              <a:ext uri="{FF2B5EF4-FFF2-40B4-BE49-F238E27FC236}">
                <a16:creationId xmlns:a16="http://schemas.microsoft.com/office/drawing/2014/main" id="{02C2A448-78C9-8C2D-D5F0-02F4CE262F3A}"/>
              </a:ext>
            </a:extLst>
          </p:cNvPr>
          <p:cNvPicPr>
            <a:picLocks noChangeAspect="1"/>
          </p:cNvPicPr>
          <p:nvPr/>
        </p:nvPicPr>
        <p:blipFill>
          <a:blip r:embed="rId8"/>
          <a:stretch>
            <a:fillRect/>
          </a:stretch>
        </p:blipFill>
        <p:spPr>
          <a:xfrm>
            <a:off x="7865909" y="5141213"/>
            <a:ext cx="2049848" cy="1354243"/>
          </a:xfrm>
          <a:prstGeom prst="rect">
            <a:avLst/>
          </a:prstGeom>
        </p:spPr>
      </p:pic>
      <p:pic>
        <p:nvPicPr>
          <p:cNvPr id="22" name="Picture 21">
            <a:extLst>
              <a:ext uri="{FF2B5EF4-FFF2-40B4-BE49-F238E27FC236}">
                <a16:creationId xmlns:a16="http://schemas.microsoft.com/office/drawing/2014/main" id="{E2E414BA-35C9-2C04-C382-43994E9EA8EC}"/>
              </a:ext>
            </a:extLst>
          </p:cNvPr>
          <p:cNvPicPr>
            <a:picLocks noChangeAspect="1"/>
          </p:cNvPicPr>
          <p:nvPr/>
        </p:nvPicPr>
        <p:blipFill>
          <a:blip r:embed="rId9"/>
          <a:stretch>
            <a:fillRect/>
          </a:stretch>
        </p:blipFill>
        <p:spPr>
          <a:xfrm>
            <a:off x="10268712" y="93938"/>
            <a:ext cx="1789486" cy="1106426"/>
          </a:xfrm>
          <a:prstGeom prst="rect">
            <a:avLst/>
          </a:prstGeom>
        </p:spPr>
      </p:pic>
      <p:sp>
        <p:nvSpPr>
          <p:cNvPr id="24" name="TextBox 23">
            <a:extLst>
              <a:ext uri="{FF2B5EF4-FFF2-40B4-BE49-F238E27FC236}">
                <a16:creationId xmlns:a16="http://schemas.microsoft.com/office/drawing/2014/main" id="{65F0BD3C-3F06-6898-6EDB-E94B10DD8E9D}"/>
              </a:ext>
            </a:extLst>
          </p:cNvPr>
          <p:cNvSpPr txBox="1"/>
          <p:nvPr/>
        </p:nvSpPr>
        <p:spPr>
          <a:xfrm>
            <a:off x="9769724" y="4631633"/>
            <a:ext cx="2370404" cy="314007"/>
          </a:xfrm>
          <a:prstGeom prst="rect">
            <a:avLst/>
          </a:prstGeom>
          <a:noFill/>
        </p:spPr>
        <p:txBody>
          <a:bodyPr wrap="square">
            <a:spAutoFit/>
          </a:bodyPr>
          <a:lstStyle/>
          <a:p>
            <a:r>
              <a:rPr lang="en-US" sz="1400" dirty="0">
                <a:hlinkClick r:id="rId10"/>
              </a:rPr>
              <a:t>https://tinyurl.com/59cwtbs3</a:t>
            </a:r>
            <a:r>
              <a:rPr lang="en-US" sz="1400" dirty="0"/>
              <a:t> </a:t>
            </a:r>
          </a:p>
        </p:txBody>
      </p:sp>
    </p:spTree>
    <p:extLst>
      <p:ext uri="{BB962C8B-B14F-4D97-AF65-F5344CB8AC3E}">
        <p14:creationId xmlns:p14="http://schemas.microsoft.com/office/powerpoint/2010/main" val="987135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5804" y="237606"/>
            <a:ext cx="9225640" cy="990169"/>
          </a:xfrm>
          <a:prstGeom prst="rect">
            <a:avLst/>
          </a:prstGeom>
          <a:noFill/>
          <a:ln>
            <a:noFill/>
          </a:ln>
        </p:spPr>
        <p:txBody>
          <a:bodyPr spcFirstLastPara="1" vert="horz" wrap="square" lIns="91425" tIns="45700" rIns="91425" bIns="45700" rtlCol="0" anchor="b" anchorCtr="0">
            <a:noAutofit/>
          </a:bodyPr>
          <a:lstStyle/>
          <a:p>
            <a:pPr>
              <a:lnSpc>
                <a:spcPct val="100000"/>
              </a:lnSpc>
              <a:spcBef>
                <a:spcPts val="0"/>
              </a:spcBef>
              <a:buClr>
                <a:srgbClr val="0362AE"/>
              </a:buClr>
              <a:buSzPts val="2400"/>
            </a:pPr>
            <a:r>
              <a:rPr lang="en-US" sz="2400" b="1" dirty="0">
                <a:solidFill>
                  <a:srgbClr val="035293"/>
                </a:solidFill>
                <a:latin typeface="Arial"/>
                <a:ea typeface="Arial"/>
                <a:cs typeface="Arial"/>
                <a:sym typeface="Arial"/>
              </a:rPr>
              <a:t>NSF CAMPUS CYBERINFRASTRUCTURE PI WORKSHOP</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SEPTEMBER 19 – 22, 2022</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Minneapolis, MN</a:t>
            </a:r>
            <a:endParaRPr sz="2000" dirty="0">
              <a:solidFill>
                <a:srgbClr val="035293"/>
              </a:solidFill>
              <a:latin typeface="Arial"/>
              <a:ea typeface="Arial"/>
              <a:cs typeface="Arial"/>
              <a:sym typeface="Arial"/>
            </a:endParaRPr>
          </a:p>
        </p:txBody>
      </p:sp>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09600" y="1508088"/>
            <a:ext cx="10972799"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Outcomes arising from CC* Award – workforce development</a:t>
            </a:r>
          </a:p>
          <a:p>
            <a:pPr marL="342900" indent="-342900" algn="just">
              <a:buClr>
                <a:srgbClr val="C00000"/>
              </a:buClr>
              <a:buFont typeface="Arial" panose="020B0604020202020204" pitchFamily="34" charset="0"/>
              <a:buChar char="•"/>
            </a:pPr>
            <a:r>
              <a:rPr lang="en-US" dirty="0"/>
              <a:t>Research testbed was deployed for proof-of-concept ideas</a:t>
            </a:r>
          </a:p>
          <a:p>
            <a:pPr marL="342900" indent="-342900" algn="just">
              <a:buClr>
                <a:srgbClr val="C00000"/>
              </a:buClr>
              <a:buFont typeface="Arial" panose="020B0604020202020204" pitchFamily="34" charset="0"/>
              <a:buChar char="•"/>
            </a:pPr>
            <a:r>
              <a:rPr lang="en-US" dirty="0"/>
              <a:t>Undergraduate research on CI: 43 </a:t>
            </a:r>
          </a:p>
          <a:p>
            <a:pPr algn="just">
              <a:spcBef>
                <a:spcPts val="400"/>
              </a:spcBef>
              <a:buClr>
                <a:srgbClr val="C00000"/>
              </a:buClr>
            </a:pPr>
            <a:r>
              <a:rPr lang="en-US" dirty="0"/>
              <a:t>     undergraduate students completed one </a:t>
            </a:r>
          </a:p>
          <a:p>
            <a:pPr algn="just">
              <a:spcBef>
                <a:spcPts val="400"/>
              </a:spcBef>
              <a:buClr>
                <a:srgbClr val="C00000"/>
              </a:buClr>
            </a:pPr>
            <a:r>
              <a:rPr lang="en-US" dirty="0"/>
              <a:t>     or more semesters working on CI topics</a:t>
            </a:r>
          </a:p>
        </p:txBody>
      </p:sp>
      <p:pic>
        <p:nvPicPr>
          <p:cNvPr id="10" name="Picture 9">
            <a:extLst>
              <a:ext uri="{FF2B5EF4-FFF2-40B4-BE49-F238E27FC236}">
                <a16:creationId xmlns:a16="http://schemas.microsoft.com/office/drawing/2014/main" id="{26C469E3-3634-FC4C-8045-1EE47B6A9FA3}"/>
              </a:ext>
            </a:extLst>
          </p:cNvPr>
          <p:cNvPicPr>
            <a:picLocks noChangeAspect="1"/>
          </p:cNvPicPr>
          <p:nvPr/>
        </p:nvPicPr>
        <p:blipFill>
          <a:blip r:embed="rId3"/>
          <a:stretch>
            <a:fillRect/>
          </a:stretch>
        </p:blipFill>
        <p:spPr>
          <a:xfrm>
            <a:off x="4516746" y="3849684"/>
            <a:ext cx="4020059" cy="2469863"/>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A727F894-DFA6-7ADB-93FB-15BD4B5B76AC}"/>
              </a:ext>
            </a:extLst>
          </p:cNvPr>
          <p:cNvPicPr>
            <a:picLocks noChangeAspect="1"/>
          </p:cNvPicPr>
          <p:nvPr/>
        </p:nvPicPr>
        <p:blipFill>
          <a:blip r:embed="rId4"/>
          <a:stretch>
            <a:fillRect/>
          </a:stretch>
        </p:blipFill>
        <p:spPr>
          <a:xfrm>
            <a:off x="8170729" y="5739248"/>
            <a:ext cx="2147515" cy="978313"/>
          </a:xfrm>
          <a:prstGeom prst="rect">
            <a:avLst/>
          </a:prstGeom>
        </p:spPr>
      </p:pic>
      <p:sp>
        <p:nvSpPr>
          <p:cNvPr id="13" name="TextBox 12">
            <a:extLst>
              <a:ext uri="{FF2B5EF4-FFF2-40B4-BE49-F238E27FC236}">
                <a16:creationId xmlns:a16="http://schemas.microsoft.com/office/drawing/2014/main" id="{7FF91F5A-059C-72C6-1307-9E13F028998C}"/>
              </a:ext>
            </a:extLst>
          </p:cNvPr>
          <p:cNvSpPr txBox="1"/>
          <p:nvPr/>
        </p:nvSpPr>
        <p:spPr>
          <a:xfrm>
            <a:off x="531111" y="5637991"/>
            <a:ext cx="4201886" cy="646331"/>
          </a:xfrm>
          <a:prstGeom prst="rect">
            <a:avLst/>
          </a:prstGeom>
          <a:noFill/>
        </p:spPr>
        <p:txBody>
          <a:bodyPr wrap="square" rtlCol="0">
            <a:spAutoFit/>
          </a:bodyPr>
          <a:lstStyle/>
          <a:p>
            <a:pPr algn="ctr"/>
            <a:r>
              <a:rPr lang="en-US" dirty="0"/>
              <a:t>Testbed – 100 Gbps programmable network accessible via regular browser</a:t>
            </a:r>
          </a:p>
        </p:txBody>
      </p:sp>
      <p:pic>
        <p:nvPicPr>
          <p:cNvPr id="3" name="Google Shape;89;p1">
            <a:extLst>
              <a:ext uri="{FF2B5EF4-FFF2-40B4-BE49-F238E27FC236}">
                <a16:creationId xmlns:a16="http://schemas.microsoft.com/office/drawing/2014/main" id="{E9183EFD-9CFE-8093-491B-F94F40BBF8DA}"/>
              </a:ext>
            </a:extLst>
          </p:cNvPr>
          <p:cNvPicPr preferRelativeResize="0"/>
          <p:nvPr/>
        </p:nvPicPr>
        <p:blipFill rotWithShape="1">
          <a:blip r:embed="rId5">
            <a:alphaModFix/>
          </a:blip>
          <a:srcRect/>
          <a:stretch/>
        </p:blipFill>
        <p:spPr>
          <a:xfrm>
            <a:off x="190953" y="62014"/>
            <a:ext cx="1143898" cy="1157515"/>
          </a:xfrm>
          <a:prstGeom prst="rect">
            <a:avLst/>
          </a:prstGeom>
          <a:noFill/>
          <a:ln>
            <a:noFill/>
          </a:ln>
        </p:spPr>
      </p:pic>
      <p:cxnSp>
        <p:nvCxnSpPr>
          <p:cNvPr id="6" name="Google Shape;91;p1">
            <a:extLst>
              <a:ext uri="{FF2B5EF4-FFF2-40B4-BE49-F238E27FC236}">
                <a16:creationId xmlns:a16="http://schemas.microsoft.com/office/drawing/2014/main" id="{84764EC8-5969-3669-BA32-B14FF47A0D36}"/>
              </a:ext>
            </a:extLst>
          </p:cNvPr>
          <p:cNvCxnSpPr>
            <a:cxnSpLocks/>
          </p:cNvCxnSpPr>
          <p:nvPr/>
        </p:nvCxnSpPr>
        <p:spPr>
          <a:xfrm>
            <a:off x="693958" y="1336057"/>
            <a:ext cx="10809194" cy="0"/>
          </a:xfrm>
          <a:prstGeom prst="straightConnector1">
            <a:avLst/>
          </a:prstGeom>
          <a:noFill/>
          <a:ln w="76200" cap="flat" cmpd="sng">
            <a:solidFill>
              <a:srgbClr val="C00000"/>
            </a:solidFill>
            <a:prstDash val="solid"/>
            <a:miter lim="800000"/>
            <a:headEnd type="none" w="sm" len="sm"/>
            <a:tailEnd type="none" w="sm" len="sm"/>
          </a:ln>
        </p:spPr>
      </p:cxnSp>
      <p:pic>
        <p:nvPicPr>
          <p:cNvPr id="7" name="Picture 6">
            <a:extLst>
              <a:ext uri="{FF2B5EF4-FFF2-40B4-BE49-F238E27FC236}">
                <a16:creationId xmlns:a16="http://schemas.microsoft.com/office/drawing/2014/main" id="{618DAD21-6E05-59E6-3001-9B574707A30A}"/>
              </a:ext>
            </a:extLst>
          </p:cNvPr>
          <p:cNvPicPr>
            <a:picLocks noChangeAspect="1"/>
          </p:cNvPicPr>
          <p:nvPr/>
        </p:nvPicPr>
        <p:blipFill>
          <a:blip r:embed="rId6"/>
          <a:stretch>
            <a:fillRect/>
          </a:stretch>
        </p:blipFill>
        <p:spPr>
          <a:xfrm>
            <a:off x="10268712" y="93938"/>
            <a:ext cx="1789486" cy="1106426"/>
          </a:xfrm>
          <a:prstGeom prst="rect">
            <a:avLst/>
          </a:prstGeom>
        </p:spPr>
      </p:pic>
      <p:pic>
        <p:nvPicPr>
          <p:cNvPr id="11" name="Picture 10">
            <a:extLst>
              <a:ext uri="{FF2B5EF4-FFF2-40B4-BE49-F238E27FC236}">
                <a16:creationId xmlns:a16="http://schemas.microsoft.com/office/drawing/2014/main" id="{3681BBA3-1A16-22D9-0E00-1C21C753868B}"/>
              </a:ext>
            </a:extLst>
          </p:cNvPr>
          <p:cNvPicPr>
            <a:picLocks noChangeAspect="1"/>
          </p:cNvPicPr>
          <p:nvPr/>
        </p:nvPicPr>
        <p:blipFill>
          <a:blip r:embed="rId7"/>
          <a:stretch>
            <a:fillRect/>
          </a:stretch>
        </p:blipFill>
        <p:spPr>
          <a:xfrm>
            <a:off x="146225" y="3829600"/>
            <a:ext cx="4134074" cy="1692343"/>
          </a:xfrm>
          <a:prstGeom prst="rect">
            <a:avLst/>
          </a:prstGeom>
          <a:ln>
            <a:solidFill>
              <a:schemeClr val="bg1">
                <a:lumMod val="65000"/>
              </a:schemeClr>
            </a:solidFill>
          </a:ln>
        </p:spPr>
      </p:pic>
      <p:cxnSp>
        <p:nvCxnSpPr>
          <p:cNvPr id="17" name="Straight Arrow Connector 16">
            <a:extLst>
              <a:ext uri="{FF2B5EF4-FFF2-40B4-BE49-F238E27FC236}">
                <a16:creationId xmlns:a16="http://schemas.microsoft.com/office/drawing/2014/main" id="{CBB931A0-A007-148B-6943-007A20E11BF7}"/>
              </a:ext>
            </a:extLst>
          </p:cNvPr>
          <p:cNvCxnSpPr>
            <a:cxnSpLocks/>
          </p:cNvCxnSpPr>
          <p:nvPr/>
        </p:nvCxnSpPr>
        <p:spPr>
          <a:xfrm>
            <a:off x="7485315" y="5924240"/>
            <a:ext cx="565772" cy="1601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1A37BF9-E4F6-BCB7-6905-3BF102FEC332}"/>
              </a:ext>
            </a:extLst>
          </p:cNvPr>
          <p:cNvPicPr>
            <a:picLocks noChangeAspect="1"/>
          </p:cNvPicPr>
          <p:nvPr/>
        </p:nvPicPr>
        <p:blipFill>
          <a:blip r:embed="rId8"/>
          <a:stretch>
            <a:fillRect/>
          </a:stretch>
        </p:blipFill>
        <p:spPr>
          <a:xfrm>
            <a:off x="7001269" y="5792885"/>
            <a:ext cx="504718" cy="526662"/>
          </a:xfrm>
          <a:prstGeom prst="rect">
            <a:avLst/>
          </a:prstGeom>
        </p:spPr>
      </p:pic>
      <p:sp>
        <p:nvSpPr>
          <p:cNvPr id="25" name="TextBox 24">
            <a:extLst>
              <a:ext uri="{FF2B5EF4-FFF2-40B4-BE49-F238E27FC236}">
                <a16:creationId xmlns:a16="http://schemas.microsoft.com/office/drawing/2014/main" id="{1FFC53C0-7696-16B6-97D0-EEE22C2DF83B}"/>
              </a:ext>
            </a:extLst>
          </p:cNvPr>
          <p:cNvSpPr txBox="1"/>
          <p:nvPr/>
        </p:nvSpPr>
        <p:spPr>
          <a:xfrm>
            <a:off x="8644976" y="3853262"/>
            <a:ext cx="3400797" cy="523220"/>
          </a:xfrm>
          <a:prstGeom prst="rect">
            <a:avLst/>
          </a:prstGeom>
          <a:noFill/>
        </p:spPr>
        <p:txBody>
          <a:bodyPr wrap="square" rtlCol="0">
            <a:spAutoFit/>
          </a:bodyPr>
          <a:lstStyle/>
          <a:p>
            <a:r>
              <a:rPr lang="en-US" sz="1400" dirty="0"/>
              <a:t>Undergraduate </a:t>
            </a:r>
          </a:p>
          <a:p>
            <a:r>
              <a:rPr lang="en-US" sz="1400"/>
              <a:t>researchers - Summer Research Symposium</a:t>
            </a:r>
            <a:endParaRPr lang="en-US" sz="1400" dirty="0"/>
          </a:p>
        </p:txBody>
      </p:sp>
      <p:pic>
        <p:nvPicPr>
          <p:cNvPr id="15" name="Picture 14">
            <a:extLst>
              <a:ext uri="{FF2B5EF4-FFF2-40B4-BE49-F238E27FC236}">
                <a16:creationId xmlns:a16="http://schemas.microsoft.com/office/drawing/2014/main" id="{78D0AA05-532B-305B-98A0-ACB504F7C216}"/>
              </a:ext>
            </a:extLst>
          </p:cNvPr>
          <p:cNvPicPr>
            <a:picLocks noChangeAspect="1"/>
          </p:cNvPicPr>
          <p:nvPr/>
        </p:nvPicPr>
        <p:blipFill>
          <a:blip r:embed="rId9"/>
          <a:stretch>
            <a:fillRect/>
          </a:stretch>
        </p:blipFill>
        <p:spPr>
          <a:xfrm>
            <a:off x="10580476" y="1855388"/>
            <a:ext cx="1465298" cy="2173794"/>
          </a:xfrm>
          <a:prstGeom prst="rect">
            <a:avLst/>
          </a:prstGeom>
        </p:spPr>
      </p:pic>
      <p:pic>
        <p:nvPicPr>
          <p:cNvPr id="18" name="Picture 17">
            <a:extLst>
              <a:ext uri="{FF2B5EF4-FFF2-40B4-BE49-F238E27FC236}">
                <a16:creationId xmlns:a16="http://schemas.microsoft.com/office/drawing/2014/main" id="{84F54E8A-4395-3D11-561E-ADE474A10041}"/>
              </a:ext>
            </a:extLst>
          </p:cNvPr>
          <p:cNvPicPr>
            <a:picLocks noChangeAspect="1"/>
          </p:cNvPicPr>
          <p:nvPr/>
        </p:nvPicPr>
        <p:blipFill>
          <a:blip r:embed="rId10"/>
          <a:stretch>
            <a:fillRect/>
          </a:stretch>
        </p:blipFill>
        <p:spPr>
          <a:xfrm>
            <a:off x="8706597" y="1875079"/>
            <a:ext cx="1611647" cy="1842205"/>
          </a:xfrm>
          <a:prstGeom prst="rect">
            <a:avLst/>
          </a:prstGeom>
        </p:spPr>
      </p:pic>
    </p:spTree>
    <p:extLst>
      <p:ext uri="{BB962C8B-B14F-4D97-AF65-F5344CB8AC3E}">
        <p14:creationId xmlns:p14="http://schemas.microsoft.com/office/powerpoint/2010/main" val="166132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5804" y="237606"/>
            <a:ext cx="9225640" cy="990169"/>
          </a:xfrm>
          <a:prstGeom prst="rect">
            <a:avLst/>
          </a:prstGeom>
          <a:noFill/>
          <a:ln>
            <a:noFill/>
          </a:ln>
        </p:spPr>
        <p:txBody>
          <a:bodyPr spcFirstLastPara="1" vert="horz" wrap="square" lIns="91425" tIns="45700" rIns="91425" bIns="45700" rtlCol="0" anchor="b" anchorCtr="0">
            <a:noAutofit/>
          </a:bodyPr>
          <a:lstStyle/>
          <a:p>
            <a:pPr>
              <a:lnSpc>
                <a:spcPct val="100000"/>
              </a:lnSpc>
              <a:spcBef>
                <a:spcPts val="0"/>
              </a:spcBef>
              <a:buClr>
                <a:srgbClr val="0362AE"/>
              </a:buClr>
              <a:buSzPts val="2400"/>
            </a:pPr>
            <a:r>
              <a:rPr lang="en-US" sz="2400" b="1" dirty="0">
                <a:solidFill>
                  <a:srgbClr val="035293"/>
                </a:solidFill>
                <a:latin typeface="Arial"/>
                <a:ea typeface="Arial"/>
                <a:cs typeface="Arial"/>
                <a:sym typeface="Arial"/>
              </a:rPr>
              <a:t>NSF CAMPUS CYBERINFRASTRUCTURE PI WORKSHOP</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SEPTEMBER 19 – 22, 2022</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Minneapolis, MN</a:t>
            </a:r>
            <a:endParaRPr sz="2000" dirty="0">
              <a:solidFill>
                <a:srgbClr val="035293"/>
              </a:solidFill>
              <a:latin typeface="Arial"/>
              <a:ea typeface="Arial"/>
              <a:cs typeface="Arial"/>
              <a:sym typeface="Arial"/>
            </a:endParaRPr>
          </a:p>
        </p:txBody>
      </p:sp>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09600" y="1508088"/>
            <a:ext cx="10972799"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Outcomes arising from CC* Award – workforce development</a:t>
            </a:r>
          </a:p>
          <a:p>
            <a:pPr marL="342900" indent="-342900" algn="just">
              <a:buClr>
                <a:srgbClr val="C00000"/>
              </a:buClr>
              <a:buFont typeface="Arial" panose="020B0604020202020204" pitchFamily="34" charset="0"/>
              <a:buChar char="•"/>
            </a:pPr>
            <a:r>
              <a:rPr lang="en-US" dirty="0"/>
              <a:t>Graduate research on CI: 3 conference papers,</a:t>
            </a:r>
          </a:p>
          <a:p>
            <a:pPr algn="just">
              <a:spcBef>
                <a:spcPts val="400"/>
              </a:spcBef>
              <a:buClr>
                <a:srgbClr val="C00000"/>
              </a:buClr>
            </a:pPr>
            <a:r>
              <a:rPr lang="en-US" dirty="0"/>
              <a:t>     3 journal articles, and 1 book were published </a:t>
            </a:r>
          </a:p>
          <a:p>
            <a:pPr algn="just">
              <a:spcBef>
                <a:spcPts val="400"/>
              </a:spcBef>
              <a:buClr>
                <a:srgbClr val="C00000"/>
              </a:buClr>
            </a:pPr>
            <a:r>
              <a:rPr lang="en-US" dirty="0"/>
              <a:t>     during the 3-year project</a:t>
            </a:r>
          </a:p>
          <a:p>
            <a:pPr marL="342900" indent="-342900" algn="just">
              <a:buClr>
                <a:srgbClr val="C00000"/>
              </a:buClr>
              <a:buFont typeface="Arial" panose="020B0604020202020204" pitchFamily="34" charset="0"/>
              <a:buChar char="•"/>
            </a:pPr>
            <a:r>
              <a:rPr lang="en-US" dirty="0"/>
              <a:t>New relations were established</a:t>
            </a:r>
          </a:p>
          <a:p>
            <a:pPr marL="800100" lvl="1" indent="-342900" algn="just">
              <a:buClr>
                <a:srgbClr val="C00000"/>
              </a:buClr>
              <a:buFont typeface="Wingdings" panose="05000000000000000000" pitchFamily="2" charset="2"/>
              <a:buChar char="Ø"/>
            </a:pPr>
            <a:r>
              <a:rPr lang="en-US" dirty="0"/>
              <a:t>Amazon – AWS “Direct Connect” to resources (via I2)</a:t>
            </a:r>
          </a:p>
          <a:p>
            <a:pPr marL="800100" lvl="1" indent="-342900" algn="just">
              <a:buClr>
                <a:srgbClr val="C00000"/>
              </a:buClr>
              <a:buFont typeface="Wingdings" panose="05000000000000000000" pitchFamily="2" charset="2"/>
              <a:buChar char="Ø"/>
            </a:pPr>
            <a:r>
              <a:rPr lang="en-US" dirty="0"/>
              <a:t>Barefoot Networks / Intel</a:t>
            </a:r>
          </a:p>
          <a:p>
            <a:pPr marL="800100" lvl="1" indent="-342900" algn="just">
              <a:buClr>
                <a:srgbClr val="C00000"/>
              </a:buClr>
              <a:buFont typeface="Wingdings" panose="05000000000000000000" pitchFamily="2" charset="2"/>
              <a:buChar char="Ø"/>
            </a:pPr>
            <a:r>
              <a:rPr lang="en-US" dirty="0"/>
              <a:t>Juniper Networks</a:t>
            </a:r>
          </a:p>
          <a:p>
            <a:pPr marL="800100" lvl="1" indent="-342900" algn="just">
              <a:buClr>
                <a:srgbClr val="C00000"/>
              </a:buClr>
              <a:buFont typeface="Wingdings" panose="05000000000000000000" pitchFamily="2" charset="2"/>
              <a:buChar char="Ø"/>
            </a:pPr>
            <a:r>
              <a:rPr lang="en-US" dirty="0"/>
              <a:t>VMware</a:t>
            </a:r>
          </a:p>
        </p:txBody>
      </p:sp>
      <p:pic>
        <p:nvPicPr>
          <p:cNvPr id="3" name="Google Shape;89;p1">
            <a:extLst>
              <a:ext uri="{FF2B5EF4-FFF2-40B4-BE49-F238E27FC236}">
                <a16:creationId xmlns:a16="http://schemas.microsoft.com/office/drawing/2014/main" id="{E9183EFD-9CFE-8093-491B-F94F40BBF8DA}"/>
              </a:ext>
            </a:extLst>
          </p:cNvPr>
          <p:cNvPicPr preferRelativeResize="0"/>
          <p:nvPr/>
        </p:nvPicPr>
        <p:blipFill rotWithShape="1">
          <a:blip r:embed="rId3">
            <a:alphaModFix/>
          </a:blip>
          <a:srcRect/>
          <a:stretch/>
        </p:blipFill>
        <p:spPr>
          <a:xfrm>
            <a:off x="190953" y="62014"/>
            <a:ext cx="1143898" cy="1157515"/>
          </a:xfrm>
          <a:prstGeom prst="rect">
            <a:avLst/>
          </a:prstGeom>
          <a:noFill/>
          <a:ln>
            <a:noFill/>
          </a:ln>
        </p:spPr>
      </p:pic>
      <p:cxnSp>
        <p:nvCxnSpPr>
          <p:cNvPr id="6" name="Google Shape;91;p1">
            <a:extLst>
              <a:ext uri="{FF2B5EF4-FFF2-40B4-BE49-F238E27FC236}">
                <a16:creationId xmlns:a16="http://schemas.microsoft.com/office/drawing/2014/main" id="{84764EC8-5969-3669-BA32-B14FF47A0D36}"/>
              </a:ext>
            </a:extLst>
          </p:cNvPr>
          <p:cNvCxnSpPr>
            <a:cxnSpLocks/>
          </p:cNvCxnSpPr>
          <p:nvPr/>
        </p:nvCxnSpPr>
        <p:spPr>
          <a:xfrm>
            <a:off x="693958" y="1336057"/>
            <a:ext cx="10809194" cy="0"/>
          </a:xfrm>
          <a:prstGeom prst="straightConnector1">
            <a:avLst/>
          </a:prstGeom>
          <a:noFill/>
          <a:ln w="76200" cap="flat" cmpd="sng">
            <a:solidFill>
              <a:srgbClr val="C00000"/>
            </a:solidFill>
            <a:prstDash val="solid"/>
            <a:miter lim="800000"/>
            <a:headEnd type="none" w="sm" len="sm"/>
            <a:tailEnd type="none" w="sm" len="sm"/>
          </a:ln>
        </p:spPr>
      </p:cxnSp>
      <p:pic>
        <p:nvPicPr>
          <p:cNvPr id="7" name="Picture 6">
            <a:extLst>
              <a:ext uri="{FF2B5EF4-FFF2-40B4-BE49-F238E27FC236}">
                <a16:creationId xmlns:a16="http://schemas.microsoft.com/office/drawing/2014/main" id="{618DAD21-6E05-59E6-3001-9B574707A30A}"/>
              </a:ext>
            </a:extLst>
          </p:cNvPr>
          <p:cNvPicPr>
            <a:picLocks noChangeAspect="1"/>
          </p:cNvPicPr>
          <p:nvPr/>
        </p:nvPicPr>
        <p:blipFill>
          <a:blip r:embed="rId4"/>
          <a:stretch>
            <a:fillRect/>
          </a:stretch>
        </p:blipFill>
        <p:spPr>
          <a:xfrm>
            <a:off x="10268712" y="93938"/>
            <a:ext cx="1789486" cy="1106426"/>
          </a:xfrm>
          <a:prstGeom prst="rect">
            <a:avLst/>
          </a:prstGeom>
        </p:spPr>
      </p:pic>
      <p:pic>
        <p:nvPicPr>
          <p:cNvPr id="2" name="Picture 1">
            <a:extLst>
              <a:ext uri="{FF2B5EF4-FFF2-40B4-BE49-F238E27FC236}">
                <a16:creationId xmlns:a16="http://schemas.microsoft.com/office/drawing/2014/main" id="{EB04D3EE-A474-F9E9-D3D8-69E263B9B02F}"/>
              </a:ext>
            </a:extLst>
          </p:cNvPr>
          <p:cNvPicPr>
            <a:picLocks noChangeAspect="1"/>
          </p:cNvPicPr>
          <p:nvPr/>
        </p:nvPicPr>
        <p:blipFill>
          <a:blip r:embed="rId5"/>
          <a:stretch>
            <a:fillRect/>
          </a:stretch>
        </p:blipFill>
        <p:spPr>
          <a:xfrm>
            <a:off x="10779576" y="3071691"/>
            <a:ext cx="1087018" cy="1625372"/>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B252892-6781-C895-7697-B046B400DB33}"/>
              </a:ext>
            </a:extLst>
          </p:cNvPr>
          <p:cNvPicPr>
            <a:picLocks noChangeAspect="1"/>
          </p:cNvPicPr>
          <p:nvPr/>
        </p:nvPicPr>
        <p:blipFill>
          <a:blip r:embed="rId6"/>
          <a:stretch>
            <a:fillRect/>
          </a:stretch>
        </p:blipFill>
        <p:spPr>
          <a:xfrm>
            <a:off x="8896129" y="1437970"/>
            <a:ext cx="2970465" cy="1473920"/>
          </a:xfrm>
          <a:prstGeom prst="rect">
            <a:avLst/>
          </a:prstGeom>
          <a:ln>
            <a:solidFill>
              <a:schemeClr val="bg1">
                <a:lumMod val="75000"/>
              </a:schemeClr>
            </a:solidFill>
          </a:ln>
        </p:spPr>
      </p:pic>
      <p:pic>
        <p:nvPicPr>
          <p:cNvPr id="17" name="Picture 16">
            <a:extLst>
              <a:ext uri="{FF2B5EF4-FFF2-40B4-BE49-F238E27FC236}">
                <a16:creationId xmlns:a16="http://schemas.microsoft.com/office/drawing/2014/main" id="{461EDAAB-1409-8FC8-0408-D4D14BA1E17B}"/>
              </a:ext>
            </a:extLst>
          </p:cNvPr>
          <p:cNvPicPr>
            <a:picLocks noChangeAspect="1"/>
          </p:cNvPicPr>
          <p:nvPr/>
        </p:nvPicPr>
        <p:blipFill>
          <a:blip r:embed="rId7"/>
          <a:stretch>
            <a:fillRect/>
          </a:stretch>
        </p:blipFill>
        <p:spPr>
          <a:xfrm>
            <a:off x="8501442" y="4900980"/>
            <a:ext cx="3365152" cy="1753103"/>
          </a:xfrm>
          <a:prstGeom prst="rect">
            <a:avLst/>
          </a:prstGeom>
          <a:ln>
            <a:solidFill>
              <a:schemeClr val="bg1">
                <a:lumMod val="75000"/>
              </a:schemeClr>
            </a:solidFill>
          </a:ln>
        </p:spPr>
      </p:pic>
      <p:pic>
        <p:nvPicPr>
          <p:cNvPr id="19" name="Picture 18">
            <a:extLst>
              <a:ext uri="{FF2B5EF4-FFF2-40B4-BE49-F238E27FC236}">
                <a16:creationId xmlns:a16="http://schemas.microsoft.com/office/drawing/2014/main" id="{DC9675E8-9B1A-EAB0-DCE2-75043B9CBAB5}"/>
              </a:ext>
            </a:extLst>
          </p:cNvPr>
          <p:cNvPicPr>
            <a:picLocks noChangeAspect="1"/>
          </p:cNvPicPr>
          <p:nvPr/>
        </p:nvPicPr>
        <p:blipFill>
          <a:blip r:embed="rId8"/>
          <a:stretch>
            <a:fillRect/>
          </a:stretch>
        </p:blipFill>
        <p:spPr>
          <a:xfrm>
            <a:off x="7300202" y="3071691"/>
            <a:ext cx="3261199" cy="1678164"/>
          </a:xfrm>
          <a:prstGeom prst="rect">
            <a:avLst/>
          </a:prstGeom>
          <a:ln>
            <a:solidFill>
              <a:schemeClr val="bg1">
                <a:lumMod val="75000"/>
              </a:schemeClr>
            </a:solidFill>
          </a:ln>
        </p:spPr>
      </p:pic>
      <p:pic>
        <p:nvPicPr>
          <p:cNvPr id="21" name="Picture 20">
            <a:extLst>
              <a:ext uri="{FF2B5EF4-FFF2-40B4-BE49-F238E27FC236}">
                <a16:creationId xmlns:a16="http://schemas.microsoft.com/office/drawing/2014/main" id="{2A17E13F-DB56-4C05-12FB-2092339DF255}"/>
              </a:ext>
            </a:extLst>
          </p:cNvPr>
          <p:cNvPicPr>
            <a:picLocks noChangeAspect="1"/>
          </p:cNvPicPr>
          <p:nvPr/>
        </p:nvPicPr>
        <p:blipFill>
          <a:blip r:embed="rId9"/>
          <a:stretch>
            <a:fillRect/>
          </a:stretch>
        </p:blipFill>
        <p:spPr>
          <a:xfrm>
            <a:off x="5103492" y="4900980"/>
            <a:ext cx="3261199" cy="1775706"/>
          </a:xfrm>
          <a:prstGeom prst="rect">
            <a:avLst/>
          </a:prstGeom>
          <a:ln>
            <a:solidFill>
              <a:schemeClr val="bg1">
                <a:lumMod val="75000"/>
              </a:schemeClr>
            </a:solidFill>
          </a:ln>
        </p:spPr>
      </p:pic>
    </p:spTree>
    <p:extLst>
      <p:ext uri="{BB962C8B-B14F-4D97-AF65-F5344CB8AC3E}">
        <p14:creationId xmlns:p14="http://schemas.microsoft.com/office/powerpoint/2010/main" val="173281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5804" y="237606"/>
            <a:ext cx="9225640" cy="990169"/>
          </a:xfrm>
          <a:prstGeom prst="rect">
            <a:avLst/>
          </a:prstGeom>
          <a:noFill/>
          <a:ln>
            <a:noFill/>
          </a:ln>
        </p:spPr>
        <p:txBody>
          <a:bodyPr spcFirstLastPara="1" vert="horz" wrap="square" lIns="91425" tIns="45700" rIns="91425" bIns="45700" rtlCol="0" anchor="b" anchorCtr="0">
            <a:noAutofit/>
          </a:bodyPr>
          <a:lstStyle/>
          <a:p>
            <a:pPr>
              <a:lnSpc>
                <a:spcPct val="100000"/>
              </a:lnSpc>
              <a:spcBef>
                <a:spcPts val="0"/>
              </a:spcBef>
              <a:buClr>
                <a:srgbClr val="0362AE"/>
              </a:buClr>
              <a:buSzPts val="2400"/>
            </a:pPr>
            <a:r>
              <a:rPr lang="en-US" sz="2400" b="1" dirty="0">
                <a:solidFill>
                  <a:srgbClr val="035293"/>
                </a:solidFill>
                <a:latin typeface="Arial"/>
                <a:ea typeface="Arial"/>
                <a:cs typeface="Arial"/>
                <a:sym typeface="Arial"/>
              </a:rPr>
              <a:t>NSF CAMPUS CYBERINFRASTRUCTURE PI WORKSHOP</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SEPTEMBER 19 – 22, 2022</a:t>
            </a:r>
            <a:br>
              <a:rPr lang="en-US" sz="2000" b="1" dirty="0">
                <a:solidFill>
                  <a:srgbClr val="035293"/>
                </a:solidFill>
                <a:latin typeface="Arial"/>
                <a:ea typeface="Arial"/>
                <a:cs typeface="Arial"/>
                <a:sym typeface="Arial"/>
              </a:rPr>
            </a:br>
            <a:r>
              <a:rPr lang="en-US" sz="2000" b="1" dirty="0">
                <a:solidFill>
                  <a:srgbClr val="035293"/>
                </a:solidFill>
                <a:latin typeface="Arial"/>
                <a:ea typeface="Arial"/>
                <a:cs typeface="Arial"/>
                <a:sym typeface="Arial"/>
              </a:rPr>
              <a:t>Minneapolis, MN</a:t>
            </a:r>
            <a:endParaRPr sz="2000" dirty="0">
              <a:solidFill>
                <a:srgbClr val="035293"/>
              </a:solidFill>
              <a:latin typeface="Arial"/>
              <a:ea typeface="Arial"/>
              <a:cs typeface="Arial"/>
              <a:sym typeface="Arial"/>
            </a:endParaRPr>
          </a:p>
        </p:txBody>
      </p:sp>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09600" y="1425047"/>
            <a:ext cx="10972799"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Sustainability</a:t>
            </a:r>
          </a:p>
          <a:p>
            <a:pPr marL="342900" indent="-342900" algn="just">
              <a:spcBef>
                <a:spcPts val="800"/>
              </a:spcBef>
              <a:buClr>
                <a:srgbClr val="C00000"/>
              </a:buClr>
              <a:buFont typeface="Arial" panose="020B0604020202020204" pitchFamily="34" charset="0"/>
              <a:buChar char="•"/>
            </a:pPr>
            <a:r>
              <a:rPr lang="en-US" dirty="0"/>
              <a:t>Strengthen relation among faculty, Research Computing (RC), and IT leadership</a:t>
            </a:r>
          </a:p>
          <a:p>
            <a:pPr marL="342900" indent="-342900" algn="just">
              <a:spcBef>
                <a:spcPts val="800"/>
              </a:spcBef>
              <a:buClr>
                <a:srgbClr val="C00000"/>
              </a:buClr>
              <a:buFont typeface="Arial" panose="020B0604020202020204" pitchFamily="34" charset="0"/>
              <a:buChar char="•"/>
            </a:pPr>
            <a:r>
              <a:rPr lang="en-US" dirty="0"/>
              <a:t>RC, IT: communicate continuously with faculty, researchers: webinars, trainings</a:t>
            </a:r>
          </a:p>
          <a:p>
            <a:pPr marL="342900" indent="-342900" algn="just">
              <a:spcBef>
                <a:spcPts val="800"/>
              </a:spcBef>
              <a:buClr>
                <a:srgbClr val="C00000"/>
              </a:buClr>
              <a:buFont typeface="Arial" panose="020B0604020202020204" pitchFamily="34" charset="0"/>
              <a:buChar char="•"/>
            </a:pPr>
            <a:r>
              <a:rPr lang="en-US" dirty="0"/>
              <a:t>Faculty, researchers: provide input to RC/IT on research needs, opportunities</a:t>
            </a:r>
          </a:p>
          <a:p>
            <a:pPr marL="342900" indent="-342900" algn="just">
              <a:spcBef>
                <a:spcPts val="800"/>
              </a:spcBef>
              <a:buClr>
                <a:srgbClr val="C00000"/>
              </a:buClr>
              <a:buFont typeface="Arial" panose="020B0604020202020204" pitchFamily="34" charset="0"/>
              <a:buChar char="•"/>
            </a:pPr>
            <a:r>
              <a:rPr lang="en-US" dirty="0"/>
              <a:t>RC, IT, faculty: implement work study and undergraduate research positions at RC/IT</a:t>
            </a:r>
          </a:p>
          <a:p>
            <a:pPr marL="342900" indent="-342900" algn="just">
              <a:spcBef>
                <a:spcPts val="800"/>
              </a:spcBef>
              <a:buClr>
                <a:srgbClr val="C00000"/>
              </a:buClr>
              <a:buFont typeface="Arial" panose="020B0604020202020204" pitchFamily="34" charset="0"/>
              <a:buChar char="•"/>
            </a:pPr>
            <a:r>
              <a:rPr lang="en-US" dirty="0"/>
              <a:t>Faculty: promote positions and recruit students early –freshman, sophomore</a:t>
            </a:r>
          </a:p>
          <a:p>
            <a:pPr marL="342900" indent="-342900" algn="just">
              <a:buClr>
                <a:srgbClr val="C00000"/>
              </a:buClr>
              <a:buFont typeface="Arial" panose="020B0604020202020204" pitchFamily="34" charset="0"/>
              <a:buChar char="•"/>
            </a:pPr>
            <a:r>
              <a:rPr lang="en-US" dirty="0"/>
              <a:t>Share ideas with the community, receive feedback, </a:t>
            </a:r>
          </a:p>
          <a:p>
            <a:pPr algn="just">
              <a:spcBef>
                <a:spcPts val="400"/>
              </a:spcBef>
              <a:buClr>
                <a:srgbClr val="C00000"/>
              </a:buClr>
            </a:pPr>
            <a:r>
              <a:rPr lang="en-US" dirty="0"/>
              <a:t>     learn best practices. E.g., CI Lunch and Learn Series; </a:t>
            </a:r>
          </a:p>
          <a:p>
            <a:pPr algn="just">
              <a:spcBef>
                <a:spcPts val="400"/>
              </a:spcBef>
              <a:buClr>
                <a:srgbClr val="C00000"/>
              </a:buClr>
            </a:pPr>
            <a:r>
              <a:rPr lang="en-US" dirty="0"/>
              <a:t>     Intel’s Connectivity Research Program, FABRIC</a:t>
            </a:r>
          </a:p>
          <a:p>
            <a:pPr marL="342900" indent="-342900" algn="just">
              <a:buClr>
                <a:srgbClr val="C00000"/>
              </a:buClr>
              <a:buFont typeface="Arial" panose="020B0604020202020204" pitchFamily="34" charset="0"/>
              <a:buChar char="•"/>
            </a:pPr>
            <a:r>
              <a:rPr lang="en-US" dirty="0"/>
              <a:t>Proactively seek funding opportunities, donations, </a:t>
            </a:r>
          </a:p>
          <a:p>
            <a:pPr algn="just">
              <a:spcBef>
                <a:spcPts val="400"/>
              </a:spcBef>
              <a:buClr>
                <a:srgbClr val="C00000"/>
              </a:buClr>
            </a:pPr>
            <a:r>
              <a:rPr lang="en-US" dirty="0"/>
              <a:t>     common projects with industry, agencies</a:t>
            </a:r>
          </a:p>
          <a:p>
            <a:pPr marL="800100" lvl="1" indent="-342900" algn="just">
              <a:buClr>
                <a:srgbClr val="C00000"/>
              </a:buClr>
              <a:buFont typeface="Wingdings" panose="05000000000000000000" pitchFamily="2" charset="2"/>
              <a:buChar char="Ø"/>
            </a:pPr>
            <a:endParaRPr lang="en-US" dirty="0"/>
          </a:p>
          <a:p>
            <a:pPr algn="just"/>
            <a:endParaRPr lang="en-US" dirty="0"/>
          </a:p>
        </p:txBody>
      </p:sp>
      <p:pic>
        <p:nvPicPr>
          <p:cNvPr id="6" name="Picture 5">
            <a:extLst>
              <a:ext uri="{FF2B5EF4-FFF2-40B4-BE49-F238E27FC236}">
                <a16:creationId xmlns:a16="http://schemas.microsoft.com/office/drawing/2014/main" id="{4F1FA572-269D-1AF2-BCB3-269F8A78F180}"/>
              </a:ext>
            </a:extLst>
          </p:cNvPr>
          <p:cNvPicPr>
            <a:picLocks noChangeAspect="1"/>
          </p:cNvPicPr>
          <p:nvPr/>
        </p:nvPicPr>
        <p:blipFill>
          <a:blip r:embed="rId3"/>
          <a:stretch>
            <a:fillRect/>
          </a:stretch>
        </p:blipFill>
        <p:spPr>
          <a:xfrm>
            <a:off x="7834413" y="4035769"/>
            <a:ext cx="3853150" cy="2539891"/>
          </a:xfrm>
          <a:prstGeom prst="rect">
            <a:avLst/>
          </a:prstGeom>
          <a:ln>
            <a:solidFill>
              <a:schemeClr val="bg1">
                <a:lumMod val="65000"/>
              </a:schemeClr>
            </a:solidFill>
          </a:ln>
        </p:spPr>
      </p:pic>
      <p:pic>
        <p:nvPicPr>
          <p:cNvPr id="8" name="Google Shape;89;p1">
            <a:extLst>
              <a:ext uri="{FF2B5EF4-FFF2-40B4-BE49-F238E27FC236}">
                <a16:creationId xmlns:a16="http://schemas.microsoft.com/office/drawing/2014/main" id="{E824F3A3-B78A-12F2-C05E-9639F1D3B262}"/>
              </a:ext>
            </a:extLst>
          </p:cNvPr>
          <p:cNvPicPr preferRelativeResize="0"/>
          <p:nvPr/>
        </p:nvPicPr>
        <p:blipFill rotWithShape="1">
          <a:blip r:embed="rId4">
            <a:alphaModFix/>
          </a:blip>
          <a:srcRect/>
          <a:stretch/>
        </p:blipFill>
        <p:spPr>
          <a:xfrm>
            <a:off x="190953" y="62014"/>
            <a:ext cx="1143898" cy="1157515"/>
          </a:xfrm>
          <a:prstGeom prst="rect">
            <a:avLst/>
          </a:prstGeom>
          <a:noFill/>
          <a:ln>
            <a:noFill/>
          </a:ln>
        </p:spPr>
      </p:pic>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693958" y="1336057"/>
            <a:ext cx="10809194" cy="0"/>
          </a:xfrm>
          <a:prstGeom prst="straightConnector1">
            <a:avLst/>
          </a:prstGeom>
          <a:noFill/>
          <a:ln w="76200" cap="flat" cmpd="sng">
            <a:solidFill>
              <a:srgbClr val="C00000"/>
            </a:solidFill>
            <a:prstDash val="solid"/>
            <a:miter lim="800000"/>
            <a:headEnd type="none" w="sm" len="sm"/>
            <a:tailEnd type="none" w="sm" len="sm"/>
          </a:ln>
        </p:spPr>
      </p:cxnSp>
      <p:pic>
        <p:nvPicPr>
          <p:cNvPr id="10" name="Picture 9">
            <a:extLst>
              <a:ext uri="{FF2B5EF4-FFF2-40B4-BE49-F238E27FC236}">
                <a16:creationId xmlns:a16="http://schemas.microsoft.com/office/drawing/2014/main" id="{220A3EFA-7DF6-E02B-832E-7D882B7B7E18}"/>
              </a:ext>
            </a:extLst>
          </p:cNvPr>
          <p:cNvPicPr>
            <a:picLocks noChangeAspect="1"/>
          </p:cNvPicPr>
          <p:nvPr/>
        </p:nvPicPr>
        <p:blipFill>
          <a:blip r:embed="rId5"/>
          <a:stretch>
            <a:fillRect/>
          </a:stretch>
        </p:blipFill>
        <p:spPr>
          <a:xfrm>
            <a:off x="10268712" y="93938"/>
            <a:ext cx="1789486" cy="1106426"/>
          </a:xfrm>
          <a:prstGeom prst="rect">
            <a:avLst/>
          </a:prstGeom>
        </p:spPr>
      </p:pic>
    </p:spTree>
    <p:extLst>
      <p:ext uri="{BB962C8B-B14F-4D97-AF65-F5344CB8AC3E}">
        <p14:creationId xmlns:p14="http://schemas.microsoft.com/office/powerpoint/2010/main" val="4093962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958</Words>
  <Application>Microsoft Office PowerPoint</Application>
  <PresentationFormat>Widescreen</PresentationFormat>
  <Paragraphs>85</Paragraphs>
  <Slides>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Wingdings</vt:lpstr>
      <vt:lpstr>Office Theme</vt:lpstr>
      <vt:lpstr>PowerPoint Presentation</vt:lpstr>
      <vt:lpstr>NSF CAMPUS CYBERINFRASTRUCTURE PI WORKSHOP SEPTEMBER 19 – 22, 2022 Minneapolis, MN</vt:lpstr>
      <vt:lpstr>NSF CAMPUS CYBERINFRASTRUCTURE PI WORKSHOP SEPTEMBER 19 – 22, 2022 Minneapolis, MN</vt:lpstr>
      <vt:lpstr>NSF CAMPUS CYBERINFRASTRUCTURE PI WORKSHOP SEPTEMBER 19 – 22, 2022 Minneapolis, MN</vt:lpstr>
      <vt:lpstr>NSF CAMPUS CYBERINFRASTRUCTURE PI WORKSHOP SEPTEMBER 19 – 22, 2022 Minneapolis, MN</vt:lpstr>
      <vt:lpstr>NSF CAMPUS CYBERINFRASTRUCTURE PI WORKSHOP SEPTEMBER 19 – 22, 2022 Minneapolis, MN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Panelist 4:</dc:title>
  <dc:creator>Tracy Futhey</dc:creator>
  <cp:lastModifiedBy>Crichigno Benitez, Jorge</cp:lastModifiedBy>
  <cp:revision>2</cp:revision>
  <dcterms:created xsi:type="dcterms:W3CDTF">2022-09-15T11:51:09Z</dcterms:created>
  <dcterms:modified xsi:type="dcterms:W3CDTF">2022-09-22T02:47:49Z</dcterms:modified>
</cp:coreProperties>
</file>