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4" r:id="rId2"/>
  </p:sldIdLst>
  <p:sldSz cx="38404800" cy="34747200"/>
  <p:notesSz cx="7010400" cy="9296400"/>
  <p:defaultTextStyle>
    <a:defPPr>
      <a:defRPr lang="en-US"/>
    </a:defPPr>
    <a:lvl1pPr algn="l" rtl="0" fontAlgn="base">
      <a:spcBef>
        <a:spcPct val="0"/>
      </a:spcBef>
      <a:spcAft>
        <a:spcPct val="0"/>
      </a:spcAft>
      <a:defRPr sz="2300" kern="1200">
        <a:solidFill>
          <a:schemeClr val="tx1"/>
        </a:solidFill>
        <a:latin typeface="Times New Roman" pitchFamily="18" charset="0"/>
        <a:ea typeface="+mn-ea"/>
        <a:cs typeface="+mn-cs"/>
      </a:defRPr>
    </a:lvl1pPr>
    <a:lvl2pPr marL="457200" algn="l" rtl="0" fontAlgn="base">
      <a:spcBef>
        <a:spcPct val="0"/>
      </a:spcBef>
      <a:spcAft>
        <a:spcPct val="0"/>
      </a:spcAft>
      <a:defRPr sz="2300" kern="1200">
        <a:solidFill>
          <a:schemeClr val="tx1"/>
        </a:solidFill>
        <a:latin typeface="Times New Roman" pitchFamily="18" charset="0"/>
        <a:ea typeface="+mn-ea"/>
        <a:cs typeface="+mn-cs"/>
      </a:defRPr>
    </a:lvl2pPr>
    <a:lvl3pPr marL="914400" algn="l" rtl="0" fontAlgn="base">
      <a:spcBef>
        <a:spcPct val="0"/>
      </a:spcBef>
      <a:spcAft>
        <a:spcPct val="0"/>
      </a:spcAft>
      <a:defRPr sz="2300" kern="1200">
        <a:solidFill>
          <a:schemeClr val="tx1"/>
        </a:solidFill>
        <a:latin typeface="Times New Roman" pitchFamily="18" charset="0"/>
        <a:ea typeface="+mn-ea"/>
        <a:cs typeface="+mn-cs"/>
      </a:defRPr>
    </a:lvl3pPr>
    <a:lvl4pPr marL="1371600" algn="l" rtl="0" fontAlgn="base">
      <a:spcBef>
        <a:spcPct val="0"/>
      </a:spcBef>
      <a:spcAft>
        <a:spcPct val="0"/>
      </a:spcAft>
      <a:defRPr sz="2300" kern="1200">
        <a:solidFill>
          <a:schemeClr val="tx1"/>
        </a:solidFill>
        <a:latin typeface="Times New Roman" pitchFamily="18" charset="0"/>
        <a:ea typeface="+mn-ea"/>
        <a:cs typeface="+mn-cs"/>
      </a:defRPr>
    </a:lvl4pPr>
    <a:lvl5pPr marL="1828800" algn="l" rtl="0" fontAlgn="base">
      <a:spcBef>
        <a:spcPct val="0"/>
      </a:spcBef>
      <a:spcAft>
        <a:spcPct val="0"/>
      </a:spcAft>
      <a:defRPr sz="2300" kern="1200">
        <a:solidFill>
          <a:schemeClr val="tx1"/>
        </a:solidFill>
        <a:latin typeface="Times New Roman" pitchFamily="18" charset="0"/>
        <a:ea typeface="+mn-ea"/>
        <a:cs typeface="+mn-cs"/>
      </a:defRPr>
    </a:lvl5pPr>
    <a:lvl6pPr marL="2286000" algn="l" defTabSz="914400" rtl="0" eaLnBrk="1" latinLnBrk="0" hangingPunct="1">
      <a:defRPr sz="2300" kern="1200">
        <a:solidFill>
          <a:schemeClr val="tx1"/>
        </a:solidFill>
        <a:latin typeface="Times New Roman" pitchFamily="18" charset="0"/>
        <a:ea typeface="+mn-ea"/>
        <a:cs typeface="+mn-cs"/>
      </a:defRPr>
    </a:lvl6pPr>
    <a:lvl7pPr marL="2743200" algn="l" defTabSz="914400" rtl="0" eaLnBrk="1" latinLnBrk="0" hangingPunct="1">
      <a:defRPr sz="2300" kern="1200">
        <a:solidFill>
          <a:schemeClr val="tx1"/>
        </a:solidFill>
        <a:latin typeface="Times New Roman" pitchFamily="18" charset="0"/>
        <a:ea typeface="+mn-ea"/>
        <a:cs typeface="+mn-cs"/>
      </a:defRPr>
    </a:lvl7pPr>
    <a:lvl8pPr marL="3200400" algn="l" defTabSz="914400" rtl="0" eaLnBrk="1" latinLnBrk="0" hangingPunct="1">
      <a:defRPr sz="2300" kern="1200">
        <a:solidFill>
          <a:schemeClr val="tx1"/>
        </a:solidFill>
        <a:latin typeface="Times New Roman" pitchFamily="18" charset="0"/>
        <a:ea typeface="+mn-ea"/>
        <a:cs typeface="+mn-cs"/>
      </a:defRPr>
    </a:lvl8pPr>
    <a:lvl9pPr marL="3657600" algn="l" defTabSz="914400" rtl="0" eaLnBrk="1" latinLnBrk="0" hangingPunct="1">
      <a:defRPr sz="23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736">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1002"/>
    <a:srgbClr val="DFAA01"/>
    <a:srgbClr val="DFAF02"/>
    <a:srgbClr val="D2FF01"/>
    <a:srgbClr val="DFAF01"/>
    <a:srgbClr val="E8C1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368DA3-EEBF-AB4B-8587-C5E90DD38ABE}" v="6" dt="2018-11-29T02:07:53.5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56" autoAdjust="0"/>
    <p:restoredTop sz="50000" autoAdjust="0"/>
  </p:normalViewPr>
  <p:slideViewPr>
    <p:cSldViewPr>
      <p:cViewPr>
        <p:scale>
          <a:sx n="20" d="100"/>
          <a:sy n="20" d="100"/>
        </p:scale>
        <p:origin x="2790" y="336"/>
      </p:cViewPr>
      <p:guideLst>
        <p:guide orient="horz" pos="2736"/>
        <p:guide pos="12096"/>
      </p:guideLst>
    </p:cSldViewPr>
  </p:slideViewPr>
  <p:outlineViewPr>
    <p:cViewPr>
      <p:scale>
        <a:sx n="25" d="100"/>
        <a:sy n="25"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LEGRINOS, CHRISTOS" userId="091a405a-6066-40b8-944c-65568ac0225e" providerId="ADAL" clId="{5C368DA3-EEBF-AB4B-8587-C5E90DD38ABE}"/>
    <pc:docChg chg="undo custSel modSld">
      <pc:chgData name="BELEGRINOS, CHRISTOS" userId="091a405a-6066-40b8-944c-65568ac0225e" providerId="ADAL" clId="{5C368DA3-EEBF-AB4B-8587-C5E90DD38ABE}" dt="2018-11-29T02:08:36.038" v="637" actId="1076"/>
      <pc:docMkLst>
        <pc:docMk/>
      </pc:docMkLst>
      <pc:sldChg chg="addSp delSp modSp">
        <pc:chgData name="BELEGRINOS, CHRISTOS" userId="091a405a-6066-40b8-944c-65568ac0225e" providerId="ADAL" clId="{5C368DA3-EEBF-AB4B-8587-C5E90DD38ABE}" dt="2018-11-29T02:08:36.038" v="637" actId="1076"/>
        <pc:sldMkLst>
          <pc:docMk/>
          <pc:sldMk cId="0" sldId="264"/>
        </pc:sldMkLst>
        <pc:spChg chg="mod">
          <ac:chgData name="BELEGRINOS, CHRISTOS" userId="091a405a-6066-40b8-944c-65568ac0225e" providerId="ADAL" clId="{5C368DA3-EEBF-AB4B-8587-C5E90DD38ABE}" dt="2018-11-29T02:07:28.671" v="583" actId="14100"/>
          <ac:spMkLst>
            <pc:docMk/>
            <pc:sldMk cId="0" sldId="264"/>
            <ac:spMk id="49" creationId="{00000000-0000-0000-0000-000000000000}"/>
          </ac:spMkLst>
        </pc:spChg>
        <pc:spChg chg="mod">
          <ac:chgData name="BELEGRINOS, CHRISTOS" userId="091a405a-6066-40b8-944c-65568ac0225e" providerId="ADAL" clId="{5C368DA3-EEBF-AB4B-8587-C5E90DD38ABE}" dt="2018-11-29T02:06:31.592" v="572" actId="14100"/>
          <ac:spMkLst>
            <pc:docMk/>
            <pc:sldMk cId="0" sldId="264"/>
            <ac:spMk id="52" creationId="{00000000-0000-0000-0000-000000000000}"/>
          </ac:spMkLst>
        </pc:spChg>
        <pc:spChg chg="add mod">
          <ac:chgData name="BELEGRINOS, CHRISTOS" userId="091a405a-6066-40b8-944c-65568ac0225e" providerId="ADAL" clId="{5C368DA3-EEBF-AB4B-8587-C5E90DD38ABE}" dt="2018-11-29T02:08:24.555" v="635" actId="1076"/>
          <ac:spMkLst>
            <pc:docMk/>
            <pc:sldMk cId="0" sldId="264"/>
            <ac:spMk id="55" creationId="{140E8DB4-D400-8647-B7BC-346FDFED3E13}"/>
          </ac:spMkLst>
        </pc:spChg>
        <pc:spChg chg="mod">
          <ac:chgData name="BELEGRINOS, CHRISTOS" userId="091a405a-6066-40b8-944c-65568ac0225e" providerId="ADAL" clId="{5C368DA3-EEBF-AB4B-8587-C5E90DD38ABE}" dt="2018-11-29T02:05:46.739" v="561" actId="14100"/>
          <ac:spMkLst>
            <pc:docMk/>
            <pc:sldMk cId="0" sldId="264"/>
            <ac:spMk id="2050" creationId="{00000000-0000-0000-0000-000000000000}"/>
          </ac:spMkLst>
        </pc:spChg>
        <pc:spChg chg="mod">
          <ac:chgData name="BELEGRINOS, CHRISTOS" userId="091a405a-6066-40b8-944c-65568ac0225e" providerId="ADAL" clId="{5C368DA3-EEBF-AB4B-8587-C5E90DD38ABE}" dt="2018-11-29T02:07:19.351" v="580" actId="14100"/>
          <ac:spMkLst>
            <pc:docMk/>
            <pc:sldMk cId="0" sldId="264"/>
            <ac:spMk id="2051" creationId="{00000000-0000-0000-0000-000000000000}"/>
          </ac:spMkLst>
        </pc:spChg>
        <pc:spChg chg="mod">
          <ac:chgData name="BELEGRINOS, CHRISTOS" userId="091a405a-6066-40b8-944c-65568ac0225e" providerId="ADAL" clId="{5C368DA3-EEBF-AB4B-8587-C5E90DD38ABE}" dt="2018-11-29T02:05:01.620" v="557" actId="14100"/>
          <ac:spMkLst>
            <pc:docMk/>
            <pc:sldMk cId="0" sldId="264"/>
            <ac:spMk id="2052" creationId="{00000000-0000-0000-0000-000000000000}"/>
          </ac:spMkLst>
        </pc:spChg>
        <pc:spChg chg="mod">
          <ac:chgData name="BELEGRINOS, CHRISTOS" userId="091a405a-6066-40b8-944c-65568ac0225e" providerId="ADAL" clId="{5C368DA3-EEBF-AB4B-8587-C5E90DD38ABE}" dt="2018-11-29T02:04:20.735" v="549" actId="14100"/>
          <ac:spMkLst>
            <pc:docMk/>
            <pc:sldMk cId="0" sldId="264"/>
            <ac:spMk id="2055" creationId="{00000000-0000-0000-0000-000000000000}"/>
          </ac:spMkLst>
        </pc:spChg>
        <pc:spChg chg="mod">
          <ac:chgData name="BELEGRINOS, CHRISTOS" userId="091a405a-6066-40b8-944c-65568ac0225e" providerId="ADAL" clId="{5C368DA3-EEBF-AB4B-8587-C5E90DD38ABE}" dt="2018-11-29T02:05:58.108" v="563" actId="14100"/>
          <ac:spMkLst>
            <pc:docMk/>
            <pc:sldMk cId="0" sldId="264"/>
            <ac:spMk id="46104" creationId="{00000000-0000-0000-0000-000000000000}"/>
          </ac:spMkLst>
        </pc:spChg>
        <pc:grpChg chg="mod">
          <ac:chgData name="BELEGRINOS, CHRISTOS" userId="091a405a-6066-40b8-944c-65568ac0225e" providerId="ADAL" clId="{5C368DA3-EEBF-AB4B-8587-C5E90DD38ABE}" dt="2018-11-29T02:08:36.038" v="637" actId="1076"/>
          <ac:grpSpMkLst>
            <pc:docMk/>
            <pc:sldMk cId="0" sldId="264"/>
            <ac:grpSpMk id="7" creationId="{00000000-0000-0000-0000-000000000000}"/>
          </ac:grpSpMkLst>
        </pc:grpChg>
        <pc:grpChg chg="mod">
          <ac:chgData name="BELEGRINOS, CHRISTOS" userId="091a405a-6066-40b8-944c-65568ac0225e" providerId="ADAL" clId="{5C368DA3-EEBF-AB4B-8587-C5E90DD38ABE}" dt="2018-11-29T02:04:17.919" v="548" actId="14100"/>
          <ac:grpSpMkLst>
            <pc:docMk/>
            <pc:sldMk cId="0" sldId="264"/>
            <ac:grpSpMk id="12" creationId="{00000000-0000-0000-0000-000000000000}"/>
          </ac:grpSpMkLst>
        </pc:grpChg>
        <pc:grpChg chg="mod">
          <ac:chgData name="BELEGRINOS, CHRISTOS" userId="091a405a-6066-40b8-944c-65568ac0225e" providerId="ADAL" clId="{5C368DA3-EEBF-AB4B-8587-C5E90DD38ABE}" dt="2018-11-29T02:07:39.414" v="586" actId="1076"/>
          <ac:grpSpMkLst>
            <pc:docMk/>
            <pc:sldMk cId="0" sldId="264"/>
            <ac:grpSpMk id="17" creationId="{00000000-0000-0000-0000-000000000000}"/>
          </ac:grpSpMkLst>
        </pc:grpChg>
        <pc:grpChg chg="mod">
          <ac:chgData name="BELEGRINOS, CHRISTOS" userId="091a405a-6066-40b8-944c-65568ac0225e" providerId="ADAL" clId="{5C368DA3-EEBF-AB4B-8587-C5E90DD38ABE}" dt="2018-11-29T02:04:31.415" v="551" actId="1076"/>
          <ac:grpSpMkLst>
            <pc:docMk/>
            <pc:sldMk cId="0" sldId="264"/>
            <ac:grpSpMk id="23" creationId="{00000000-0000-0000-0000-000000000000}"/>
          </ac:grpSpMkLst>
        </pc:grpChg>
        <pc:grpChg chg="mod">
          <ac:chgData name="BELEGRINOS, CHRISTOS" userId="091a405a-6066-40b8-944c-65568ac0225e" providerId="ADAL" clId="{5C368DA3-EEBF-AB4B-8587-C5E90DD38ABE}" dt="2018-11-29T02:08:31.196" v="636" actId="1076"/>
          <ac:grpSpMkLst>
            <pc:docMk/>
            <pc:sldMk cId="0" sldId="264"/>
            <ac:grpSpMk id="48" creationId="{00000000-0000-0000-0000-000000000000}"/>
          </ac:grpSpMkLst>
        </pc:grpChg>
        <pc:picChg chg="del mod">
          <ac:chgData name="BELEGRINOS, CHRISTOS" userId="091a405a-6066-40b8-944c-65568ac0225e" providerId="ADAL" clId="{5C368DA3-EEBF-AB4B-8587-C5E90DD38ABE}" dt="2018-11-29T01:34:26.241" v="1" actId="478"/>
          <ac:picMkLst>
            <pc:docMk/>
            <pc:sldMk cId="0" sldId="264"/>
            <ac:picMk id="4" creationId="{00000000-0000-0000-0000-000000000000}"/>
          </ac:picMkLst>
        </pc:picChg>
        <pc:picChg chg="mod">
          <ac:chgData name="BELEGRINOS, CHRISTOS" userId="091a405a-6066-40b8-944c-65568ac0225e" providerId="ADAL" clId="{5C368DA3-EEBF-AB4B-8587-C5E90DD38ABE}" dt="2018-11-29T02:06:12.003" v="568" actId="1076"/>
          <ac:picMkLst>
            <pc:docMk/>
            <pc:sldMk cId="0" sldId="264"/>
            <ac:picMk id="6" creationId="{64F57E16-DB3D-FA48-BB33-0F0F19070C90}"/>
          </ac:picMkLst>
        </pc:picChg>
        <pc:picChg chg="add del mod">
          <ac:chgData name="BELEGRINOS, CHRISTOS" userId="091a405a-6066-40b8-944c-65568ac0225e" providerId="ADAL" clId="{5C368DA3-EEBF-AB4B-8587-C5E90DD38ABE}" dt="2018-11-29T02:03:48.926" v="543" actId="478"/>
          <ac:picMkLst>
            <pc:docMk/>
            <pc:sldMk cId="0" sldId="264"/>
            <ac:picMk id="9" creationId="{C9537D5A-024E-BE4A-849E-8CDE4A3E932B}"/>
          </ac:picMkLst>
        </pc:picChg>
        <pc:picChg chg="add del mod">
          <ac:chgData name="BELEGRINOS, CHRISTOS" userId="091a405a-6066-40b8-944c-65568ac0225e" providerId="ADAL" clId="{5C368DA3-EEBF-AB4B-8587-C5E90DD38ABE}" dt="2018-11-29T02:03:57.871" v="545"/>
          <ac:picMkLst>
            <pc:docMk/>
            <pc:sldMk cId="0" sldId="264"/>
            <ac:picMk id="13" creationId="{574A9CC3-D1C5-DE40-9461-6A78AD8E57B2}"/>
          </ac:picMkLst>
        </pc:picChg>
        <pc:picChg chg="add mod">
          <ac:chgData name="BELEGRINOS, CHRISTOS" userId="091a405a-6066-40b8-944c-65568ac0225e" providerId="ADAL" clId="{5C368DA3-EEBF-AB4B-8587-C5E90DD38ABE}" dt="2018-11-29T02:04:35.901" v="552" actId="1076"/>
          <ac:picMkLst>
            <pc:docMk/>
            <pc:sldMk cId="0" sldId="264"/>
            <ac:picMk id="15" creationId="{3B9F7E10-9EA1-6249-8C11-F2DCADA8B618}"/>
          </ac:picMkLst>
        </pc:picChg>
        <pc:picChg chg="add mod">
          <ac:chgData name="BELEGRINOS, CHRISTOS" userId="091a405a-6066-40b8-944c-65568ac0225e" providerId="ADAL" clId="{5C368DA3-EEBF-AB4B-8587-C5E90DD38ABE}" dt="2018-11-29T02:07:48.034" v="589" actId="14100"/>
          <ac:picMkLst>
            <pc:docMk/>
            <pc:sldMk cId="0" sldId="264"/>
            <ac:picMk id="20" creationId="{7F99B54A-64E7-F440-83FF-973A97798B2B}"/>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1026"/>
          <p:cNvSpPr>
            <a:spLocks noGrp="1" noChangeArrowheads="1"/>
          </p:cNvSpPr>
          <p:nvPr>
            <p:ph type="hdr" sz="quarter"/>
          </p:nvPr>
        </p:nvSpPr>
        <p:spPr bwMode="auto">
          <a:xfrm>
            <a:off x="2" y="0"/>
            <a:ext cx="3036623" cy="464820"/>
          </a:xfrm>
          <a:prstGeom prst="rect">
            <a:avLst/>
          </a:prstGeom>
          <a:noFill/>
          <a:ln w="9525">
            <a:noFill/>
            <a:miter lim="800000"/>
            <a:headEnd/>
            <a:tailEnd/>
          </a:ln>
          <a:effectLst/>
        </p:spPr>
        <p:txBody>
          <a:bodyPr vert="horz" wrap="square" lIns="93152" tIns="46574" rIns="93152" bIns="46574" numCol="1" anchor="t" anchorCtr="0" compatLnSpc="1">
            <a:prstTxWarp prst="textNoShape">
              <a:avLst/>
            </a:prstTxWarp>
          </a:bodyPr>
          <a:lstStyle>
            <a:lvl1pPr defTabSz="931561">
              <a:defRPr sz="1200"/>
            </a:lvl1pPr>
          </a:lstStyle>
          <a:p>
            <a:pPr>
              <a:defRPr/>
            </a:pPr>
            <a:endParaRPr lang="en-US"/>
          </a:p>
        </p:txBody>
      </p:sp>
      <p:sp>
        <p:nvSpPr>
          <p:cNvPr id="25603" name="Rectangle 1027"/>
          <p:cNvSpPr>
            <a:spLocks noGrp="1" noChangeArrowheads="1"/>
          </p:cNvSpPr>
          <p:nvPr>
            <p:ph type="dt" sz="quarter" idx="1"/>
          </p:nvPr>
        </p:nvSpPr>
        <p:spPr bwMode="auto">
          <a:xfrm>
            <a:off x="3973778" y="0"/>
            <a:ext cx="3036623" cy="464820"/>
          </a:xfrm>
          <a:prstGeom prst="rect">
            <a:avLst/>
          </a:prstGeom>
          <a:noFill/>
          <a:ln w="9525">
            <a:noFill/>
            <a:miter lim="800000"/>
            <a:headEnd/>
            <a:tailEnd/>
          </a:ln>
          <a:effectLst/>
        </p:spPr>
        <p:txBody>
          <a:bodyPr vert="horz" wrap="square" lIns="93152" tIns="46574" rIns="93152" bIns="46574" numCol="1" anchor="t" anchorCtr="0" compatLnSpc="1">
            <a:prstTxWarp prst="textNoShape">
              <a:avLst/>
            </a:prstTxWarp>
          </a:bodyPr>
          <a:lstStyle>
            <a:lvl1pPr algn="r" defTabSz="931561">
              <a:defRPr sz="1200"/>
            </a:lvl1pPr>
          </a:lstStyle>
          <a:p>
            <a:pPr>
              <a:defRPr/>
            </a:pPr>
            <a:endParaRPr lang="en-US"/>
          </a:p>
        </p:txBody>
      </p:sp>
      <p:sp>
        <p:nvSpPr>
          <p:cNvPr id="25604" name="Rectangle 1028"/>
          <p:cNvSpPr>
            <a:spLocks noGrp="1" noChangeArrowheads="1"/>
          </p:cNvSpPr>
          <p:nvPr>
            <p:ph type="ftr" sz="quarter" idx="2"/>
          </p:nvPr>
        </p:nvSpPr>
        <p:spPr bwMode="auto">
          <a:xfrm>
            <a:off x="2" y="8831580"/>
            <a:ext cx="3036623" cy="464820"/>
          </a:xfrm>
          <a:prstGeom prst="rect">
            <a:avLst/>
          </a:prstGeom>
          <a:noFill/>
          <a:ln w="9525">
            <a:noFill/>
            <a:miter lim="800000"/>
            <a:headEnd/>
            <a:tailEnd/>
          </a:ln>
          <a:effectLst/>
        </p:spPr>
        <p:txBody>
          <a:bodyPr vert="horz" wrap="square" lIns="93152" tIns="46574" rIns="93152" bIns="46574" numCol="1" anchor="b" anchorCtr="0" compatLnSpc="1">
            <a:prstTxWarp prst="textNoShape">
              <a:avLst/>
            </a:prstTxWarp>
          </a:bodyPr>
          <a:lstStyle>
            <a:lvl1pPr defTabSz="931561">
              <a:defRPr sz="1200"/>
            </a:lvl1pPr>
          </a:lstStyle>
          <a:p>
            <a:pPr>
              <a:defRPr/>
            </a:pPr>
            <a:endParaRPr lang="en-US"/>
          </a:p>
        </p:txBody>
      </p:sp>
      <p:sp>
        <p:nvSpPr>
          <p:cNvPr id="25605" name="Rectangle 1029"/>
          <p:cNvSpPr>
            <a:spLocks noGrp="1" noChangeArrowheads="1"/>
          </p:cNvSpPr>
          <p:nvPr>
            <p:ph type="sldNum" sz="quarter" idx="3"/>
          </p:nvPr>
        </p:nvSpPr>
        <p:spPr bwMode="auto">
          <a:xfrm>
            <a:off x="3973778" y="8831580"/>
            <a:ext cx="3036623" cy="464820"/>
          </a:xfrm>
          <a:prstGeom prst="rect">
            <a:avLst/>
          </a:prstGeom>
          <a:noFill/>
          <a:ln w="9525">
            <a:noFill/>
            <a:miter lim="800000"/>
            <a:headEnd/>
            <a:tailEnd/>
          </a:ln>
          <a:effectLst/>
        </p:spPr>
        <p:txBody>
          <a:bodyPr vert="horz" wrap="square" lIns="93152" tIns="46574" rIns="93152" bIns="46574" numCol="1" anchor="b" anchorCtr="0" compatLnSpc="1">
            <a:prstTxWarp prst="textNoShape">
              <a:avLst/>
            </a:prstTxWarp>
          </a:bodyPr>
          <a:lstStyle>
            <a:lvl1pPr algn="r" defTabSz="931561">
              <a:defRPr sz="1200"/>
            </a:lvl1pPr>
          </a:lstStyle>
          <a:p>
            <a:pPr>
              <a:defRPr/>
            </a:pPr>
            <a:fld id="{C0CE2E78-645C-402D-9B48-ECB06B2B4883}" type="slidenum">
              <a:rPr lang="en-US"/>
              <a:pPr>
                <a:defRPr/>
              </a:pPr>
              <a:t>‹#›</a:t>
            </a:fld>
            <a:endParaRPr lang="en-US"/>
          </a:p>
        </p:txBody>
      </p:sp>
    </p:spTree>
    <p:extLst>
      <p:ext uri="{BB962C8B-B14F-4D97-AF65-F5344CB8AC3E}">
        <p14:creationId xmlns:p14="http://schemas.microsoft.com/office/powerpoint/2010/main" val="2932633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62780" tIns="31389" rIns="62780" bIns="31389" rtlCol="0"/>
          <a:lstStyle>
            <a:lvl1pPr algn="l">
              <a:defRPr sz="800"/>
            </a:lvl1pPr>
          </a:lstStyle>
          <a:p>
            <a:pPr>
              <a:defRPr/>
            </a:pPr>
            <a:endParaRPr lang="en-US"/>
          </a:p>
        </p:txBody>
      </p:sp>
      <p:sp>
        <p:nvSpPr>
          <p:cNvPr id="3" name="Date Placeholder 2"/>
          <p:cNvSpPr>
            <a:spLocks noGrp="1"/>
          </p:cNvSpPr>
          <p:nvPr>
            <p:ph type="dt" idx="1"/>
          </p:nvPr>
        </p:nvSpPr>
        <p:spPr>
          <a:xfrm>
            <a:off x="3971343" y="0"/>
            <a:ext cx="3037840" cy="464820"/>
          </a:xfrm>
          <a:prstGeom prst="rect">
            <a:avLst/>
          </a:prstGeom>
        </p:spPr>
        <p:txBody>
          <a:bodyPr vert="horz" lIns="62780" tIns="31389" rIns="62780" bIns="31389" rtlCol="0"/>
          <a:lstStyle>
            <a:lvl1pPr algn="r">
              <a:defRPr sz="800"/>
            </a:lvl1pPr>
          </a:lstStyle>
          <a:p>
            <a:pPr>
              <a:defRPr/>
            </a:pPr>
            <a:fld id="{6CCD4E5B-20F2-460C-9115-426EFBA00C53}" type="datetimeFigureOut">
              <a:rPr lang="en-US"/>
              <a:pPr>
                <a:defRPr/>
              </a:pPr>
              <a:t>12/2/2018</a:t>
            </a:fld>
            <a:endParaRPr lang="en-US"/>
          </a:p>
        </p:txBody>
      </p:sp>
      <p:sp>
        <p:nvSpPr>
          <p:cNvPr id="4" name="Slide Image Placeholder 3"/>
          <p:cNvSpPr>
            <a:spLocks noGrp="1" noRot="1" noChangeAspect="1"/>
          </p:cNvSpPr>
          <p:nvPr>
            <p:ph type="sldImg" idx="2"/>
          </p:nvPr>
        </p:nvSpPr>
        <p:spPr>
          <a:xfrm>
            <a:off x="1577975" y="696913"/>
            <a:ext cx="3854450" cy="3486150"/>
          </a:xfrm>
          <a:prstGeom prst="rect">
            <a:avLst/>
          </a:prstGeom>
          <a:noFill/>
          <a:ln w="12700">
            <a:solidFill>
              <a:prstClr val="black"/>
            </a:solidFill>
          </a:ln>
        </p:spPr>
        <p:txBody>
          <a:bodyPr vert="horz" lIns="62780" tIns="31389" rIns="62780" bIns="313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62780" tIns="31389" rIns="62780" bIns="313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559"/>
            <a:ext cx="3037840" cy="464820"/>
          </a:xfrm>
          <a:prstGeom prst="rect">
            <a:avLst/>
          </a:prstGeom>
        </p:spPr>
        <p:txBody>
          <a:bodyPr vert="horz" lIns="62780" tIns="31389" rIns="62780" bIns="31389" rtlCol="0" anchor="b"/>
          <a:lstStyle>
            <a:lvl1pPr algn="l">
              <a:defRPr sz="800"/>
            </a:lvl1pPr>
          </a:lstStyle>
          <a:p>
            <a:pPr>
              <a:defRPr/>
            </a:pPr>
            <a:endParaRPr lang="en-US"/>
          </a:p>
        </p:txBody>
      </p:sp>
      <p:sp>
        <p:nvSpPr>
          <p:cNvPr id="7" name="Slide Number Placeholder 6"/>
          <p:cNvSpPr>
            <a:spLocks noGrp="1"/>
          </p:cNvSpPr>
          <p:nvPr>
            <p:ph type="sldNum" sz="quarter" idx="5"/>
          </p:nvPr>
        </p:nvSpPr>
        <p:spPr>
          <a:xfrm>
            <a:off x="3971343" y="8829559"/>
            <a:ext cx="3037840" cy="464820"/>
          </a:xfrm>
          <a:prstGeom prst="rect">
            <a:avLst/>
          </a:prstGeom>
        </p:spPr>
        <p:txBody>
          <a:bodyPr vert="horz" lIns="62780" tIns="31389" rIns="62780" bIns="31389" rtlCol="0" anchor="b"/>
          <a:lstStyle>
            <a:lvl1pPr algn="r">
              <a:defRPr sz="800"/>
            </a:lvl1pPr>
          </a:lstStyle>
          <a:p>
            <a:pPr>
              <a:defRPr/>
            </a:pPr>
            <a:fld id="{0213E7A3-16CF-43C6-B488-5C41365EA47A}" type="slidenum">
              <a:rPr lang="en-US"/>
              <a:pPr>
                <a:defRPr/>
              </a:pPr>
              <a:t>‹#›</a:t>
            </a:fld>
            <a:endParaRPr lang="en-US"/>
          </a:p>
        </p:txBody>
      </p:sp>
    </p:spTree>
    <p:extLst>
      <p:ext uri="{BB962C8B-B14F-4D97-AF65-F5344CB8AC3E}">
        <p14:creationId xmlns:p14="http://schemas.microsoft.com/office/powerpoint/2010/main" val="11918217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1577975" y="696913"/>
            <a:ext cx="3854450" cy="3486150"/>
          </a:xfrm>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4077B3-5058-4F5A-B35B-1A24F18001D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608" y="10794627"/>
            <a:ext cx="32643586" cy="7448363"/>
          </a:xfrm>
        </p:spPr>
        <p:txBody>
          <a:bodyPr/>
          <a:lstStyle/>
          <a:p>
            <a:r>
              <a:rPr lang="en-US"/>
              <a:t>Click to edit Master title style</a:t>
            </a:r>
          </a:p>
        </p:txBody>
      </p:sp>
      <p:sp>
        <p:nvSpPr>
          <p:cNvPr id="3" name="Subtitle 2"/>
          <p:cNvSpPr>
            <a:spLocks noGrp="1"/>
          </p:cNvSpPr>
          <p:nvPr>
            <p:ph type="subTitle" idx="1"/>
          </p:nvPr>
        </p:nvSpPr>
        <p:spPr>
          <a:xfrm>
            <a:off x="5761214" y="19690790"/>
            <a:ext cx="26882372" cy="8878421"/>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EF357D-FEF4-476D-AA2F-FE4C9AA2797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BC8F5D-DA34-401A-8E03-B9E8476BDF4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363914" y="3088995"/>
            <a:ext cx="8160280" cy="2779740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80608" y="3088995"/>
            <a:ext cx="24364773" cy="27797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92D107-9DCC-4AA1-BF82-29523C36FD0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0931673-8AAD-417E-9E83-DED9D5FC509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2329122"/>
            <a:ext cx="32643586" cy="690011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033713" y="14728172"/>
            <a:ext cx="32643586" cy="76009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371D45-2852-44EA-95AF-98EF98E7AE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80607" y="10037016"/>
            <a:ext cx="16262526" cy="20849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1667" y="10037016"/>
            <a:ext cx="16262527" cy="20849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18015E-FB57-43AD-924D-45A40383BCE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19994" y="1391024"/>
            <a:ext cx="34564814" cy="5791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19994" y="7778377"/>
            <a:ext cx="16968787" cy="324158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19994" y="11019959"/>
            <a:ext cx="16968787" cy="20019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8611" y="7778377"/>
            <a:ext cx="16976196" cy="324158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9508611" y="11019959"/>
            <a:ext cx="16976196" cy="20019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5D6F3C9-C4E8-4142-A66D-A22E8D1700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B3C5A7B-970B-4795-BBA3-E0BF2A4691B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FE395D3-CCD4-4D41-83DC-70A5D1095A8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994" y="1383927"/>
            <a:ext cx="12634912" cy="588701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5015457" y="1383927"/>
            <a:ext cx="21469350" cy="296550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19994" y="7270937"/>
            <a:ext cx="12634912" cy="23768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DC420E7-67E5-4E28-9CD9-597FACD888A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8102" y="24323396"/>
            <a:ext cx="23042386" cy="287076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7528102" y="3104964"/>
            <a:ext cx="23042386" cy="208476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7528102" y="27194156"/>
            <a:ext cx="23042386" cy="407903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9B240DF-BBA3-488B-B6FC-E626986B7B6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80608" y="3088995"/>
            <a:ext cx="32643586" cy="5791200"/>
          </a:xfrm>
          <a:prstGeom prst="rect">
            <a:avLst/>
          </a:prstGeom>
          <a:noFill/>
          <a:ln w="9525">
            <a:noFill/>
            <a:miter lim="800000"/>
            <a:headEnd/>
            <a:tailEnd/>
          </a:ln>
        </p:spPr>
        <p:txBody>
          <a:bodyPr vert="horz" wrap="square" lIns="419525" tIns="209759" rIns="419525" bIns="209759"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880608" y="10037016"/>
            <a:ext cx="32643586" cy="20849384"/>
          </a:xfrm>
          <a:prstGeom prst="rect">
            <a:avLst/>
          </a:prstGeom>
          <a:noFill/>
          <a:ln w="9525">
            <a:noFill/>
            <a:miter lim="800000"/>
            <a:headEnd/>
            <a:tailEnd/>
          </a:ln>
        </p:spPr>
        <p:txBody>
          <a:bodyPr vert="horz" wrap="square" lIns="419525" tIns="209759" rIns="419525" bIns="20975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880607" y="31658206"/>
            <a:ext cx="8001000" cy="2317190"/>
          </a:xfrm>
          <a:prstGeom prst="rect">
            <a:avLst/>
          </a:prstGeom>
          <a:noFill/>
          <a:ln w="9525">
            <a:noFill/>
            <a:miter lim="800000"/>
            <a:headEnd/>
            <a:tailEnd/>
          </a:ln>
          <a:effectLst/>
        </p:spPr>
        <p:txBody>
          <a:bodyPr vert="horz" wrap="square" lIns="419525" tIns="209759" rIns="419525" bIns="209759" numCol="1" anchor="t" anchorCtr="0" compatLnSpc="1">
            <a:prstTxWarp prst="textNoShape">
              <a:avLst/>
            </a:prstTxWarp>
          </a:bodyPr>
          <a:lstStyle>
            <a:lvl1pPr>
              <a:defRPr sz="6200"/>
            </a:lvl1pPr>
          </a:lstStyle>
          <a:p>
            <a:pPr>
              <a:defRPr/>
            </a:pPr>
            <a:endParaRPr lang="en-US"/>
          </a:p>
        </p:txBody>
      </p:sp>
      <p:sp>
        <p:nvSpPr>
          <p:cNvPr id="1029" name="Rectangle 5"/>
          <p:cNvSpPr>
            <a:spLocks noGrp="1" noChangeArrowheads="1"/>
          </p:cNvSpPr>
          <p:nvPr>
            <p:ph type="ftr" sz="quarter" idx="3"/>
          </p:nvPr>
        </p:nvSpPr>
        <p:spPr bwMode="auto">
          <a:xfrm>
            <a:off x="13121394" y="31658206"/>
            <a:ext cx="12162014" cy="2317190"/>
          </a:xfrm>
          <a:prstGeom prst="rect">
            <a:avLst/>
          </a:prstGeom>
          <a:noFill/>
          <a:ln w="9525">
            <a:noFill/>
            <a:miter lim="800000"/>
            <a:headEnd/>
            <a:tailEnd/>
          </a:ln>
          <a:effectLst/>
        </p:spPr>
        <p:txBody>
          <a:bodyPr vert="horz" wrap="square" lIns="419525" tIns="209759" rIns="419525" bIns="209759" numCol="1" anchor="t" anchorCtr="0" compatLnSpc="1">
            <a:prstTxWarp prst="textNoShape">
              <a:avLst/>
            </a:prstTxWarp>
          </a:bodyPr>
          <a:lstStyle>
            <a:lvl1pPr algn="ctr">
              <a:defRPr sz="6200"/>
            </a:lvl1pPr>
          </a:lstStyle>
          <a:p>
            <a:pPr>
              <a:defRPr/>
            </a:pPr>
            <a:endParaRPr lang="en-US"/>
          </a:p>
        </p:txBody>
      </p:sp>
      <p:sp>
        <p:nvSpPr>
          <p:cNvPr id="1030" name="Rectangle 6"/>
          <p:cNvSpPr>
            <a:spLocks noGrp="1" noChangeArrowheads="1"/>
          </p:cNvSpPr>
          <p:nvPr>
            <p:ph type="sldNum" sz="quarter" idx="4"/>
          </p:nvPr>
        </p:nvSpPr>
        <p:spPr bwMode="auto">
          <a:xfrm>
            <a:off x="27523193" y="31658206"/>
            <a:ext cx="8001000" cy="2317190"/>
          </a:xfrm>
          <a:prstGeom prst="rect">
            <a:avLst/>
          </a:prstGeom>
          <a:noFill/>
          <a:ln w="9525">
            <a:noFill/>
            <a:miter lim="800000"/>
            <a:headEnd/>
            <a:tailEnd/>
          </a:ln>
          <a:effectLst/>
        </p:spPr>
        <p:txBody>
          <a:bodyPr vert="horz" wrap="square" lIns="419525" tIns="209759" rIns="419525" bIns="209759" numCol="1" anchor="t" anchorCtr="0" compatLnSpc="1">
            <a:prstTxWarp prst="textNoShape">
              <a:avLst/>
            </a:prstTxWarp>
          </a:bodyPr>
          <a:lstStyle>
            <a:lvl1pPr algn="r">
              <a:defRPr sz="6200"/>
            </a:lvl1pPr>
          </a:lstStyle>
          <a:p>
            <a:pPr>
              <a:defRPr/>
            </a:pPr>
            <a:fld id="{29479F69-7C24-4B88-BFEF-6466B991C5F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00525" rtl="0" eaLnBrk="0" fontAlgn="base" hangingPunct="0">
        <a:spcBef>
          <a:spcPct val="0"/>
        </a:spcBef>
        <a:spcAft>
          <a:spcPct val="0"/>
        </a:spcAft>
        <a:defRPr sz="20200">
          <a:solidFill>
            <a:schemeClr val="tx2"/>
          </a:solidFill>
          <a:latin typeface="+mj-lt"/>
          <a:ea typeface="+mj-ea"/>
          <a:cs typeface="+mj-cs"/>
        </a:defRPr>
      </a:lvl1pPr>
      <a:lvl2pPr algn="ctr" defTabSz="4200525" rtl="0" eaLnBrk="0" fontAlgn="base" hangingPunct="0">
        <a:spcBef>
          <a:spcPct val="0"/>
        </a:spcBef>
        <a:spcAft>
          <a:spcPct val="0"/>
        </a:spcAft>
        <a:defRPr sz="20200">
          <a:solidFill>
            <a:schemeClr val="tx2"/>
          </a:solidFill>
          <a:latin typeface="Times New Roman" pitchFamily="18" charset="0"/>
        </a:defRPr>
      </a:lvl2pPr>
      <a:lvl3pPr algn="ctr" defTabSz="4200525" rtl="0" eaLnBrk="0" fontAlgn="base" hangingPunct="0">
        <a:spcBef>
          <a:spcPct val="0"/>
        </a:spcBef>
        <a:spcAft>
          <a:spcPct val="0"/>
        </a:spcAft>
        <a:defRPr sz="20200">
          <a:solidFill>
            <a:schemeClr val="tx2"/>
          </a:solidFill>
          <a:latin typeface="Times New Roman" pitchFamily="18" charset="0"/>
        </a:defRPr>
      </a:lvl3pPr>
      <a:lvl4pPr algn="ctr" defTabSz="4200525" rtl="0" eaLnBrk="0" fontAlgn="base" hangingPunct="0">
        <a:spcBef>
          <a:spcPct val="0"/>
        </a:spcBef>
        <a:spcAft>
          <a:spcPct val="0"/>
        </a:spcAft>
        <a:defRPr sz="20200">
          <a:solidFill>
            <a:schemeClr val="tx2"/>
          </a:solidFill>
          <a:latin typeface="Times New Roman" pitchFamily="18" charset="0"/>
        </a:defRPr>
      </a:lvl4pPr>
      <a:lvl5pPr algn="ctr" defTabSz="4200525" rtl="0" eaLnBrk="0" fontAlgn="base" hangingPunct="0">
        <a:spcBef>
          <a:spcPct val="0"/>
        </a:spcBef>
        <a:spcAft>
          <a:spcPct val="0"/>
        </a:spcAft>
        <a:defRPr sz="20200">
          <a:solidFill>
            <a:schemeClr val="tx2"/>
          </a:solidFill>
          <a:latin typeface="Times New Roman" pitchFamily="18" charset="0"/>
        </a:defRPr>
      </a:lvl5pPr>
      <a:lvl6pPr marL="457200" algn="ctr" defTabSz="4200525" rtl="0" fontAlgn="base">
        <a:spcBef>
          <a:spcPct val="0"/>
        </a:spcBef>
        <a:spcAft>
          <a:spcPct val="0"/>
        </a:spcAft>
        <a:defRPr sz="20200">
          <a:solidFill>
            <a:schemeClr val="tx2"/>
          </a:solidFill>
          <a:latin typeface="Times New Roman" pitchFamily="18" charset="0"/>
        </a:defRPr>
      </a:lvl6pPr>
      <a:lvl7pPr marL="914400" algn="ctr" defTabSz="4200525" rtl="0" fontAlgn="base">
        <a:spcBef>
          <a:spcPct val="0"/>
        </a:spcBef>
        <a:spcAft>
          <a:spcPct val="0"/>
        </a:spcAft>
        <a:defRPr sz="20200">
          <a:solidFill>
            <a:schemeClr val="tx2"/>
          </a:solidFill>
          <a:latin typeface="Times New Roman" pitchFamily="18" charset="0"/>
        </a:defRPr>
      </a:lvl7pPr>
      <a:lvl8pPr marL="1371600" algn="ctr" defTabSz="4200525" rtl="0" fontAlgn="base">
        <a:spcBef>
          <a:spcPct val="0"/>
        </a:spcBef>
        <a:spcAft>
          <a:spcPct val="0"/>
        </a:spcAft>
        <a:defRPr sz="20200">
          <a:solidFill>
            <a:schemeClr val="tx2"/>
          </a:solidFill>
          <a:latin typeface="Times New Roman" pitchFamily="18" charset="0"/>
        </a:defRPr>
      </a:lvl8pPr>
      <a:lvl9pPr marL="1828800" algn="ctr" defTabSz="4200525" rtl="0" fontAlgn="base">
        <a:spcBef>
          <a:spcPct val="0"/>
        </a:spcBef>
        <a:spcAft>
          <a:spcPct val="0"/>
        </a:spcAft>
        <a:defRPr sz="20200">
          <a:solidFill>
            <a:schemeClr val="tx2"/>
          </a:solidFill>
          <a:latin typeface="Times New Roman" pitchFamily="18" charset="0"/>
        </a:defRPr>
      </a:lvl9pPr>
    </p:titleStyle>
    <p:bodyStyle>
      <a:lvl1pPr marL="1573213" indent="-1573213" algn="l" defTabSz="4200525" rtl="0" eaLnBrk="0" fontAlgn="base" hangingPunct="0">
        <a:spcBef>
          <a:spcPct val="20000"/>
        </a:spcBef>
        <a:spcAft>
          <a:spcPct val="0"/>
        </a:spcAft>
        <a:buChar char="•"/>
        <a:defRPr sz="14900">
          <a:solidFill>
            <a:schemeClr val="tx1"/>
          </a:solidFill>
          <a:latin typeface="+mn-lt"/>
          <a:ea typeface="+mn-ea"/>
          <a:cs typeface="+mn-cs"/>
        </a:defRPr>
      </a:lvl1pPr>
      <a:lvl2pPr marL="3413125" indent="-1312863" algn="l" defTabSz="4200525" rtl="0" eaLnBrk="0" fontAlgn="base" hangingPunct="0">
        <a:spcBef>
          <a:spcPct val="20000"/>
        </a:spcBef>
        <a:spcAft>
          <a:spcPct val="0"/>
        </a:spcAft>
        <a:buChar char="–"/>
        <a:defRPr sz="13000">
          <a:solidFill>
            <a:schemeClr val="tx1"/>
          </a:solidFill>
          <a:latin typeface="+mn-lt"/>
        </a:defRPr>
      </a:lvl2pPr>
      <a:lvl3pPr marL="5246688" indent="-1046163" algn="l" defTabSz="4200525" rtl="0" eaLnBrk="0" fontAlgn="base" hangingPunct="0">
        <a:spcBef>
          <a:spcPct val="20000"/>
        </a:spcBef>
        <a:spcAft>
          <a:spcPct val="0"/>
        </a:spcAft>
        <a:buChar char="•"/>
        <a:defRPr sz="11100">
          <a:solidFill>
            <a:schemeClr val="tx1"/>
          </a:solidFill>
          <a:latin typeface="+mn-lt"/>
        </a:defRPr>
      </a:lvl3pPr>
      <a:lvl4pPr marL="7345363" indent="-1054100" algn="l" defTabSz="4200525" rtl="0" eaLnBrk="0" fontAlgn="base" hangingPunct="0">
        <a:spcBef>
          <a:spcPct val="20000"/>
        </a:spcBef>
        <a:spcAft>
          <a:spcPct val="0"/>
        </a:spcAft>
        <a:buChar char="–"/>
        <a:defRPr sz="9200">
          <a:solidFill>
            <a:schemeClr val="tx1"/>
          </a:solidFill>
          <a:latin typeface="+mn-lt"/>
        </a:defRPr>
      </a:lvl4pPr>
      <a:lvl5pPr marL="9444038" indent="-1052513" algn="l" defTabSz="4200525" rtl="0" eaLnBrk="0" fontAlgn="base" hangingPunct="0">
        <a:spcBef>
          <a:spcPct val="20000"/>
        </a:spcBef>
        <a:spcAft>
          <a:spcPct val="0"/>
        </a:spcAft>
        <a:buChar char="»"/>
        <a:defRPr sz="9200">
          <a:solidFill>
            <a:schemeClr val="tx1"/>
          </a:solidFill>
          <a:latin typeface="+mn-lt"/>
        </a:defRPr>
      </a:lvl5pPr>
      <a:lvl6pPr marL="9901238" indent="-1052513" algn="l" defTabSz="4200525" rtl="0" fontAlgn="base">
        <a:spcBef>
          <a:spcPct val="20000"/>
        </a:spcBef>
        <a:spcAft>
          <a:spcPct val="0"/>
        </a:spcAft>
        <a:buChar char="»"/>
        <a:defRPr sz="9200">
          <a:solidFill>
            <a:schemeClr val="tx1"/>
          </a:solidFill>
          <a:latin typeface="+mn-lt"/>
        </a:defRPr>
      </a:lvl6pPr>
      <a:lvl7pPr marL="10358438" indent="-1052513" algn="l" defTabSz="4200525" rtl="0" fontAlgn="base">
        <a:spcBef>
          <a:spcPct val="20000"/>
        </a:spcBef>
        <a:spcAft>
          <a:spcPct val="0"/>
        </a:spcAft>
        <a:buChar char="»"/>
        <a:defRPr sz="9200">
          <a:solidFill>
            <a:schemeClr val="tx1"/>
          </a:solidFill>
          <a:latin typeface="+mn-lt"/>
        </a:defRPr>
      </a:lvl7pPr>
      <a:lvl8pPr marL="10815638" indent="-1052513" algn="l" defTabSz="4200525" rtl="0" fontAlgn="base">
        <a:spcBef>
          <a:spcPct val="20000"/>
        </a:spcBef>
        <a:spcAft>
          <a:spcPct val="0"/>
        </a:spcAft>
        <a:buChar char="»"/>
        <a:defRPr sz="9200">
          <a:solidFill>
            <a:schemeClr val="tx1"/>
          </a:solidFill>
          <a:latin typeface="+mn-lt"/>
        </a:defRPr>
      </a:lvl8pPr>
      <a:lvl9pPr marL="11272838" indent="-1052513" algn="l" defTabSz="4200525" rtl="0" fontAlgn="base">
        <a:spcBef>
          <a:spcPct val="20000"/>
        </a:spcBef>
        <a:spcAft>
          <a:spcPct val="0"/>
        </a:spcAft>
        <a:buChar char="»"/>
        <a:defRPr sz="9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29003637" y="30691858"/>
            <a:ext cx="8581307" cy="3633205"/>
            <a:chOff x="28631772" y="28248069"/>
            <a:chExt cx="8656839" cy="5988143"/>
          </a:xfrm>
        </p:grpSpPr>
        <p:sp>
          <p:nvSpPr>
            <p:cNvPr id="2057" name="Text Box 14"/>
            <p:cNvSpPr txBox="1">
              <a:spLocks noChangeArrowheads="1"/>
            </p:cNvSpPr>
            <p:nvPr/>
          </p:nvSpPr>
          <p:spPr bwMode="auto">
            <a:xfrm>
              <a:off x="28631772" y="28785672"/>
              <a:ext cx="8656839" cy="5450540"/>
            </a:xfrm>
            <a:prstGeom prst="rect">
              <a:avLst/>
            </a:prstGeom>
            <a:solidFill>
              <a:schemeClr val="bg1"/>
            </a:solidFill>
            <a:ln w="38100">
              <a:solidFill>
                <a:schemeClr val="tx1"/>
              </a:solidFill>
              <a:miter lim="800000"/>
              <a:headEnd/>
              <a:tailEnd/>
            </a:ln>
          </p:spPr>
          <p:txBody>
            <a:bodyPr lIns="699201" tIns="699201" rIns="699201" bIns="699201"/>
            <a:lstStyle/>
            <a:p>
              <a:pPr algn="just" defTabSz="877888">
                <a:spcBef>
                  <a:spcPts val="600"/>
                </a:spcBef>
                <a:buClr>
                  <a:schemeClr val="tx1"/>
                </a:buClr>
                <a:buFont typeface="Wingdings" pitchFamily="2" charset="2"/>
                <a:buChar char="q"/>
              </a:pPr>
              <a:r>
                <a:rPr lang="en-US" sz="3200" dirty="0">
                  <a:cs typeface="Times New Roman" pitchFamily="18" charset="0"/>
                </a:rPr>
                <a:t>  </a:t>
              </a:r>
              <a:r>
                <a:rPr lang="en-US" sz="3600" dirty="0">
                  <a:cs typeface="Times New Roman" pitchFamily="18" charset="0"/>
                </a:rPr>
                <a:t>Jorge </a:t>
              </a:r>
              <a:r>
                <a:rPr lang="en-US" sz="3600" dirty="0" err="1">
                  <a:cs typeface="Times New Roman" pitchFamily="18" charset="0"/>
                </a:rPr>
                <a:t>Crichigno</a:t>
              </a:r>
              <a:r>
                <a:rPr lang="en-US" sz="3600" dirty="0">
                  <a:cs typeface="Times New Roman" pitchFamily="18" charset="0"/>
                </a:rPr>
                <a:t>, Ph.D.</a:t>
              </a:r>
            </a:p>
            <a:p>
              <a:pPr algn="just" defTabSz="877888">
                <a:spcBef>
                  <a:spcPts val="600"/>
                </a:spcBef>
                <a:buClr>
                  <a:schemeClr val="tx1"/>
                </a:buClr>
              </a:pPr>
              <a:r>
                <a:rPr lang="en-US" sz="3600" dirty="0">
                  <a:cs typeface="Times New Roman" pitchFamily="18" charset="0"/>
                </a:rPr>
                <a:t>	</a:t>
              </a:r>
              <a:r>
                <a:rPr lang="en-US" sz="3600" dirty="0" err="1">
                  <a:cs typeface="Times New Roman" pitchFamily="18" charset="0"/>
                </a:rPr>
                <a:t>jcrichigno@cec.sc.edu</a:t>
              </a:r>
              <a:endParaRPr lang="en-US" sz="3600" dirty="0">
                <a:cs typeface="Times New Roman" pitchFamily="18" charset="0"/>
              </a:endParaRPr>
            </a:p>
            <a:p>
              <a:pPr algn="just" defTabSz="877888">
                <a:spcBef>
                  <a:spcPts val="600"/>
                </a:spcBef>
                <a:buClr>
                  <a:schemeClr val="tx1"/>
                </a:buClr>
                <a:buFont typeface="Wingdings" pitchFamily="2" charset="2"/>
                <a:buChar char="q"/>
              </a:pPr>
              <a:r>
                <a:rPr lang="en-US" sz="3600" dirty="0">
                  <a:cs typeface="Times New Roman" pitchFamily="18" charset="0"/>
                </a:rPr>
                <a:t> University of South Carolina</a:t>
              </a:r>
              <a:endParaRPr lang="en-US" sz="3600" dirty="0">
                <a:solidFill>
                  <a:srgbClr val="000000"/>
                </a:solidFill>
              </a:endParaRPr>
            </a:p>
          </p:txBody>
        </p:sp>
        <p:sp>
          <p:nvSpPr>
            <p:cNvPr id="46095" name="Text Box 15"/>
            <p:cNvSpPr txBox="1">
              <a:spLocks noChangeArrowheads="1"/>
            </p:cNvSpPr>
            <p:nvPr/>
          </p:nvSpPr>
          <p:spPr bwMode="auto">
            <a:xfrm>
              <a:off x="29014738" y="28248069"/>
              <a:ext cx="6018402" cy="1400398"/>
            </a:xfrm>
            <a:prstGeom prst="rect">
              <a:avLst/>
            </a:prstGeom>
            <a:solidFill>
              <a:srgbClr val="000000"/>
            </a:solidFill>
            <a:ln w="38100">
              <a:solidFill>
                <a:schemeClr val="tx1"/>
              </a:solidFill>
              <a:miter lim="800000"/>
              <a:headEnd/>
              <a:tailEnd/>
            </a:ln>
            <a:effectLst>
              <a:outerShdw blurRad="127000" dist="101600" dir="2700000" algn="tl" rotWithShape="0">
                <a:prstClr val="black">
                  <a:alpha val="46000"/>
                </a:prstClr>
              </a:outerShdw>
            </a:effectLst>
          </p:spPr>
          <p:txBody>
            <a:bodyPr wrap="square" lIns="90607" tIns="45301" rIns="90607" bIns="45301">
              <a:spAutoFit/>
            </a:bodyPr>
            <a:lstStyle/>
            <a:p>
              <a:pPr defTabSz="900113" eaLnBrk="0" hangingPunct="0">
                <a:defRPr/>
              </a:pPr>
              <a:r>
                <a:rPr lang="en-US" sz="4800" b="1" dirty="0">
                  <a:solidFill>
                    <a:schemeClr val="bg1"/>
                  </a:solidFill>
                  <a:effectLst>
                    <a:outerShdw blurRad="38100" dist="38100" dir="2700000" algn="tl">
                      <a:srgbClr val="C0C0C0"/>
                    </a:outerShdw>
                  </a:effectLst>
                  <a:latin typeface="Calisto MT" pitchFamily="18" charset="0"/>
                </a:rPr>
                <a:t>Key Stakeholders</a:t>
              </a:r>
            </a:p>
          </p:txBody>
        </p:sp>
      </p:grpSp>
      <p:grpSp>
        <p:nvGrpSpPr>
          <p:cNvPr id="10" name="Group 9"/>
          <p:cNvGrpSpPr/>
          <p:nvPr/>
        </p:nvGrpSpPr>
        <p:grpSpPr>
          <a:xfrm>
            <a:off x="1049513" y="6703611"/>
            <a:ext cx="8359182" cy="6357225"/>
            <a:chOff x="914930" y="7130591"/>
            <a:chExt cx="8490922" cy="5616674"/>
          </a:xfrm>
        </p:grpSpPr>
        <p:sp>
          <p:nvSpPr>
            <p:cNvPr id="2059" name="Text Box 16"/>
            <p:cNvSpPr txBox="1">
              <a:spLocks noChangeArrowheads="1"/>
            </p:cNvSpPr>
            <p:nvPr/>
          </p:nvSpPr>
          <p:spPr bwMode="auto">
            <a:xfrm>
              <a:off x="914930" y="7480300"/>
              <a:ext cx="8490922" cy="5266965"/>
            </a:xfrm>
            <a:prstGeom prst="rect">
              <a:avLst/>
            </a:prstGeom>
            <a:solidFill>
              <a:schemeClr val="bg1"/>
            </a:solidFill>
            <a:ln w="38100">
              <a:solidFill>
                <a:schemeClr val="tx1"/>
              </a:solidFill>
              <a:miter lim="800000"/>
              <a:headEnd/>
              <a:tailEnd/>
            </a:ln>
          </p:spPr>
          <p:txBody>
            <a:bodyPr lIns="699201" tIns="699201" rIns="699201" bIns="699201"/>
            <a:lstStyle/>
            <a:p>
              <a:pPr marL="42863" indent="-42863" defTabSz="877888">
                <a:spcAft>
                  <a:spcPts val="600"/>
                </a:spcAft>
              </a:pPr>
              <a:r>
                <a:rPr lang="en-US" sz="3200" dirty="0">
                  <a:solidFill>
                    <a:srgbClr val="000000"/>
                  </a:solidFill>
                </a:rPr>
                <a:t>This project compares the throughput performance of four different TCP congestion control protocols: Reno, HTCP, BBR, and Cubic. The project studies the impact of maximum segment size and parallel streams on big flows, in the presence of packet losses and latency. Results will provide novel findings related to moving big data across a 40 </a:t>
              </a:r>
              <a:r>
                <a:rPr lang="en-US" sz="3200" dirty="0" err="1">
                  <a:solidFill>
                    <a:srgbClr val="000000"/>
                  </a:solidFill>
                </a:rPr>
                <a:t>Gbps</a:t>
              </a:r>
              <a:r>
                <a:rPr lang="en-US" sz="3200" dirty="0">
                  <a:solidFill>
                    <a:srgbClr val="000000"/>
                  </a:solidFill>
                </a:rPr>
                <a:t> network.</a:t>
              </a:r>
            </a:p>
            <a:p>
              <a:pPr marL="346075" lvl="0" indent="-346075" defTabSz="877888">
                <a:spcAft>
                  <a:spcPts val="600"/>
                </a:spcAft>
              </a:pPr>
              <a:endParaRPr lang="en-US" sz="3500" dirty="0">
                <a:solidFill>
                  <a:srgbClr val="000000"/>
                </a:solidFill>
              </a:endParaRPr>
            </a:p>
          </p:txBody>
        </p:sp>
        <p:sp>
          <p:nvSpPr>
            <p:cNvPr id="46097" name="Text Box 17"/>
            <p:cNvSpPr txBox="1">
              <a:spLocks noChangeArrowheads="1"/>
            </p:cNvSpPr>
            <p:nvPr/>
          </p:nvSpPr>
          <p:spPr bwMode="auto">
            <a:xfrm>
              <a:off x="1634683" y="7130591"/>
              <a:ext cx="5968295" cy="830151"/>
            </a:xfrm>
            <a:prstGeom prst="rect">
              <a:avLst/>
            </a:prstGeom>
            <a:solidFill>
              <a:srgbClr val="000000"/>
            </a:solidFill>
            <a:ln w="38100">
              <a:solidFill>
                <a:schemeClr val="tx1"/>
              </a:solidFill>
              <a:miter lim="800000"/>
              <a:headEnd/>
              <a:tailEnd/>
            </a:ln>
            <a:effectLst>
              <a:outerShdw blurRad="127000" dist="101600" dir="2700000" algn="tl" rotWithShape="0">
                <a:prstClr val="black">
                  <a:alpha val="46000"/>
                </a:prstClr>
              </a:outerShdw>
            </a:effectLst>
          </p:spPr>
          <p:txBody>
            <a:bodyPr wrap="square" lIns="90607" tIns="45301" rIns="90607" bIns="45301">
              <a:spAutoFit/>
            </a:bodyPr>
            <a:lstStyle/>
            <a:p>
              <a:pPr defTabSz="900113" eaLnBrk="0" hangingPunct="0">
                <a:defRPr/>
              </a:pPr>
              <a:r>
                <a:rPr lang="en-US" sz="4800" b="1" dirty="0">
                  <a:solidFill>
                    <a:schemeClr val="bg1"/>
                  </a:solidFill>
                  <a:effectLst>
                    <a:outerShdw blurRad="38100" dist="38100" dir="2700000" algn="tl">
                      <a:srgbClr val="C0C0C0"/>
                    </a:outerShdw>
                  </a:effectLst>
                  <a:latin typeface="Calisto MT" pitchFamily="18" charset="0"/>
                </a:rPr>
                <a:t>Project Description</a:t>
              </a:r>
            </a:p>
          </p:txBody>
        </p:sp>
      </p:grpSp>
      <p:grpSp>
        <p:nvGrpSpPr>
          <p:cNvPr id="5" name="Group 4"/>
          <p:cNvGrpSpPr/>
          <p:nvPr/>
        </p:nvGrpSpPr>
        <p:grpSpPr>
          <a:xfrm>
            <a:off x="1033355" y="13787439"/>
            <a:ext cx="8324864" cy="4942823"/>
            <a:chOff x="916164" y="17140636"/>
            <a:chExt cx="8739364" cy="5299344"/>
          </a:xfrm>
        </p:grpSpPr>
        <p:sp>
          <p:nvSpPr>
            <p:cNvPr id="2061" name="Text Box 18"/>
            <p:cNvSpPr txBox="1">
              <a:spLocks noChangeArrowheads="1"/>
            </p:cNvSpPr>
            <p:nvPr/>
          </p:nvSpPr>
          <p:spPr bwMode="auto">
            <a:xfrm>
              <a:off x="916164" y="17515541"/>
              <a:ext cx="8739364" cy="4924439"/>
            </a:xfrm>
            <a:prstGeom prst="rect">
              <a:avLst/>
            </a:prstGeom>
            <a:solidFill>
              <a:schemeClr val="bg1"/>
            </a:solidFill>
            <a:ln w="38100">
              <a:solidFill>
                <a:schemeClr val="tx1"/>
              </a:solidFill>
              <a:miter lim="800000"/>
              <a:headEnd/>
              <a:tailEnd/>
            </a:ln>
          </p:spPr>
          <p:txBody>
            <a:bodyPr lIns="699201" tIns="699201" rIns="699201" bIns="699201"/>
            <a:lstStyle/>
            <a:p>
              <a:pPr defTabSz="877888">
                <a:spcAft>
                  <a:spcPts val="600"/>
                </a:spcAft>
              </a:pPr>
              <a:r>
                <a:rPr lang="en-US" sz="3200" dirty="0">
                  <a:solidFill>
                    <a:srgbClr val="000000"/>
                  </a:solidFill>
                </a:rPr>
                <a:t>This project will compare throughput performance of different TCP congestion-control algorithms on a 40 </a:t>
              </a:r>
              <a:r>
                <a:rPr lang="en-US" sz="3200" dirty="0" err="1">
                  <a:solidFill>
                    <a:srgbClr val="000000"/>
                  </a:solidFill>
                </a:rPr>
                <a:t>Gbps</a:t>
              </a:r>
              <a:r>
                <a:rPr lang="en-US" sz="3200" dirty="0">
                  <a:solidFill>
                    <a:srgbClr val="000000"/>
                  </a:solidFill>
                </a:rPr>
                <a:t> network, under packet losses and latency. </a:t>
              </a:r>
              <a:r>
                <a:rPr lang="en-US" sz="3200" dirty="0" err="1">
                  <a:solidFill>
                    <a:srgbClr val="000000"/>
                  </a:solidFill>
                </a:rPr>
                <a:t>Iperf</a:t>
              </a:r>
              <a:r>
                <a:rPr lang="en-US" sz="3200" dirty="0">
                  <a:solidFill>
                    <a:srgbClr val="000000"/>
                  </a:solidFill>
                </a:rPr>
                <a:t> tests will provide throughput results on HTCP, Cubic, Reno, and BBR to be compared and evaluated, thus drawling conclusions.</a:t>
              </a:r>
            </a:p>
          </p:txBody>
        </p:sp>
        <p:sp>
          <p:nvSpPr>
            <p:cNvPr id="46099" name="Text Box 19"/>
            <p:cNvSpPr txBox="1">
              <a:spLocks noChangeArrowheads="1"/>
            </p:cNvSpPr>
            <p:nvPr/>
          </p:nvSpPr>
          <p:spPr bwMode="auto">
            <a:xfrm>
              <a:off x="1485155" y="17140636"/>
              <a:ext cx="7715426" cy="830151"/>
            </a:xfrm>
            <a:prstGeom prst="rect">
              <a:avLst/>
            </a:prstGeom>
            <a:solidFill>
              <a:srgbClr val="000000"/>
            </a:solidFill>
            <a:ln w="38100">
              <a:solidFill>
                <a:schemeClr val="tx1"/>
              </a:solidFill>
              <a:miter lim="800000"/>
              <a:headEnd/>
              <a:tailEnd/>
            </a:ln>
            <a:effectLst>
              <a:outerShdw blurRad="127000" dist="101600" dir="2700000" algn="tl" rotWithShape="0">
                <a:prstClr val="black">
                  <a:alpha val="46000"/>
                </a:prstClr>
              </a:outerShdw>
            </a:effectLst>
          </p:spPr>
          <p:txBody>
            <a:bodyPr wrap="square" lIns="90607" tIns="45301" rIns="90607" bIns="45301">
              <a:spAutoFit/>
            </a:bodyPr>
            <a:lstStyle/>
            <a:p>
              <a:pPr defTabSz="900113" eaLnBrk="0" hangingPunct="0">
                <a:defRPr/>
              </a:pPr>
              <a:r>
                <a:rPr lang="en-US" sz="4800" b="1" dirty="0">
                  <a:solidFill>
                    <a:schemeClr val="bg1"/>
                  </a:solidFill>
                  <a:effectLst>
                    <a:outerShdw blurRad="38100" dist="38100" dir="2700000" algn="tl">
                      <a:srgbClr val="C0C0C0"/>
                    </a:outerShdw>
                  </a:effectLst>
                  <a:latin typeface="Calisto MT" pitchFamily="18" charset="0"/>
                </a:rPr>
                <a:t>Project Mission Statement</a:t>
              </a:r>
            </a:p>
          </p:txBody>
        </p:sp>
      </p:grpSp>
      <p:grpSp>
        <p:nvGrpSpPr>
          <p:cNvPr id="21" name="Group 20"/>
          <p:cNvGrpSpPr/>
          <p:nvPr/>
        </p:nvGrpSpPr>
        <p:grpSpPr>
          <a:xfrm>
            <a:off x="20016770" y="6670323"/>
            <a:ext cx="8032101" cy="13657597"/>
            <a:chOff x="19387995" y="6932349"/>
            <a:chExt cx="8722078" cy="10516898"/>
          </a:xfrm>
        </p:grpSpPr>
        <p:sp>
          <p:nvSpPr>
            <p:cNvPr id="2051" name="Text Box 6"/>
            <p:cNvSpPr txBox="1">
              <a:spLocks noChangeArrowheads="1"/>
            </p:cNvSpPr>
            <p:nvPr/>
          </p:nvSpPr>
          <p:spPr bwMode="auto">
            <a:xfrm>
              <a:off x="19387995" y="7747840"/>
              <a:ext cx="8722078" cy="9701407"/>
            </a:xfrm>
            <a:prstGeom prst="rect">
              <a:avLst/>
            </a:prstGeom>
            <a:solidFill>
              <a:schemeClr val="bg1"/>
            </a:solidFill>
            <a:ln w="38100">
              <a:solidFill>
                <a:schemeClr val="tx1"/>
              </a:solidFill>
              <a:miter lim="800000"/>
              <a:headEnd/>
              <a:tailEnd/>
            </a:ln>
          </p:spPr>
          <p:txBody>
            <a:bodyPr lIns="699201" tIns="699201" rIns="699201" bIns="699201"/>
            <a:lstStyle/>
            <a:p>
              <a:pPr marL="457200" indent="-457200" defTabSz="877888">
                <a:spcAft>
                  <a:spcPts val="600"/>
                </a:spcAft>
                <a:buFont typeface="Arial" panose="020B0604020202020204" pitchFamily="34" charset="0"/>
                <a:buChar char="•"/>
              </a:pPr>
              <a:r>
                <a:rPr lang="en-US" sz="3000" b="1" dirty="0"/>
                <a:t>Cyberinfrastructure required for tests</a:t>
              </a:r>
            </a:p>
            <a:p>
              <a:pPr marL="914400" lvl="1" indent="-457200" defTabSz="877888">
                <a:spcAft>
                  <a:spcPts val="600"/>
                </a:spcAft>
                <a:buFont typeface="Courier New" panose="02070309020205020404" pitchFamily="49" charset="0"/>
                <a:buChar char="o"/>
              </a:pPr>
              <a:r>
                <a:rPr lang="en-US" sz="3000" dirty="0"/>
                <a:t>100 Gbps network</a:t>
              </a:r>
            </a:p>
            <a:p>
              <a:pPr marL="914400" lvl="1" indent="-457200" defTabSz="877888">
                <a:spcAft>
                  <a:spcPts val="600"/>
                </a:spcAft>
                <a:buFont typeface="Courier New" panose="02070309020205020404" pitchFamily="49" charset="0"/>
                <a:buChar char="o"/>
              </a:pPr>
              <a:r>
                <a:rPr lang="en-US" sz="3000" dirty="0"/>
                <a:t>Specialized end devices, referred to as Data Transfer Nodes (DTNs)</a:t>
              </a:r>
            </a:p>
            <a:p>
              <a:pPr marL="914400" lvl="1" indent="-457200" defTabSz="877888">
                <a:spcAft>
                  <a:spcPts val="600"/>
                </a:spcAft>
                <a:buFont typeface="Courier New" panose="02070309020205020404" pitchFamily="49" charset="0"/>
                <a:buChar char="o"/>
              </a:pPr>
              <a:r>
                <a:rPr lang="en-US" sz="3000" dirty="0"/>
                <a:t>Software emulator running on DTNs to vary corruption rate, latency, maximum segment size, and number of parallel streams</a:t>
              </a:r>
            </a:p>
            <a:p>
              <a:pPr marL="457200" indent="-457200" defTabSz="877888">
                <a:spcAft>
                  <a:spcPts val="600"/>
                </a:spcAft>
                <a:buFont typeface="Arial" panose="020B0604020202020204" pitchFamily="34" charset="0"/>
                <a:buChar char="•"/>
              </a:pPr>
              <a:r>
                <a:rPr lang="en-US" sz="3000" b="1" dirty="0"/>
                <a:t>Tests</a:t>
              </a:r>
            </a:p>
            <a:p>
              <a:pPr marL="914400" lvl="1" indent="-457200" defTabSz="877888">
                <a:spcAft>
                  <a:spcPts val="600"/>
                </a:spcAft>
                <a:buFont typeface="Courier New" panose="02070309020205020404" pitchFamily="49" charset="0"/>
                <a:buChar char="o"/>
              </a:pPr>
              <a:r>
                <a:rPr lang="en-US" sz="3000" dirty="0"/>
                <a:t>Performance results (throughput) of the four TCP congestion control algorithms:</a:t>
              </a:r>
            </a:p>
            <a:p>
              <a:pPr marL="1371600" lvl="2" indent="-457200" defTabSz="877888">
                <a:spcAft>
                  <a:spcPts val="600"/>
                </a:spcAft>
                <a:buFont typeface="Wingdings" panose="05000000000000000000" pitchFamily="2" charset="2"/>
                <a:buChar char="§"/>
              </a:pPr>
              <a:r>
                <a:rPr lang="en-US" sz="3000" dirty="0"/>
                <a:t>Reno</a:t>
              </a:r>
            </a:p>
            <a:p>
              <a:pPr marL="1371600" lvl="2" indent="-457200" defTabSz="877888">
                <a:spcAft>
                  <a:spcPts val="600"/>
                </a:spcAft>
                <a:buFont typeface="Wingdings" panose="05000000000000000000" pitchFamily="2" charset="2"/>
                <a:buChar char="§"/>
              </a:pPr>
              <a:r>
                <a:rPr lang="en-US" sz="3000" dirty="0"/>
                <a:t>Cubic</a:t>
              </a:r>
            </a:p>
            <a:p>
              <a:pPr marL="1371600" lvl="2" indent="-457200" defTabSz="877888">
                <a:spcAft>
                  <a:spcPts val="600"/>
                </a:spcAft>
                <a:buFont typeface="Wingdings" panose="05000000000000000000" pitchFamily="2" charset="2"/>
                <a:buChar char="§"/>
              </a:pPr>
              <a:r>
                <a:rPr lang="en-US" sz="3000" dirty="0"/>
                <a:t>HTCP</a:t>
              </a:r>
            </a:p>
            <a:p>
              <a:pPr marL="1371600" lvl="2" indent="-457200" defTabSz="877888">
                <a:spcAft>
                  <a:spcPts val="600"/>
                </a:spcAft>
                <a:buFont typeface="Wingdings" panose="05000000000000000000" pitchFamily="2" charset="2"/>
                <a:buChar char="§"/>
              </a:pPr>
              <a:r>
                <a:rPr lang="en-US" sz="3000" dirty="0"/>
                <a:t>BBR</a:t>
              </a:r>
            </a:p>
            <a:p>
              <a:pPr marL="914400" lvl="1" indent="-457200" defTabSz="877888">
                <a:spcAft>
                  <a:spcPts val="600"/>
                </a:spcAft>
                <a:buFont typeface="Courier New" panose="02070309020205020404" pitchFamily="49" charset="0"/>
                <a:buChar char="o"/>
              </a:pPr>
              <a:r>
                <a:rPr lang="en-US" sz="3000" dirty="0"/>
                <a:t>Control variables for testing include:</a:t>
              </a:r>
            </a:p>
            <a:p>
              <a:pPr marL="1371600" lvl="2" indent="-457200" defTabSz="877888">
                <a:spcAft>
                  <a:spcPts val="600"/>
                </a:spcAft>
                <a:buFont typeface="Wingdings" panose="05000000000000000000" pitchFamily="2" charset="2"/>
                <a:buChar char="§"/>
              </a:pPr>
              <a:r>
                <a:rPr lang="en-US" sz="3000" dirty="0"/>
                <a:t>Corruption rate</a:t>
              </a:r>
            </a:p>
            <a:p>
              <a:pPr marL="1371600" lvl="2" indent="-457200" defTabSz="877888">
                <a:spcAft>
                  <a:spcPts val="600"/>
                </a:spcAft>
                <a:buFont typeface="Wingdings" panose="05000000000000000000" pitchFamily="2" charset="2"/>
                <a:buChar char="§"/>
              </a:pPr>
              <a:r>
                <a:rPr lang="en-US" sz="3000" dirty="0"/>
                <a:t>Number of parallel streams</a:t>
              </a:r>
            </a:p>
            <a:p>
              <a:pPr marL="1371600" lvl="2" indent="-457200" defTabSz="877888">
                <a:spcAft>
                  <a:spcPts val="600"/>
                </a:spcAft>
                <a:buFont typeface="Wingdings" panose="05000000000000000000" pitchFamily="2" charset="2"/>
                <a:buChar char="§"/>
              </a:pPr>
              <a:r>
                <a:rPr lang="en-US" sz="3000" dirty="0"/>
                <a:t>Maximum segment size</a:t>
              </a:r>
            </a:p>
            <a:p>
              <a:pPr marL="457200" indent="-457200" defTabSz="877888">
                <a:spcAft>
                  <a:spcPts val="600"/>
                </a:spcAft>
                <a:buFont typeface="Arial" panose="020B0604020202020204" pitchFamily="34" charset="0"/>
                <a:buChar char="•"/>
              </a:pPr>
              <a:r>
                <a:rPr lang="en-US" sz="3000" b="1" dirty="0"/>
                <a:t>Final Report – Report summarizing findings</a:t>
              </a:r>
            </a:p>
          </p:txBody>
        </p:sp>
        <p:sp>
          <p:nvSpPr>
            <p:cNvPr id="46100" name="Text Box 20"/>
            <p:cNvSpPr txBox="1">
              <a:spLocks noChangeArrowheads="1"/>
            </p:cNvSpPr>
            <p:nvPr/>
          </p:nvSpPr>
          <p:spPr bwMode="auto">
            <a:xfrm>
              <a:off x="19971731" y="6932349"/>
              <a:ext cx="7228327" cy="1208050"/>
            </a:xfrm>
            <a:prstGeom prst="rect">
              <a:avLst/>
            </a:prstGeom>
            <a:solidFill>
              <a:srgbClr val="000000"/>
            </a:solidFill>
            <a:ln w="38100">
              <a:solidFill>
                <a:schemeClr val="tx1"/>
              </a:solidFill>
              <a:miter lim="800000"/>
              <a:headEnd/>
              <a:tailEnd/>
            </a:ln>
            <a:effectLst>
              <a:outerShdw blurRad="127000" dist="101600" dir="2700000" algn="tl" rotWithShape="0">
                <a:prstClr val="black">
                  <a:alpha val="46000"/>
                </a:prstClr>
              </a:outerShdw>
            </a:effectLst>
          </p:spPr>
          <p:txBody>
            <a:bodyPr wrap="square" lIns="90607" tIns="45301" rIns="90607" bIns="45301">
              <a:spAutoFit/>
            </a:bodyPr>
            <a:lstStyle/>
            <a:p>
              <a:pPr defTabSz="900113" eaLnBrk="0" hangingPunct="0">
                <a:defRPr/>
              </a:pPr>
              <a:r>
                <a:rPr lang="en-US" sz="4800" b="1" dirty="0">
                  <a:solidFill>
                    <a:schemeClr val="bg1"/>
                  </a:solidFill>
                  <a:effectLst>
                    <a:outerShdw blurRad="38100" dist="38100" dir="2700000" algn="tl">
                      <a:srgbClr val="C0C0C0"/>
                    </a:outerShdw>
                  </a:effectLst>
                  <a:latin typeface="Calisto MT" pitchFamily="18" charset="0"/>
                </a:rPr>
                <a:t>Product Development &amp;  Deliverables</a:t>
              </a:r>
            </a:p>
          </p:txBody>
        </p:sp>
      </p:grpSp>
      <p:grpSp>
        <p:nvGrpSpPr>
          <p:cNvPr id="12" name="Group 11"/>
          <p:cNvGrpSpPr/>
          <p:nvPr/>
        </p:nvGrpSpPr>
        <p:grpSpPr>
          <a:xfrm>
            <a:off x="29000774" y="24901232"/>
            <a:ext cx="8537751" cy="4914041"/>
            <a:chOff x="1177941" y="21234896"/>
            <a:chExt cx="8501652" cy="9876921"/>
          </a:xfrm>
        </p:grpSpPr>
        <p:sp>
          <p:nvSpPr>
            <p:cNvPr id="2055" name="Text Box 12"/>
            <p:cNvSpPr txBox="1">
              <a:spLocks noChangeArrowheads="1"/>
            </p:cNvSpPr>
            <p:nvPr/>
          </p:nvSpPr>
          <p:spPr bwMode="auto">
            <a:xfrm>
              <a:off x="1177941" y="23439003"/>
              <a:ext cx="8501652" cy="7672814"/>
            </a:xfrm>
            <a:prstGeom prst="rect">
              <a:avLst/>
            </a:prstGeom>
            <a:solidFill>
              <a:schemeClr val="bg1"/>
            </a:solidFill>
            <a:ln w="38100">
              <a:solidFill>
                <a:schemeClr val="tx1"/>
              </a:solidFill>
              <a:miter lim="800000"/>
              <a:headEnd/>
              <a:tailEnd/>
            </a:ln>
          </p:spPr>
          <p:txBody>
            <a:bodyPr lIns="699201" tIns="699201" rIns="699201" bIns="699201"/>
            <a:lstStyle/>
            <a:p>
              <a:pPr lvl="0" defTabSz="877888">
                <a:spcAft>
                  <a:spcPts val="600"/>
                </a:spcAft>
              </a:pPr>
              <a:r>
                <a:rPr lang="en-US" sz="3200" dirty="0">
                  <a:solidFill>
                    <a:srgbClr val="000000"/>
                  </a:solidFill>
                </a:rPr>
                <a:t>During this project, we developed a project charter, planned our resources and what was needed to conduct the tests, and managed communications and prolonged stakeholder engagement by meeting frequently with the stakeholder.</a:t>
              </a:r>
            </a:p>
          </p:txBody>
        </p:sp>
        <p:sp>
          <p:nvSpPr>
            <p:cNvPr id="46101" name="Text Box 21"/>
            <p:cNvSpPr txBox="1">
              <a:spLocks noChangeArrowheads="1"/>
            </p:cNvSpPr>
            <p:nvPr/>
          </p:nvSpPr>
          <p:spPr bwMode="auto">
            <a:xfrm>
              <a:off x="1834550" y="21234896"/>
              <a:ext cx="4799920" cy="3118118"/>
            </a:xfrm>
            <a:prstGeom prst="rect">
              <a:avLst/>
            </a:prstGeom>
            <a:solidFill>
              <a:srgbClr val="000000"/>
            </a:solidFill>
            <a:ln w="38100">
              <a:solidFill>
                <a:schemeClr val="tx1"/>
              </a:solidFill>
              <a:miter lim="800000"/>
              <a:headEnd/>
              <a:tailEnd/>
            </a:ln>
            <a:effectLst>
              <a:outerShdw blurRad="127000" dist="101600" dir="2700000" algn="tl" rotWithShape="0">
                <a:prstClr val="black">
                  <a:alpha val="46000"/>
                </a:prstClr>
              </a:outerShdw>
            </a:effectLst>
          </p:spPr>
          <p:txBody>
            <a:bodyPr wrap="square" lIns="90607" tIns="45301" rIns="90607" bIns="45301">
              <a:spAutoFit/>
            </a:bodyPr>
            <a:lstStyle/>
            <a:p>
              <a:pPr defTabSz="900113" eaLnBrk="0" hangingPunct="0">
                <a:defRPr/>
              </a:pPr>
              <a:r>
                <a:rPr lang="en-US" sz="4800" b="1" dirty="0">
                  <a:solidFill>
                    <a:schemeClr val="bg1"/>
                  </a:solidFill>
                  <a:effectLst>
                    <a:outerShdw blurRad="38100" dist="38100" dir="2700000" algn="tl">
                      <a:srgbClr val="C0C0C0"/>
                    </a:outerShdw>
                  </a:effectLst>
                  <a:latin typeface="Calisto MT" pitchFamily="18" charset="0"/>
                </a:rPr>
                <a:t>PMBOK Project Processes Used</a:t>
              </a:r>
            </a:p>
          </p:txBody>
        </p:sp>
      </p:grpSp>
      <p:grpSp>
        <p:nvGrpSpPr>
          <p:cNvPr id="23" name="Group 22"/>
          <p:cNvGrpSpPr/>
          <p:nvPr/>
        </p:nvGrpSpPr>
        <p:grpSpPr>
          <a:xfrm>
            <a:off x="1133513" y="26574865"/>
            <a:ext cx="13011099" cy="7561247"/>
            <a:chOff x="10134600" y="27746138"/>
            <a:chExt cx="15566649" cy="6470020"/>
          </a:xfrm>
        </p:grpSpPr>
        <p:sp>
          <p:nvSpPr>
            <p:cNvPr id="2052" name="Text Box 9"/>
            <p:cNvSpPr txBox="1">
              <a:spLocks noChangeArrowheads="1"/>
            </p:cNvSpPr>
            <p:nvPr/>
          </p:nvSpPr>
          <p:spPr bwMode="auto">
            <a:xfrm>
              <a:off x="10134600" y="28919592"/>
              <a:ext cx="15566649" cy="5296566"/>
            </a:xfrm>
            <a:prstGeom prst="rect">
              <a:avLst/>
            </a:prstGeom>
            <a:solidFill>
              <a:schemeClr val="bg1"/>
            </a:solidFill>
            <a:ln w="38100">
              <a:solidFill>
                <a:schemeClr val="tx1"/>
              </a:solidFill>
              <a:miter lim="800000"/>
              <a:headEnd/>
              <a:tailEnd/>
            </a:ln>
          </p:spPr>
          <p:txBody>
            <a:bodyPr lIns="699201" tIns="699201" rIns="699201" bIns="699201"/>
            <a:lstStyle/>
            <a:p>
              <a:pPr marL="346075" lvl="0" indent="-346075" defTabSz="877888">
                <a:spcAft>
                  <a:spcPts val="600"/>
                </a:spcAft>
              </a:pPr>
              <a:endParaRPr lang="en-US" sz="3200" dirty="0">
                <a:solidFill>
                  <a:srgbClr val="000000"/>
                </a:solidFill>
              </a:endParaRPr>
            </a:p>
          </p:txBody>
        </p:sp>
        <p:sp>
          <p:nvSpPr>
            <p:cNvPr id="46104" name="Text Box 24"/>
            <p:cNvSpPr txBox="1">
              <a:spLocks noChangeArrowheads="1"/>
            </p:cNvSpPr>
            <p:nvPr/>
          </p:nvSpPr>
          <p:spPr bwMode="auto">
            <a:xfrm>
              <a:off x="10990254" y="27746138"/>
              <a:ext cx="12684144" cy="1256612"/>
            </a:xfrm>
            <a:prstGeom prst="rect">
              <a:avLst/>
            </a:prstGeom>
            <a:solidFill>
              <a:srgbClr val="000000"/>
            </a:solidFill>
            <a:ln w="38100">
              <a:solidFill>
                <a:schemeClr val="tx1"/>
              </a:solidFill>
              <a:miter lim="800000"/>
              <a:headEnd/>
              <a:tailEnd/>
            </a:ln>
            <a:effectLst>
              <a:outerShdw blurRad="127000" dist="101600" dir="2700000" algn="tl" rotWithShape="0">
                <a:prstClr val="black">
                  <a:alpha val="46000"/>
                </a:prstClr>
              </a:outerShdw>
            </a:effectLst>
          </p:spPr>
          <p:txBody>
            <a:bodyPr wrap="square" lIns="90607" tIns="45301" rIns="90607" bIns="45301">
              <a:spAutoFit/>
            </a:bodyPr>
            <a:lstStyle/>
            <a:p>
              <a:pPr defTabSz="900113" eaLnBrk="0" hangingPunct="0">
                <a:spcBef>
                  <a:spcPts val="300"/>
                </a:spcBef>
                <a:spcAft>
                  <a:spcPts val="300"/>
                </a:spcAft>
                <a:defRPr/>
              </a:pPr>
              <a:r>
                <a:rPr lang="en-US" sz="4800" b="1" dirty="0">
                  <a:solidFill>
                    <a:schemeClr val="bg1"/>
                  </a:solidFill>
                  <a:effectLst>
                    <a:outerShdw blurRad="38100" dist="38100" dir="2700000" algn="tl">
                      <a:srgbClr val="C0C0C0"/>
                    </a:outerShdw>
                  </a:effectLst>
                  <a:latin typeface="Calisto MT" pitchFamily="18" charset="0"/>
                </a:rPr>
                <a:t>MS Project Gantt Chart of Major Project Milestones (Key Deliverables)</a:t>
              </a:r>
            </a:p>
          </p:txBody>
        </p:sp>
      </p:grpSp>
      <p:grpSp>
        <p:nvGrpSpPr>
          <p:cNvPr id="7" name="Group 6"/>
          <p:cNvGrpSpPr/>
          <p:nvPr/>
        </p:nvGrpSpPr>
        <p:grpSpPr>
          <a:xfrm>
            <a:off x="1025450" y="19497769"/>
            <a:ext cx="8368447" cy="5958431"/>
            <a:chOff x="28433031" y="7020183"/>
            <a:chExt cx="8793844" cy="6817144"/>
          </a:xfrm>
        </p:grpSpPr>
        <p:sp>
          <p:nvSpPr>
            <p:cNvPr id="2050" name="Text Box 2"/>
            <p:cNvSpPr txBox="1">
              <a:spLocks noChangeArrowheads="1"/>
            </p:cNvSpPr>
            <p:nvPr/>
          </p:nvSpPr>
          <p:spPr bwMode="auto">
            <a:xfrm>
              <a:off x="28433031" y="7409329"/>
              <a:ext cx="8793844" cy="6427998"/>
            </a:xfrm>
            <a:prstGeom prst="rect">
              <a:avLst/>
            </a:prstGeom>
            <a:solidFill>
              <a:schemeClr val="bg1"/>
            </a:solidFill>
            <a:ln w="38100">
              <a:solidFill>
                <a:srgbClr val="000000"/>
              </a:solidFill>
              <a:miter lim="800000"/>
              <a:headEnd/>
              <a:tailEnd/>
            </a:ln>
          </p:spPr>
          <p:txBody>
            <a:bodyPr lIns="699201" tIns="699201" rIns="699201" bIns="699201"/>
            <a:lstStyle/>
            <a:p>
              <a:pPr defTabSz="877888">
                <a:spcAft>
                  <a:spcPts val="600"/>
                </a:spcAft>
              </a:pPr>
              <a:r>
                <a:rPr lang="en-US" sz="3200" i="1" dirty="0"/>
                <a:t>“It’s critical to spend your time generating a set of basic, main goals so that the project timeline stays </a:t>
              </a:r>
              <a:r>
                <a:rPr lang="en-US" sz="3200" i="1" dirty="0" smtClean="0"/>
                <a:t>organized.” </a:t>
              </a:r>
              <a:r>
                <a:rPr lang="en-US" sz="3200" dirty="0"/>
                <a:t>– Christos Belegrinos</a:t>
              </a:r>
            </a:p>
            <a:p>
              <a:pPr defTabSz="877888">
                <a:spcAft>
                  <a:spcPts val="600"/>
                </a:spcAft>
              </a:pPr>
              <a:r>
                <a:rPr lang="en-US" sz="3200" i="1" dirty="0"/>
                <a:t>“Always leave room for potential mishaps, it can save you in the long </a:t>
              </a:r>
              <a:r>
                <a:rPr lang="en-US" sz="3200" i="1" dirty="0" smtClean="0"/>
                <a:t>run.”                  </a:t>
              </a:r>
              <a:r>
                <a:rPr lang="en-US" sz="3200" dirty="0" smtClean="0"/>
                <a:t>–  Adam </a:t>
              </a:r>
              <a:r>
                <a:rPr lang="en-US" sz="3200" dirty="0" err="1"/>
                <a:t>Wellner</a:t>
              </a:r>
              <a:endParaRPr lang="en-US" sz="3200" dirty="0"/>
            </a:p>
            <a:p>
              <a:pPr defTabSz="877888">
                <a:spcAft>
                  <a:spcPts val="600"/>
                </a:spcAft>
              </a:pPr>
              <a:r>
                <a:rPr lang="en-US" sz="3200" i="1" dirty="0"/>
                <a:t>“Don’t forget to have fun!” </a:t>
              </a:r>
              <a:r>
                <a:rPr lang="en-US" sz="3200" i="1" dirty="0" smtClean="0"/>
                <a:t>                      </a:t>
              </a:r>
              <a:r>
                <a:rPr lang="en-US" sz="3200" dirty="0" smtClean="0"/>
                <a:t>– Grant </a:t>
              </a:r>
              <a:r>
                <a:rPr lang="en-US" sz="3200" dirty="0"/>
                <a:t>Sherman</a:t>
              </a:r>
            </a:p>
          </p:txBody>
        </p:sp>
        <p:sp>
          <p:nvSpPr>
            <p:cNvPr id="46105" name="Text Box 25"/>
            <p:cNvSpPr txBox="1">
              <a:spLocks noChangeArrowheads="1"/>
            </p:cNvSpPr>
            <p:nvPr/>
          </p:nvSpPr>
          <p:spPr bwMode="auto">
            <a:xfrm>
              <a:off x="29123997" y="7020183"/>
              <a:ext cx="6555977" cy="949790"/>
            </a:xfrm>
            <a:prstGeom prst="rect">
              <a:avLst/>
            </a:prstGeom>
            <a:solidFill>
              <a:srgbClr val="000000"/>
            </a:solidFill>
            <a:ln w="38100">
              <a:solidFill>
                <a:schemeClr val="tx1"/>
              </a:solidFill>
              <a:miter lim="800000"/>
              <a:headEnd/>
              <a:tailEnd/>
            </a:ln>
            <a:effectLst>
              <a:outerShdw blurRad="127000" dist="101600" dir="2700000" algn="tl" rotWithShape="0">
                <a:prstClr val="black">
                  <a:alpha val="46000"/>
                </a:prstClr>
              </a:outerShdw>
            </a:effectLst>
          </p:spPr>
          <p:txBody>
            <a:bodyPr wrap="square" lIns="90607" tIns="45301" rIns="90607" bIns="45301">
              <a:spAutoFit/>
            </a:bodyPr>
            <a:lstStyle/>
            <a:p>
              <a:pPr defTabSz="900113" eaLnBrk="0" hangingPunct="0">
                <a:defRPr/>
              </a:pPr>
              <a:r>
                <a:rPr lang="en-US" sz="4800" b="1" dirty="0">
                  <a:solidFill>
                    <a:schemeClr val="bg1"/>
                  </a:solidFill>
                  <a:effectLst>
                    <a:outerShdw blurRad="38100" dist="38100" dir="2700000" algn="tl">
                      <a:srgbClr val="C0C0C0"/>
                    </a:outerShdw>
                  </a:effectLst>
                  <a:latin typeface="Calisto MT" pitchFamily="18" charset="0"/>
                </a:rPr>
                <a:t>Lessons Learned</a:t>
              </a:r>
            </a:p>
          </p:txBody>
        </p:sp>
      </p:grpSp>
      <p:sp>
        <p:nvSpPr>
          <p:cNvPr id="2067" name="Text Box 68"/>
          <p:cNvSpPr txBox="1">
            <a:spLocks noChangeArrowheads="1"/>
          </p:cNvSpPr>
          <p:nvPr/>
        </p:nvSpPr>
        <p:spPr bwMode="auto">
          <a:xfrm>
            <a:off x="23065847" y="25545864"/>
            <a:ext cx="1882951" cy="457648"/>
          </a:xfrm>
          <a:prstGeom prst="rect">
            <a:avLst/>
          </a:prstGeom>
          <a:noFill/>
          <a:ln w="9525">
            <a:noFill/>
            <a:miter lim="800000"/>
            <a:headEnd/>
            <a:tailEnd/>
          </a:ln>
        </p:spPr>
        <p:txBody>
          <a:bodyPr lIns="87462" tIns="43731" rIns="87462" bIns="43731">
            <a:spAutoFit/>
          </a:bodyPr>
          <a:lstStyle/>
          <a:p>
            <a:pPr algn="ctr" defTabSz="874713">
              <a:spcBef>
                <a:spcPct val="50000"/>
              </a:spcBef>
            </a:pPr>
            <a:endParaRPr lang="en-US" sz="3600" b="1" baseline="30000"/>
          </a:p>
        </p:txBody>
      </p:sp>
      <p:sp>
        <p:nvSpPr>
          <p:cNvPr id="2068" name="Text Box 151"/>
          <p:cNvSpPr txBox="1">
            <a:spLocks noChangeArrowheads="1"/>
          </p:cNvSpPr>
          <p:nvPr/>
        </p:nvSpPr>
        <p:spPr bwMode="auto">
          <a:xfrm>
            <a:off x="19972867" y="26447190"/>
            <a:ext cx="7763933" cy="503815"/>
          </a:xfrm>
          <a:prstGeom prst="rect">
            <a:avLst/>
          </a:prstGeom>
          <a:noFill/>
          <a:ln w="9525">
            <a:noFill/>
            <a:miter lim="800000"/>
            <a:headEnd/>
            <a:tailEnd/>
          </a:ln>
        </p:spPr>
        <p:txBody>
          <a:bodyPr lIns="87462" tIns="43731" rIns="87462" bIns="43731">
            <a:spAutoFit/>
          </a:bodyPr>
          <a:lstStyle/>
          <a:p>
            <a:pPr algn="just" defTabSz="874713">
              <a:spcBef>
                <a:spcPct val="50000"/>
              </a:spcBef>
            </a:pPr>
            <a:endParaRPr lang="en-US" sz="2700"/>
          </a:p>
        </p:txBody>
      </p:sp>
      <p:sp>
        <p:nvSpPr>
          <p:cNvPr id="25" name="Rectangle 11"/>
          <p:cNvSpPr>
            <a:spLocks noChangeArrowheads="1"/>
          </p:cNvSpPr>
          <p:nvPr/>
        </p:nvSpPr>
        <p:spPr bwMode="auto">
          <a:xfrm>
            <a:off x="1049513" y="356389"/>
            <a:ext cx="36535431" cy="5791200"/>
          </a:xfrm>
          <a:prstGeom prst="rect">
            <a:avLst/>
          </a:prstGeom>
          <a:solidFill>
            <a:srgbClr val="98002E"/>
          </a:solidFill>
          <a:ln w="79375">
            <a:solidFill>
              <a:schemeClr val="tx1"/>
            </a:solidFill>
            <a:miter lim="800000"/>
            <a:headEnd/>
            <a:tailEnd/>
          </a:ln>
          <a:effectLst/>
        </p:spPr>
        <p:txBody>
          <a:bodyPr lIns="87400" tIns="349717" rIns="87400" bIns="437146" anchor="ctr" anchorCtr="1"/>
          <a:lstStyle/>
          <a:p>
            <a:r>
              <a:rPr lang="en-US" sz="6900" b="1" dirty="0"/>
              <a:t>	</a:t>
            </a:r>
          </a:p>
          <a:p>
            <a:pPr algn="ctr"/>
            <a:r>
              <a:rPr lang="en-US" sz="7000" b="1" dirty="0">
                <a:solidFill>
                  <a:schemeClr val="bg1"/>
                </a:solidFill>
              </a:rPr>
              <a:t>		</a:t>
            </a:r>
            <a:r>
              <a:rPr lang="en-US" sz="7000" b="1" dirty="0">
                <a:solidFill>
                  <a:schemeClr val="bg1"/>
                </a:solidFill>
                <a:latin typeface="Calisto MT" pitchFamily="18" charset="0"/>
              </a:rPr>
              <a:t> </a:t>
            </a:r>
            <a:endParaRPr lang="en-US" sz="7000" b="1" i="1" dirty="0">
              <a:solidFill>
                <a:schemeClr val="bg1"/>
              </a:solidFill>
              <a:latin typeface="Calisto MT" pitchFamily="18" charset="0"/>
            </a:endParaRPr>
          </a:p>
          <a:p>
            <a:r>
              <a:rPr lang="en-US" sz="6000" b="1" dirty="0">
                <a:solidFill>
                  <a:schemeClr val="bg1"/>
                </a:solidFill>
                <a:latin typeface="Calisto MT" pitchFamily="18" charset="0"/>
                <a:cs typeface="Times New Roman" pitchFamily="18" charset="0"/>
              </a:rPr>
              <a:t>								</a:t>
            </a:r>
            <a:r>
              <a:rPr lang="en-US" sz="5500" b="1" dirty="0">
                <a:solidFill>
                  <a:schemeClr val="bg1"/>
                </a:solidFill>
                <a:latin typeface="Calisto MT" pitchFamily="18" charset="0"/>
                <a:cs typeface="Times New Roman" pitchFamily="18" charset="0"/>
              </a:rPr>
              <a:t> </a:t>
            </a:r>
          </a:p>
          <a:p>
            <a:endParaRPr lang="en-US" sz="5000" b="1" dirty="0">
              <a:solidFill>
                <a:schemeClr val="bg1"/>
              </a:solidFill>
              <a:effectDag name="">
                <a:cont type="tree" name="">
                  <a:effect ref="fillLine"/>
                  <a:outerShdw dist="38100" dir="13500000" algn="br">
                    <a:srgbClr val="FFDB56"/>
                  </a:outerShdw>
                </a:cont>
                <a:cont type="tree" name="">
                  <a:effect ref="fillLine"/>
                  <a:outerShdw dist="38100" dir="2700000" algn="tl">
                    <a:srgbClr val="856800"/>
                  </a:outerShdw>
                </a:cont>
                <a:effect ref="fillLine"/>
              </a:effectDag>
              <a:latin typeface="Calisto MT" pitchFamily="18" charset="0"/>
              <a:cs typeface="Times New Roman" pitchFamily="18" charset="0"/>
            </a:endParaRPr>
          </a:p>
          <a:p>
            <a:pPr marL="436563" indent="-436563" algn="ctr" defTabSz="877888" eaLnBrk="0" hangingPunct="0">
              <a:defRPr/>
            </a:pPr>
            <a:endParaRPr lang="en-US" sz="6900" b="1" dirty="0">
              <a:solidFill>
                <a:srgbClr val="DFAF01"/>
              </a:solidFill>
              <a:effectDag name="">
                <a:cont type="tree" name="">
                  <a:effect ref="fillLine"/>
                  <a:outerShdw dist="38100" dir="13500000" algn="br">
                    <a:srgbClr val="FFDB56"/>
                  </a:outerShdw>
                </a:cont>
                <a:cont type="tree" name="">
                  <a:effect ref="fillLine"/>
                  <a:outerShdw dist="38100" dir="2700000" algn="tl">
                    <a:srgbClr val="856800"/>
                  </a:outerShdw>
                </a:cont>
                <a:effect ref="fillLine"/>
              </a:effectDag>
              <a:cs typeface="Times New Roman" pitchFamily="18" charset="0"/>
            </a:endParaRPr>
          </a:p>
        </p:txBody>
      </p:sp>
      <p:sp>
        <p:nvSpPr>
          <p:cNvPr id="2" name="TextBox 1"/>
          <p:cNvSpPr txBox="1"/>
          <p:nvPr/>
        </p:nvSpPr>
        <p:spPr>
          <a:xfrm>
            <a:off x="11403452" y="1049994"/>
            <a:ext cx="9856348" cy="4616648"/>
          </a:xfrm>
          <a:prstGeom prst="rect">
            <a:avLst/>
          </a:prstGeom>
          <a:noFill/>
        </p:spPr>
        <p:txBody>
          <a:bodyPr wrap="square" rtlCol="0">
            <a:spAutoFit/>
          </a:bodyPr>
          <a:lstStyle/>
          <a:p>
            <a:pPr marL="436563" indent="-436563" algn="ctr" defTabSz="877888" eaLnBrk="0" hangingPunct="0">
              <a:defRPr/>
            </a:pPr>
            <a:r>
              <a:rPr lang="en-US" sz="6600" b="1" dirty="0">
                <a:solidFill>
                  <a:schemeClr val="bg1"/>
                </a:solidFill>
                <a:latin typeface="Calisto MT" pitchFamily="18" charset="0"/>
                <a:cs typeface="Times New Roman" pitchFamily="18" charset="0"/>
              </a:rPr>
              <a:t>   NSF Grant – Network Performance Testing</a:t>
            </a:r>
          </a:p>
          <a:p>
            <a:pPr marL="436563" indent="-436563" algn="ctr" defTabSz="877888" eaLnBrk="0" hangingPunct="0">
              <a:defRPr/>
            </a:pPr>
            <a:r>
              <a:rPr lang="en-US" sz="5400" dirty="0">
                <a:solidFill>
                  <a:schemeClr val="bg1"/>
                </a:solidFill>
                <a:latin typeface="Calisto MT" pitchFamily="18" charset="0"/>
                <a:cs typeface="Times New Roman" pitchFamily="18" charset="0"/>
              </a:rPr>
              <a:t>Adam </a:t>
            </a:r>
            <a:r>
              <a:rPr lang="en-US" sz="5400" dirty="0" err="1">
                <a:solidFill>
                  <a:schemeClr val="bg1"/>
                </a:solidFill>
                <a:latin typeface="Calisto MT" pitchFamily="18" charset="0"/>
                <a:cs typeface="Times New Roman" pitchFamily="18" charset="0"/>
              </a:rPr>
              <a:t>Wellner</a:t>
            </a:r>
            <a:endParaRPr lang="en-US" sz="5400" dirty="0">
              <a:solidFill>
                <a:schemeClr val="bg1"/>
              </a:solidFill>
              <a:latin typeface="Calisto MT" pitchFamily="18" charset="0"/>
              <a:cs typeface="Times New Roman" pitchFamily="18" charset="0"/>
            </a:endParaRPr>
          </a:p>
          <a:p>
            <a:pPr marL="436563" indent="-436563" algn="ctr" defTabSz="877888" eaLnBrk="0" hangingPunct="0">
              <a:defRPr/>
            </a:pPr>
            <a:r>
              <a:rPr lang="en-US" sz="5400" dirty="0">
                <a:solidFill>
                  <a:schemeClr val="bg1"/>
                </a:solidFill>
                <a:latin typeface="Calisto MT" pitchFamily="18" charset="0"/>
                <a:cs typeface="Times New Roman" pitchFamily="18" charset="0"/>
              </a:rPr>
              <a:t>Christos Belegrinos</a:t>
            </a:r>
          </a:p>
          <a:p>
            <a:pPr marL="436563" indent="-436563" algn="ctr" defTabSz="877888" eaLnBrk="0" hangingPunct="0">
              <a:defRPr/>
            </a:pPr>
            <a:r>
              <a:rPr lang="en-US" sz="5400" dirty="0">
                <a:solidFill>
                  <a:schemeClr val="bg1"/>
                </a:solidFill>
                <a:latin typeface="Calisto MT" pitchFamily="18" charset="0"/>
                <a:cs typeface="Times New Roman" pitchFamily="18" charset="0"/>
              </a:rPr>
              <a:t>Grant Sharpe</a:t>
            </a:r>
            <a:endParaRPr lang="en-US" sz="5400" dirty="0">
              <a:solidFill>
                <a:schemeClr val="bg1"/>
              </a:solidFill>
            </a:endParaRPr>
          </a:p>
        </p:txBody>
      </p:sp>
      <p:grpSp>
        <p:nvGrpSpPr>
          <p:cNvPr id="39" name="Group 38"/>
          <p:cNvGrpSpPr/>
          <p:nvPr/>
        </p:nvGrpSpPr>
        <p:grpSpPr>
          <a:xfrm>
            <a:off x="10418393" y="6804114"/>
            <a:ext cx="8360656" cy="5228522"/>
            <a:chOff x="28436915" y="7155827"/>
            <a:chExt cx="8719608" cy="7938585"/>
          </a:xfrm>
        </p:grpSpPr>
        <p:sp>
          <p:nvSpPr>
            <p:cNvPr id="40" name="Text Box 2"/>
            <p:cNvSpPr txBox="1">
              <a:spLocks noChangeArrowheads="1"/>
            </p:cNvSpPr>
            <p:nvPr/>
          </p:nvSpPr>
          <p:spPr bwMode="auto">
            <a:xfrm>
              <a:off x="28436915" y="7772526"/>
              <a:ext cx="8719608" cy="7321886"/>
            </a:xfrm>
            <a:prstGeom prst="rect">
              <a:avLst/>
            </a:prstGeom>
            <a:solidFill>
              <a:schemeClr val="bg1"/>
            </a:solidFill>
            <a:ln w="38100">
              <a:solidFill>
                <a:srgbClr val="000000"/>
              </a:solidFill>
              <a:miter lim="800000"/>
              <a:headEnd/>
              <a:tailEnd/>
            </a:ln>
          </p:spPr>
          <p:txBody>
            <a:bodyPr lIns="699201" tIns="699201" rIns="699201" bIns="699201"/>
            <a:lstStyle/>
            <a:p>
              <a:pPr marL="457200" indent="-457200" defTabSz="877888">
                <a:buFont typeface="Arial" panose="020B0604020202020204" pitchFamily="34" charset="0"/>
                <a:buChar char="•"/>
              </a:pPr>
              <a:r>
                <a:rPr lang="en-US" sz="3200" dirty="0"/>
                <a:t> Access to a high-speed 100 Gbps network</a:t>
              </a:r>
            </a:p>
            <a:p>
              <a:pPr marL="457200" indent="-457200" defTabSz="877888">
                <a:buFont typeface="Arial" panose="020B0604020202020204" pitchFamily="34" charset="0"/>
                <a:buChar char="•"/>
              </a:pPr>
              <a:r>
                <a:rPr lang="en-US" sz="3200" dirty="0"/>
                <a:t>Access to specialized compute devices capable of transmit/receive data at 40 Gbps</a:t>
              </a:r>
            </a:p>
            <a:p>
              <a:pPr marL="457200" indent="-457200" defTabSz="877888">
                <a:buFont typeface="Arial" panose="020B0604020202020204" pitchFamily="34" charset="0"/>
                <a:buChar char="•"/>
              </a:pPr>
              <a:r>
                <a:rPr lang="en-US" sz="3200" dirty="0"/>
                <a:t>Remote connectivity to conduct testing</a:t>
              </a:r>
            </a:p>
            <a:p>
              <a:pPr marL="457200" indent="-457200" defTabSz="877888">
                <a:buFont typeface="Arial" panose="020B0604020202020204" pitchFamily="34" charset="0"/>
                <a:buChar char="•"/>
              </a:pPr>
              <a:r>
                <a:rPr lang="en-US" sz="3200" dirty="0"/>
                <a:t>Clearly written findings and procedures</a:t>
              </a:r>
            </a:p>
            <a:p>
              <a:pPr marL="457200" indent="-457200" defTabSz="877888">
                <a:buFont typeface="Arial" panose="020B0604020202020204" pitchFamily="34" charset="0"/>
                <a:buChar char="•"/>
              </a:pPr>
              <a:r>
                <a:rPr lang="en-US" sz="3200" dirty="0"/>
                <a:t>Timely results</a:t>
              </a:r>
            </a:p>
          </p:txBody>
        </p:sp>
        <p:sp>
          <p:nvSpPr>
            <p:cNvPr id="41" name="Text Box 25"/>
            <p:cNvSpPr txBox="1">
              <a:spLocks noChangeArrowheads="1"/>
            </p:cNvSpPr>
            <p:nvPr/>
          </p:nvSpPr>
          <p:spPr bwMode="auto">
            <a:xfrm>
              <a:off x="29077121" y="7155827"/>
              <a:ext cx="6224535" cy="1260437"/>
            </a:xfrm>
            <a:prstGeom prst="rect">
              <a:avLst/>
            </a:prstGeom>
            <a:solidFill>
              <a:srgbClr val="000000"/>
            </a:solidFill>
            <a:ln w="38100">
              <a:solidFill>
                <a:schemeClr val="tx1"/>
              </a:solidFill>
              <a:miter lim="800000"/>
              <a:headEnd/>
              <a:tailEnd/>
            </a:ln>
            <a:effectLst>
              <a:outerShdw blurRad="127000" dist="101600" dir="2700000" algn="tl" rotWithShape="0">
                <a:prstClr val="black">
                  <a:alpha val="46000"/>
                </a:prstClr>
              </a:outerShdw>
            </a:effectLst>
          </p:spPr>
          <p:txBody>
            <a:bodyPr wrap="square" lIns="90607" tIns="45301" rIns="90607" bIns="45301">
              <a:spAutoFit/>
            </a:bodyPr>
            <a:lstStyle/>
            <a:p>
              <a:pPr defTabSz="900113" eaLnBrk="0" hangingPunct="0">
                <a:spcBef>
                  <a:spcPts val="300"/>
                </a:spcBef>
                <a:spcAft>
                  <a:spcPts val="300"/>
                </a:spcAft>
                <a:defRPr/>
              </a:pPr>
              <a:r>
                <a:rPr lang="en-US" sz="4800" b="1" dirty="0">
                  <a:solidFill>
                    <a:schemeClr val="bg1"/>
                  </a:solidFill>
                  <a:effectLst>
                    <a:outerShdw blurRad="38100" dist="38100" dir="2700000" algn="tl">
                      <a:srgbClr val="C0C0C0"/>
                    </a:outerShdw>
                  </a:effectLst>
                  <a:latin typeface="Calisto MT" pitchFamily="18" charset="0"/>
                </a:rPr>
                <a:t>Specific Client Needs</a:t>
              </a:r>
            </a:p>
          </p:txBody>
        </p:sp>
      </p:grpSp>
      <p:grpSp>
        <p:nvGrpSpPr>
          <p:cNvPr id="16" name="Group 15"/>
          <p:cNvGrpSpPr/>
          <p:nvPr/>
        </p:nvGrpSpPr>
        <p:grpSpPr>
          <a:xfrm>
            <a:off x="28889170" y="6649815"/>
            <a:ext cx="8720843" cy="8002547"/>
            <a:chOff x="10210801" y="20425120"/>
            <a:chExt cx="8720843" cy="7387864"/>
          </a:xfrm>
        </p:grpSpPr>
        <p:sp>
          <p:nvSpPr>
            <p:cNvPr id="44" name="Text Box 10"/>
            <p:cNvSpPr txBox="1">
              <a:spLocks noChangeArrowheads="1"/>
            </p:cNvSpPr>
            <p:nvPr/>
          </p:nvSpPr>
          <p:spPr bwMode="auto">
            <a:xfrm>
              <a:off x="10210801" y="20858255"/>
              <a:ext cx="8720843" cy="6954729"/>
            </a:xfrm>
            <a:prstGeom prst="rect">
              <a:avLst/>
            </a:prstGeom>
            <a:solidFill>
              <a:schemeClr val="bg1"/>
            </a:solidFill>
            <a:ln w="38100">
              <a:solidFill>
                <a:srgbClr val="000000"/>
              </a:solidFill>
              <a:miter lim="800000"/>
              <a:headEnd/>
              <a:tailEnd/>
            </a:ln>
          </p:spPr>
          <p:txBody>
            <a:bodyPr lIns="699201" tIns="699201" rIns="699201" bIns="699201"/>
            <a:lstStyle/>
            <a:p>
              <a:pPr marL="457200" indent="-457200" algn="just" defTabSz="877888">
                <a:buFont typeface="Arial" panose="020B0604020202020204" pitchFamily="34" charset="0"/>
                <a:buChar char="•"/>
              </a:pPr>
              <a:r>
                <a:rPr lang="en-US" sz="3000" b="1" dirty="0">
                  <a:cs typeface="Times New Roman" pitchFamily="18" charset="0"/>
                </a:rPr>
                <a:t>Unix command line </a:t>
              </a:r>
              <a:r>
                <a:rPr lang="en-US" sz="3000" dirty="0">
                  <a:cs typeface="Times New Roman" pitchFamily="18" charset="0"/>
                </a:rPr>
                <a:t>for interacting with server operating systems</a:t>
              </a:r>
            </a:p>
            <a:p>
              <a:pPr marL="457200" indent="-457200" algn="just" defTabSz="877888">
                <a:buFont typeface="Arial" panose="020B0604020202020204" pitchFamily="34" charset="0"/>
                <a:buChar char="•"/>
              </a:pPr>
              <a:r>
                <a:rPr lang="en-US" sz="3000" b="1" dirty="0">
                  <a:cs typeface="Times New Roman" pitchFamily="18" charset="0"/>
                </a:rPr>
                <a:t>Juniper switches </a:t>
              </a:r>
              <a:r>
                <a:rPr lang="en-US" sz="3000" dirty="0">
                  <a:cs typeface="Times New Roman" pitchFamily="18" charset="0"/>
                </a:rPr>
                <a:t>implemented within University of South Carolina network infrastructure</a:t>
              </a:r>
              <a:endParaRPr lang="en-US" sz="3000" b="1" dirty="0">
                <a:cs typeface="Times New Roman" pitchFamily="18" charset="0"/>
              </a:endParaRPr>
            </a:p>
            <a:p>
              <a:pPr marL="457200" indent="-457200" algn="just" defTabSz="877888">
                <a:buFont typeface="Arial" panose="020B0604020202020204" pitchFamily="34" charset="0"/>
                <a:buChar char="•"/>
              </a:pPr>
              <a:r>
                <a:rPr lang="en-US" sz="3000" b="1" dirty="0" err="1">
                  <a:cs typeface="Times New Roman" pitchFamily="18" charset="0"/>
                </a:rPr>
                <a:t>Netem</a:t>
              </a:r>
              <a:r>
                <a:rPr lang="en-US" sz="3000" dirty="0">
                  <a:cs typeface="Times New Roman" pitchFamily="18" charset="0"/>
                </a:rPr>
                <a:t> – Allows network emulation across different devices</a:t>
              </a:r>
            </a:p>
            <a:p>
              <a:pPr marL="457200" indent="-457200" algn="just" defTabSz="877888">
                <a:buFont typeface="Arial" panose="020B0604020202020204" pitchFamily="34" charset="0"/>
                <a:buChar char="•"/>
              </a:pPr>
              <a:r>
                <a:rPr lang="en-US" sz="3000" b="1" dirty="0" err="1">
                  <a:cs typeface="Times New Roman" pitchFamily="18" charset="0"/>
                </a:rPr>
                <a:t>iPerf</a:t>
              </a:r>
              <a:r>
                <a:rPr lang="en-US" sz="3000" dirty="0">
                  <a:cs typeface="Times New Roman" pitchFamily="18" charset="0"/>
                </a:rPr>
                <a:t> – Used to monitor, conduct, and rune network performance</a:t>
              </a:r>
            </a:p>
            <a:p>
              <a:pPr marL="457200" indent="-457200" algn="just" defTabSz="877888">
                <a:buFont typeface="Arial" panose="020B0604020202020204" pitchFamily="34" charset="0"/>
                <a:buChar char="•"/>
              </a:pPr>
              <a:r>
                <a:rPr lang="en-US" sz="3000" dirty="0">
                  <a:cs typeface="Times New Roman" pitchFamily="18" charset="0"/>
                </a:rPr>
                <a:t>Other standards involved with the project include:</a:t>
              </a:r>
            </a:p>
            <a:p>
              <a:pPr marL="914400" lvl="1" indent="-457200" algn="just" defTabSz="877888">
                <a:buFont typeface="Courier New" panose="02070309020205020404" pitchFamily="49" charset="0"/>
                <a:buChar char="o"/>
              </a:pPr>
              <a:r>
                <a:rPr lang="en-US" sz="3000" i="1" dirty="0">
                  <a:cs typeface="Times New Roman" pitchFamily="18" charset="0"/>
                </a:rPr>
                <a:t>TCP</a:t>
              </a:r>
            </a:p>
            <a:p>
              <a:pPr marL="914400" lvl="1" indent="-457200" algn="just" defTabSz="877888">
                <a:buFont typeface="Courier New" panose="02070309020205020404" pitchFamily="49" charset="0"/>
                <a:buChar char="o"/>
              </a:pPr>
              <a:r>
                <a:rPr lang="en-US" sz="3000" i="1" dirty="0">
                  <a:cs typeface="Times New Roman" pitchFamily="18" charset="0"/>
                </a:rPr>
                <a:t>Python</a:t>
              </a:r>
            </a:p>
            <a:p>
              <a:pPr marL="914400" lvl="1" indent="-457200" algn="just" defTabSz="877888">
                <a:buFont typeface="Courier New" panose="02070309020205020404" pitchFamily="49" charset="0"/>
                <a:buChar char="o"/>
              </a:pPr>
              <a:r>
                <a:rPr lang="en-US" sz="3000" i="1" dirty="0">
                  <a:cs typeface="Times New Roman" pitchFamily="18" charset="0"/>
                </a:rPr>
                <a:t>Congestion control </a:t>
              </a:r>
              <a:r>
                <a:rPr lang="en-US" sz="3000" i="1" dirty="0" smtClean="0">
                  <a:cs typeface="Times New Roman" pitchFamily="18" charset="0"/>
                </a:rPr>
                <a:t>algorithms.</a:t>
              </a:r>
              <a:endParaRPr lang="en-US" sz="3000" i="1" dirty="0">
                <a:cs typeface="Times New Roman" pitchFamily="18" charset="0"/>
              </a:endParaRPr>
            </a:p>
          </p:txBody>
        </p:sp>
        <p:sp>
          <p:nvSpPr>
            <p:cNvPr id="45" name="Text Box 13"/>
            <p:cNvSpPr txBox="1">
              <a:spLocks noChangeArrowheads="1"/>
            </p:cNvSpPr>
            <p:nvPr/>
          </p:nvSpPr>
          <p:spPr bwMode="auto">
            <a:xfrm>
              <a:off x="11007918" y="20425120"/>
              <a:ext cx="6788503" cy="830151"/>
            </a:xfrm>
            <a:prstGeom prst="rect">
              <a:avLst/>
            </a:prstGeom>
            <a:solidFill>
              <a:srgbClr val="000000"/>
            </a:solidFill>
            <a:ln w="38100">
              <a:solidFill>
                <a:schemeClr val="tx1"/>
              </a:solidFill>
              <a:miter lim="800000"/>
              <a:headEnd/>
              <a:tailEnd/>
            </a:ln>
            <a:effectLst>
              <a:outerShdw blurRad="127000" dist="101600" dir="2700000" algn="tl" rotWithShape="0">
                <a:prstClr val="black">
                  <a:alpha val="46000"/>
                </a:prstClr>
              </a:outerShdw>
            </a:effectLst>
          </p:spPr>
          <p:txBody>
            <a:bodyPr lIns="90607" tIns="45301" rIns="90607" bIns="45301">
              <a:spAutoFit/>
            </a:bodyPr>
            <a:lstStyle/>
            <a:p>
              <a:pPr defTabSz="900113" eaLnBrk="0" hangingPunct="0">
                <a:spcBef>
                  <a:spcPts val="200"/>
                </a:spcBef>
                <a:defRPr/>
              </a:pPr>
              <a:r>
                <a:rPr lang="en-US" sz="4800" b="1" dirty="0">
                  <a:solidFill>
                    <a:schemeClr val="bg1"/>
                  </a:solidFill>
                  <a:effectLst>
                    <a:outerShdw blurRad="38100" dist="38100" dir="2700000" algn="tl">
                      <a:srgbClr val="C0C0C0"/>
                    </a:outerShdw>
                  </a:effectLst>
                  <a:latin typeface="Calisto MT" pitchFamily="18" charset="0"/>
                </a:rPr>
                <a:t>Technologies Used</a:t>
              </a:r>
            </a:p>
          </p:txBody>
        </p:sp>
      </p:grpSp>
      <p:sp>
        <p:nvSpPr>
          <p:cNvPr id="38" name="TextBox 37"/>
          <p:cNvSpPr txBox="1"/>
          <p:nvPr/>
        </p:nvSpPr>
        <p:spPr bwMode="auto">
          <a:xfrm>
            <a:off x="21259800" y="356389"/>
            <a:ext cx="9601200" cy="5567042"/>
          </a:xfrm>
          <a:prstGeom prst="rect">
            <a:avLst/>
          </a:prstGeom>
          <a:noFill/>
          <a:ln w="38100">
            <a:noFill/>
            <a:miter lim="800000"/>
            <a:headEnd/>
            <a:tailEnd/>
          </a:ln>
        </p:spPr>
        <p:txBody>
          <a:bodyPr wrap="square" lIns="699201" tIns="699201" rIns="699201" bIns="699201" rtlCol="0">
            <a:spAutoFit/>
          </a:bodyPr>
          <a:lstStyle/>
          <a:p>
            <a:pPr marL="436563" indent="-436563" algn="ctr" defTabSz="877888" eaLnBrk="0" hangingPunct="0">
              <a:defRPr/>
            </a:pPr>
            <a:r>
              <a:rPr lang="en-US" sz="5400" b="1" dirty="0">
                <a:solidFill>
                  <a:schemeClr val="bg1"/>
                </a:solidFill>
                <a:latin typeface="Calisto MT" pitchFamily="18" charset="0"/>
                <a:cs typeface="Times New Roman" pitchFamily="18" charset="0"/>
              </a:rPr>
              <a:t>Integrated Information Technology  Department</a:t>
            </a:r>
          </a:p>
          <a:p>
            <a:pPr marL="436563" indent="-436563" algn="ctr" defTabSz="877888" eaLnBrk="0" hangingPunct="0">
              <a:defRPr/>
            </a:pPr>
            <a:r>
              <a:rPr lang="en-US" sz="5400" b="1" dirty="0">
                <a:solidFill>
                  <a:schemeClr val="bg1"/>
                </a:solidFill>
                <a:latin typeface="Calisto MT" pitchFamily="18" charset="0"/>
                <a:cs typeface="Times New Roman" pitchFamily="18" charset="0"/>
              </a:rPr>
              <a:t>ITEC 564 - </a:t>
            </a:r>
          </a:p>
          <a:p>
            <a:pPr marL="436563" indent="-436563" algn="ctr" defTabSz="877888" eaLnBrk="0" hangingPunct="0">
              <a:defRPr/>
            </a:pPr>
            <a:r>
              <a:rPr lang="en-US" sz="5400" b="1" dirty="0">
                <a:solidFill>
                  <a:schemeClr val="bg1"/>
                </a:solidFill>
                <a:latin typeface="Calisto MT" pitchFamily="18" charset="0"/>
                <a:cs typeface="Times New Roman" pitchFamily="18" charset="0"/>
              </a:rPr>
              <a:t>IT Capstone Projects </a:t>
            </a:r>
          </a:p>
          <a:p>
            <a:pPr marL="436563" indent="-436563" algn="ctr" defTabSz="877888" eaLnBrk="0" hangingPunct="0">
              <a:defRPr/>
            </a:pPr>
            <a:r>
              <a:rPr lang="en-US" sz="5400" b="1" dirty="0">
                <a:solidFill>
                  <a:schemeClr val="bg1"/>
                </a:solidFill>
                <a:latin typeface="Calisto MT" pitchFamily="18" charset="0"/>
                <a:cs typeface="Times New Roman" pitchFamily="18" charset="0"/>
              </a:rPr>
              <a:t>Fall 2018</a:t>
            </a:r>
            <a:endParaRPr lang="en-US" sz="5400" dirty="0"/>
          </a:p>
        </p:txBody>
      </p:sp>
      <p:grpSp>
        <p:nvGrpSpPr>
          <p:cNvPr id="17" name="Group 16"/>
          <p:cNvGrpSpPr/>
          <p:nvPr/>
        </p:nvGrpSpPr>
        <p:grpSpPr>
          <a:xfrm>
            <a:off x="20022309" y="20749580"/>
            <a:ext cx="7970025" cy="4236999"/>
            <a:chOff x="11053886" y="14258104"/>
            <a:chExt cx="8377048" cy="4236999"/>
          </a:xfrm>
        </p:grpSpPr>
        <p:sp>
          <p:nvSpPr>
            <p:cNvPr id="52" name="Text Box 10"/>
            <p:cNvSpPr txBox="1">
              <a:spLocks noChangeArrowheads="1"/>
            </p:cNvSpPr>
            <p:nvPr/>
          </p:nvSpPr>
          <p:spPr bwMode="auto">
            <a:xfrm>
              <a:off x="11053886" y="14577000"/>
              <a:ext cx="8377048" cy="3918103"/>
            </a:xfrm>
            <a:prstGeom prst="rect">
              <a:avLst/>
            </a:prstGeom>
            <a:solidFill>
              <a:schemeClr val="bg1"/>
            </a:solidFill>
            <a:ln w="38100">
              <a:solidFill>
                <a:srgbClr val="000000"/>
              </a:solidFill>
              <a:miter lim="800000"/>
              <a:headEnd/>
              <a:tailEnd/>
            </a:ln>
          </p:spPr>
          <p:txBody>
            <a:bodyPr lIns="699201" tIns="699201" rIns="699201" bIns="699201"/>
            <a:lstStyle/>
            <a:p>
              <a:pPr marL="457200" lvl="0" indent="-457200" defTabSz="877888">
                <a:spcAft>
                  <a:spcPts val="600"/>
                </a:spcAft>
                <a:buFont typeface="Arial" panose="020B0604020202020204" pitchFamily="34" charset="0"/>
                <a:buChar char="•"/>
              </a:pPr>
              <a:r>
                <a:rPr lang="en-US" sz="3200" b="1" u="sng" dirty="0">
                  <a:solidFill>
                    <a:srgbClr val="000000"/>
                  </a:solidFill>
                </a:rPr>
                <a:t>Anticipated (Time) Budget:</a:t>
              </a:r>
              <a:r>
                <a:rPr lang="en-US" sz="3200" dirty="0">
                  <a:solidFill>
                    <a:srgbClr val="000000"/>
                  </a:solidFill>
                </a:rPr>
                <a:t> 33 hours per team member</a:t>
              </a:r>
              <a:endParaRPr lang="en-US" sz="3200" b="1" u="sng" dirty="0">
                <a:solidFill>
                  <a:srgbClr val="000000"/>
                </a:solidFill>
              </a:endParaRPr>
            </a:p>
            <a:p>
              <a:pPr marL="457200" lvl="0" indent="-457200" defTabSz="877888">
                <a:spcAft>
                  <a:spcPts val="600"/>
                </a:spcAft>
                <a:buFont typeface="Arial" panose="020B0604020202020204" pitchFamily="34" charset="0"/>
                <a:buChar char="•"/>
              </a:pPr>
              <a:r>
                <a:rPr lang="en-US" sz="3200" b="1" u="sng" dirty="0">
                  <a:solidFill>
                    <a:srgbClr val="000000"/>
                  </a:solidFill>
                </a:rPr>
                <a:t>Actual Project (Time) Budget</a:t>
              </a:r>
              <a:r>
                <a:rPr lang="en-US" sz="3200" dirty="0">
                  <a:solidFill>
                    <a:srgbClr val="000000"/>
                  </a:solidFill>
                </a:rPr>
                <a:t>: 123.5 hours total (roughly 41 hours per team member)</a:t>
              </a:r>
            </a:p>
            <a:p>
              <a:pPr marL="346075" lvl="0" indent="-346075" defTabSz="877888">
                <a:spcAft>
                  <a:spcPts val="600"/>
                </a:spcAft>
              </a:pPr>
              <a:endParaRPr lang="en-US" sz="3200" dirty="0">
                <a:solidFill>
                  <a:srgbClr val="000000"/>
                </a:solidFill>
              </a:endParaRPr>
            </a:p>
          </p:txBody>
        </p:sp>
        <p:sp>
          <p:nvSpPr>
            <p:cNvPr id="53" name="Text Box 13"/>
            <p:cNvSpPr txBox="1">
              <a:spLocks noChangeArrowheads="1"/>
            </p:cNvSpPr>
            <p:nvPr/>
          </p:nvSpPr>
          <p:spPr bwMode="auto">
            <a:xfrm>
              <a:off x="11820722" y="14258104"/>
              <a:ext cx="5122198" cy="830151"/>
            </a:xfrm>
            <a:prstGeom prst="rect">
              <a:avLst/>
            </a:prstGeom>
            <a:solidFill>
              <a:srgbClr val="000000"/>
            </a:solidFill>
            <a:ln w="38100">
              <a:solidFill>
                <a:schemeClr val="tx1"/>
              </a:solidFill>
              <a:miter lim="800000"/>
              <a:headEnd/>
              <a:tailEnd/>
            </a:ln>
            <a:effectLst>
              <a:outerShdw blurRad="127000" dist="101600" dir="2700000" algn="tl" rotWithShape="0">
                <a:prstClr val="black">
                  <a:alpha val="46000"/>
                </a:prstClr>
              </a:outerShdw>
            </a:effectLst>
          </p:spPr>
          <p:txBody>
            <a:bodyPr wrap="square" lIns="90607" tIns="45301" rIns="90607" bIns="45301">
              <a:spAutoFit/>
            </a:bodyPr>
            <a:lstStyle/>
            <a:p>
              <a:pPr defTabSz="900113" eaLnBrk="0" hangingPunct="0">
                <a:spcBef>
                  <a:spcPts val="200"/>
                </a:spcBef>
                <a:defRPr/>
              </a:pPr>
              <a:r>
                <a:rPr lang="en-US" sz="4800" b="1" dirty="0">
                  <a:solidFill>
                    <a:schemeClr val="bg1"/>
                  </a:solidFill>
                  <a:effectLst>
                    <a:outerShdw blurRad="38100" dist="38100" dir="2700000" algn="tl">
                      <a:srgbClr val="C0C0C0"/>
                    </a:outerShdw>
                  </a:effectLst>
                  <a:latin typeface="Calisto MT" pitchFamily="18" charset="0"/>
                </a:rPr>
                <a:t>Project Budget</a:t>
              </a:r>
            </a:p>
          </p:txBody>
        </p:sp>
      </p:grpSp>
      <p:grpSp>
        <p:nvGrpSpPr>
          <p:cNvPr id="18" name="Group 17"/>
          <p:cNvGrpSpPr/>
          <p:nvPr/>
        </p:nvGrpSpPr>
        <p:grpSpPr>
          <a:xfrm>
            <a:off x="29000775" y="15593012"/>
            <a:ext cx="8541048" cy="8665015"/>
            <a:chOff x="28568209" y="21572792"/>
            <a:chExt cx="8739364" cy="6159123"/>
          </a:xfrm>
        </p:grpSpPr>
        <p:sp>
          <p:nvSpPr>
            <p:cNvPr id="30" name="Text Box 18"/>
            <p:cNvSpPr txBox="1">
              <a:spLocks noChangeArrowheads="1"/>
            </p:cNvSpPr>
            <p:nvPr/>
          </p:nvSpPr>
          <p:spPr bwMode="auto">
            <a:xfrm>
              <a:off x="28568209" y="22377166"/>
              <a:ext cx="8739364" cy="5354749"/>
            </a:xfrm>
            <a:prstGeom prst="rect">
              <a:avLst/>
            </a:prstGeom>
            <a:solidFill>
              <a:schemeClr val="bg1"/>
            </a:solidFill>
            <a:ln w="38100">
              <a:solidFill>
                <a:schemeClr val="tx1"/>
              </a:solidFill>
              <a:miter lim="800000"/>
              <a:headEnd/>
              <a:tailEnd/>
            </a:ln>
          </p:spPr>
          <p:txBody>
            <a:bodyPr lIns="699201" tIns="699201" rIns="699201" bIns="699201"/>
            <a:lstStyle/>
            <a:p>
              <a:pPr defTabSz="877888">
                <a:spcAft>
                  <a:spcPts val="600"/>
                </a:spcAft>
              </a:pPr>
              <a:r>
                <a:rPr lang="en-US" sz="3200" b="1" u="sng" dirty="0"/>
                <a:t>Project Results</a:t>
              </a:r>
              <a:r>
                <a:rPr lang="en-US" sz="3200" dirty="0"/>
                <a:t> – A large number of tests were conducted on the four available servers with multiple configurations implemented to generate valuable data that can be interpreted, potentially improving the testing conditions and future configurations of the testing environment.</a:t>
              </a:r>
              <a:endParaRPr lang="en-US" sz="3200" b="1" u="sng" dirty="0"/>
            </a:p>
            <a:p>
              <a:pPr defTabSz="877888">
                <a:spcAft>
                  <a:spcPts val="600"/>
                </a:spcAft>
              </a:pPr>
              <a:r>
                <a:rPr lang="en-US" sz="3200" b="1" u="sng" dirty="0"/>
                <a:t>Future Recommendations</a:t>
              </a:r>
              <a:r>
                <a:rPr lang="en-US" sz="3200" dirty="0"/>
                <a:t> – The project should proceed by conducting additional tests with the four available servers, and generating and recording valuable data that can be compared to other data sets of similar origin.</a:t>
              </a:r>
            </a:p>
          </p:txBody>
        </p:sp>
        <p:sp>
          <p:nvSpPr>
            <p:cNvPr id="31" name="Text Box 19"/>
            <p:cNvSpPr txBox="1">
              <a:spLocks noChangeArrowheads="1"/>
            </p:cNvSpPr>
            <p:nvPr/>
          </p:nvSpPr>
          <p:spPr bwMode="auto">
            <a:xfrm>
              <a:off x="29149491" y="21572792"/>
              <a:ext cx="7483314" cy="1115118"/>
            </a:xfrm>
            <a:prstGeom prst="rect">
              <a:avLst/>
            </a:prstGeom>
            <a:solidFill>
              <a:srgbClr val="000000"/>
            </a:solidFill>
            <a:ln w="38100">
              <a:solidFill>
                <a:schemeClr val="tx1"/>
              </a:solidFill>
              <a:miter lim="800000"/>
              <a:headEnd/>
              <a:tailEnd/>
            </a:ln>
            <a:effectLst>
              <a:outerShdw blurRad="127000" dist="101600" dir="2700000" algn="tl" rotWithShape="0">
                <a:prstClr val="black">
                  <a:alpha val="46000"/>
                </a:prstClr>
              </a:outerShdw>
            </a:effectLst>
          </p:spPr>
          <p:txBody>
            <a:bodyPr wrap="square" lIns="90607" tIns="45301" rIns="90607" bIns="45301">
              <a:spAutoFit/>
            </a:bodyPr>
            <a:lstStyle/>
            <a:p>
              <a:pPr defTabSz="900113" eaLnBrk="0" hangingPunct="0">
                <a:defRPr/>
              </a:pPr>
              <a:r>
                <a:rPr lang="en-US" sz="4800" b="1" dirty="0">
                  <a:solidFill>
                    <a:schemeClr val="bg1"/>
                  </a:solidFill>
                  <a:effectLst>
                    <a:outerShdw blurRad="38100" dist="38100" dir="2700000" algn="tl">
                      <a:srgbClr val="C0C0C0"/>
                    </a:outerShdw>
                  </a:effectLst>
                  <a:latin typeface="Calisto MT" pitchFamily="18" charset="0"/>
                </a:rPr>
                <a:t>Project Results and Future Recommendations</a:t>
              </a:r>
            </a:p>
          </p:txBody>
        </p:sp>
      </p:grpSp>
      <p:grpSp>
        <p:nvGrpSpPr>
          <p:cNvPr id="48" name="Group 47"/>
          <p:cNvGrpSpPr/>
          <p:nvPr/>
        </p:nvGrpSpPr>
        <p:grpSpPr>
          <a:xfrm>
            <a:off x="10463277" y="12471463"/>
            <a:ext cx="8351042" cy="5243720"/>
            <a:chOff x="10624364" y="14416363"/>
            <a:chExt cx="8227978" cy="5243720"/>
          </a:xfrm>
        </p:grpSpPr>
        <p:sp>
          <p:nvSpPr>
            <p:cNvPr id="49" name="Text Box 10"/>
            <p:cNvSpPr txBox="1">
              <a:spLocks noChangeArrowheads="1"/>
            </p:cNvSpPr>
            <p:nvPr/>
          </p:nvSpPr>
          <p:spPr bwMode="auto">
            <a:xfrm>
              <a:off x="10624364" y="14859536"/>
              <a:ext cx="8227978" cy="4800547"/>
            </a:xfrm>
            <a:prstGeom prst="rect">
              <a:avLst/>
            </a:prstGeom>
            <a:solidFill>
              <a:schemeClr val="bg1"/>
            </a:solidFill>
            <a:ln w="38100">
              <a:solidFill>
                <a:srgbClr val="000000"/>
              </a:solidFill>
              <a:miter lim="800000"/>
              <a:headEnd/>
              <a:tailEnd/>
            </a:ln>
          </p:spPr>
          <p:txBody>
            <a:bodyPr lIns="699201" tIns="699201" rIns="699201" bIns="699201"/>
            <a:lstStyle/>
            <a:p>
              <a:pPr marL="457200" lvl="0" indent="-457200" defTabSz="877888">
                <a:spcAft>
                  <a:spcPts val="600"/>
                </a:spcAft>
                <a:buFont typeface="Arial" panose="020B0604020202020204" pitchFamily="34" charset="0"/>
                <a:buChar char="•"/>
              </a:pPr>
              <a:r>
                <a:rPr lang="en-US" sz="3200" dirty="0" smtClean="0">
                  <a:solidFill>
                    <a:srgbClr val="000000"/>
                  </a:solidFill>
                </a:rPr>
                <a:t>Ability </a:t>
              </a:r>
              <a:r>
                <a:rPr lang="en-US" sz="3200" dirty="0">
                  <a:solidFill>
                    <a:srgbClr val="000000"/>
                  </a:solidFill>
                </a:rPr>
                <a:t>to perform testing accurately</a:t>
              </a:r>
            </a:p>
            <a:p>
              <a:pPr marL="457200" lvl="0" indent="-457200" defTabSz="877888">
                <a:spcAft>
                  <a:spcPts val="600"/>
                </a:spcAft>
                <a:buFont typeface="Arial" panose="020B0604020202020204" pitchFamily="34" charset="0"/>
                <a:buChar char="•"/>
              </a:pPr>
              <a:r>
                <a:rPr lang="en-US" sz="3200" dirty="0">
                  <a:solidFill>
                    <a:srgbClr val="000000"/>
                  </a:solidFill>
                </a:rPr>
                <a:t>Successful network emulation</a:t>
              </a:r>
            </a:p>
            <a:p>
              <a:pPr marL="457200" lvl="0" indent="-457200" defTabSz="877888">
                <a:spcAft>
                  <a:spcPts val="600"/>
                </a:spcAft>
                <a:buFont typeface="Arial" panose="020B0604020202020204" pitchFamily="34" charset="0"/>
                <a:buChar char="•"/>
              </a:pPr>
              <a:r>
                <a:rPr lang="en-US" sz="3200" dirty="0">
                  <a:solidFill>
                    <a:srgbClr val="000000"/>
                  </a:solidFill>
                </a:rPr>
                <a:t>Sufficient amount of data to create comparisons of test configurations conducted</a:t>
              </a:r>
            </a:p>
            <a:p>
              <a:pPr marL="457200" lvl="0" indent="-457200" defTabSz="877888">
                <a:spcAft>
                  <a:spcPts val="600"/>
                </a:spcAft>
                <a:buFont typeface="Arial" panose="020B0604020202020204" pitchFamily="34" charset="0"/>
                <a:buChar char="•"/>
              </a:pPr>
              <a:r>
                <a:rPr lang="en-US" sz="3200" dirty="0">
                  <a:solidFill>
                    <a:srgbClr val="000000"/>
                  </a:solidFill>
                </a:rPr>
                <a:t>Able to draw conclusion from documented results and comparisons</a:t>
              </a:r>
            </a:p>
            <a:p>
              <a:pPr marL="346075" lvl="0" indent="-346075" defTabSz="877888">
                <a:spcAft>
                  <a:spcPts val="600"/>
                </a:spcAft>
              </a:pPr>
              <a:endParaRPr lang="en-US" sz="3200" dirty="0">
                <a:solidFill>
                  <a:srgbClr val="000000"/>
                </a:solidFill>
              </a:endParaRPr>
            </a:p>
          </p:txBody>
        </p:sp>
        <p:sp>
          <p:nvSpPr>
            <p:cNvPr id="50" name="Text Box 13"/>
            <p:cNvSpPr txBox="1">
              <a:spLocks noChangeArrowheads="1"/>
            </p:cNvSpPr>
            <p:nvPr/>
          </p:nvSpPr>
          <p:spPr bwMode="auto">
            <a:xfrm>
              <a:off x="11282419" y="14416363"/>
              <a:ext cx="6788503" cy="830151"/>
            </a:xfrm>
            <a:prstGeom prst="rect">
              <a:avLst/>
            </a:prstGeom>
            <a:solidFill>
              <a:srgbClr val="000000"/>
            </a:solidFill>
            <a:ln w="38100">
              <a:solidFill>
                <a:schemeClr val="tx1"/>
              </a:solidFill>
              <a:miter lim="800000"/>
              <a:headEnd/>
              <a:tailEnd/>
            </a:ln>
            <a:effectLst>
              <a:outerShdw blurRad="127000" dist="101600" dir="2700000" algn="tl" rotWithShape="0">
                <a:prstClr val="black">
                  <a:alpha val="46000"/>
                </a:prstClr>
              </a:outerShdw>
            </a:effectLst>
          </p:spPr>
          <p:txBody>
            <a:bodyPr lIns="90607" tIns="45301" rIns="90607" bIns="45301">
              <a:spAutoFit/>
            </a:bodyPr>
            <a:lstStyle/>
            <a:p>
              <a:pPr defTabSz="900113" eaLnBrk="0" hangingPunct="0">
                <a:spcBef>
                  <a:spcPts val="200"/>
                </a:spcBef>
                <a:defRPr/>
              </a:pPr>
              <a:r>
                <a:rPr lang="en-US" sz="4800" b="1" dirty="0">
                  <a:solidFill>
                    <a:schemeClr val="bg1"/>
                  </a:solidFill>
                  <a:effectLst>
                    <a:outerShdw blurRad="38100" dist="38100" dir="2700000" algn="tl">
                      <a:srgbClr val="C0C0C0"/>
                    </a:outerShdw>
                  </a:effectLst>
                  <a:latin typeface="Calisto MT" pitchFamily="18" charset="0"/>
                </a:rPr>
                <a:t>Project Success Factors</a:t>
              </a:r>
            </a:p>
          </p:txBody>
        </p:sp>
      </p:grpSp>
      <p:pic>
        <p:nvPicPr>
          <p:cNvPr id="51" name="Picture 50" descr="USC logo art"/>
          <p:cNvPicPr/>
          <p:nvPr/>
        </p:nvPicPr>
        <p:blipFill>
          <a:blip r:embed="rId3">
            <a:extLst>
              <a:ext uri="{28A0092B-C50C-407E-A947-70E740481C1C}">
                <a14:useLocalDpi xmlns:a14="http://schemas.microsoft.com/office/drawing/2010/main" val="0"/>
              </a:ext>
            </a:extLst>
          </a:blip>
          <a:srcRect/>
          <a:stretch>
            <a:fillRect/>
          </a:stretch>
        </p:blipFill>
        <p:spPr bwMode="auto">
          <a:xfrm>
            <a:off x="1816039" y="1836936"/>
            <a:ext cx="10528361" cy="3042765"/>
          </a:xfrm>
          <a:prstGeom prst="rect">
            <a:avLst/>
          </a:prstGeom>
          <a:noFill/>
          <a:ln>
            <a:noFill/>
          </a:ln>
        </p:spPr>
      </p:pic>
      <p:pic>
        <p:nvPicPr>
          <p:cNvPr id="15" name="Picture 14">
            <a:extLst>
              <a:ext uri="{FF2B5EF4-FFF2-40B4-BE49-F238E27FC236}">
                <a16:creationId xmlns:a16="http://schemas.microsoft.com/office/drawing/2014/main" id="{3B9F7E10-9EA1-6249-8C11-F2DCADA8B6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3513" y="27944998"/>
            <a:ext cx="13095100" cy="6323871"/>
          </a:xfrm>
          <a:prstGeom prst="rect">
            <a:avLst/>
          </a:prstGeom>
        </p:spPr>
      </p:pic>
      <p:pic>
        <p:nvPicPr>
          <p:cNvPr id="6" name="Picture 5">
            <a:extLst>
              <a:ext uri="{FF2B5EF4-FFF2-40B4-BE49-F238E27FC236}">
                <a16:creationId xmlns:a16="http://schemas.microsoft.com/office/drawing/2014/main" id="{64F57E16-DB3D-FA48-BB33-0F0F19070C9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01235" y="18171597"/>
            <a:ext cx="9578580" cy="7698741"/>
          </a:xfrm>
          <a:prstGeom prst="rect">
            <a:avLst/>
          </a:prstGeom>
        </p:spPr>
      </p:pic>
      <p:pic>
        <p:nvPicPr>
          <p:cNvPr id="20" name="Picture 19">
            <a:extLst>
              <a:ext uri="{FF2B5EF4-FFF2-40B4-BE49-F238E27FC236}">
                <a16:creationId xmlns:a16="http://schemas.microsoft.com/office/drawing/2014/main" id="{7F99B54A-64E7-F440-83FF-973A97798B2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994545" y="26064764"/>
            <a:ext cx="12983510" cy="8189804"/>
          </a:xfrm>
          <a:prstGeom prst="rect">
            <a:avLst/>
          </a:prstGeom>
        </p:spPr>
      </p:pic>
      <p:sp>
        <p:nvSpPr>
          <p:cNvPr id="55" name="Text Box 25">
            <a:extLst>
              <a:ext uri="{FF2B5EF4-FFF2-40B4-BE49-F238E27FC236}">
                <a16:creationId xmlns:a16="http://schemas.microsoft.com/office/drawing/2014/main" id="{140E8DB4-D400-8647-B7BC-346FDFED3E13}"/>
              </a:ext>
            </a:extLst>
          </p:cNvPr>
          <p:cNvSpPr txBox="1">
            <a:spLocks noChangeArrowheads="1"/>
          </p:cNvSpPr>
          <p:nvPr/>
        </p:nvSpPr>
        <p:spPr bwMode="auto">
          <a:xfrm>
            <a:off x="20313292" y="25408239"/>
            <a:ext cx="6274505" cy="830151"/>
          </a:xfrm>
          <a:prstGeom prst="rect">
            <a:avLst/>
          </a:prstGeom>
          <a:solidFill>
            <a:srgbClr val="000000"/>
          </a:solidFill>
          <a:ln w="38100">
            <a:solidFill>
              <a:schemeClr val="tx1"/>
            </a:solidFill>
            <a:miter lim="800000"/>
            <a:headEnd/>
            <a:tailEnd/>
          </a:ln>
          <a:effectLst>
            <a:outerShdw blurRad="127000" dist="101600" dir="2700000" algn="tl" rotWithShape="0">
              <a:prstClr val="black">
                <a:alpha val="46000"/>
              </a:prstClr>
            </a:outerShdw>
          </a:effectLst>
        </p:spPr>
        <p:txBody>
          <a:bodyPr wrap="square" lIns="90607" tIns="45301" rIns="90607" bIns="45301">
            <a:spAutoFit/>
          </a:bodyPr>
          <a:lstStyle/>
          <a:p>
            <a:pPr defTabSz="900113" eaLnBrk="0" hangingPunct="0">
              <a:defRPr/>
            </a:pPr>
            <a:r>
              <a:rPr lang="en-US" sz="4800" b="1" dirty="0">
                <a:solidFill>
                  <a:schemeClr val="bg1"/>
                </a:solidFill>
                <a:effectLst>
                  <a:outerShdw blurRad="38100" dist="38100" dir="2700000" algn="tl">
                    <a:srgbClr val="C0C0C0"/>
                  </a:outerShdw>
                </a:effectLst>
                <a:latin typeface="Calisto MT" pitchFamily="18" charset="0"/>
              </a:rPr>
              <a:t>Chart &amp; Deliverable</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874713" rtl="0" eaLnBrk="1" fontAlgn="base" latinLnBrk="0" hangingPunct="1">
          <a:lnSpc>
            <a:spcPct val="100000"/>
          </a:lnSpc>
          <a:spcBef>
            <a:spcPct val="0"/>
          </a:spcBef>
          <a:spcAft>
            <a:spcPct val="0"/>
          </a:spcAft>
          <a:buClrTx/>
          <a:buSzTx/>
          <a:buFontTx/>
          <a:buNone/>
          <a:tabLst/>
          <a:defRPr kumimoji="0" lang="en-US" sz="23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874713" rtl="0" eaLnBrk="1" fontAlgn="base" latinLnBrk="0" hangingPunct="1">
          <a:lnSpc>
            <a:spcPct val="100000"/>
          </a:lnSpc>
          <a:spcBef>
            <a:spcPct val="0"/>
          </a:spcBef>
          <a:spcAft>
            <a:spcPct val="0"/>
          </a:spcAft>
          <a:buClrTx/>
          <a:buSzTx/>
          <a:buFontTx/>
          <a:buNone/>
          <a:tabLst/>
          <a:defRPr kumimoji="0" lang="en-US" sz="23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10638</TotalTime>
  <Words>581</Words>
  <Application>Microsoft Office PowerPoint</Application>
  <PresentationFormat>Custom</PresentationFormat>
  <Paragraphs>70</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Calisto MT</vt:lpstr>
      <vt:lpstr>Courier New</vt:lpstr>
      <vt:lpstr>Times New Roman</vt:lpstr>
      <vt:lpstr>Wingdings</vt:lpstr>
      <vt:lpstr>Default Design</vt:lpstr>
      <vt:lpstr>PowerPoint Presentation</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Abdullatif TAY</dc:creator>
  <cp:lastModifiedBy>PATTEN, KAREN</cp:lastModifiedBy>
  <cp:revision>194</cp:revision>
  <cp:lastPrinted>2015-03-31T16:16:09Z</cp:lastPrinted>
  <dcterms:created xsi:type="dcterms:W3CDTF">2001-03-07T08:28:47Z</dcterms:created>
  <dcterms:modified xsi:type="dcterms:W3CDTF">2018-12-03T05:21:18Z</dcterms:modified>
</cp:coreProperties>
</file>