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3891200" cy="32918400"/>
  <p:notesSz cx="9239250" cy="11982450"/>
  <p:embeddedFontLst>
    <p:embeddedFont>
      <p:font typeface="Quattrocento" panose="020B0604020202020204" charset="0"/>
      <p:regular r:id="rId8"/>
      <p:bold r:id="rId9"/>
    </p:embeddedFont>
    <p:embeddedFont>
      <p:font typeface="Quattrocento Sans" panose="020B0604020202020204" charset="0"/>
      <p:regular r:id="rId10"/>
    </p:embeddedFont>
  </p:embeddedFontLst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88">
          <p15:clr>
            <a:srgbClr val="A4A3A4"/>
          </p15:clr>
        </p15:guide>
        <p15:guide id="2" pos="13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774">
          <p15:clr>
            <a:srgbClr val="A4A3A4"/>
          </p15:clr>
        </p15:guide>
        <p15:guide id="2" pos="29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4F93"/>
    <a:srgbClr val="8E0000"/>
    <a:srgbClr val="A80000"/>
    <a:srgbClr val="3684A0"/>
    <a:srgbClr val="5B4D7F"/>
    <a:srgbClr val="604884"/>
    <a:srgbClr val="7C5393"/>
    <a:srgbClr val="506796"/>
    <a:srgbClr val="378B9F"/>
    <a:srgbClr val="3A7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BAFCE7-3E0A-45DE-BE6D-EF2876B876B6}" v="151" dt="2020-01-13T22:17:50.496"/>
    <p1510:client id="{709D721C-A651-4827-8259-00CAC72DD2D0}" v="1160" dt="2020-01-14T01:52:07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2051" autoAdjust="0"/>
  </p:normalViewPr>
  <p:slideViewPr>
    <p:cSldViewPr>
      <p:cViewPr>
        <p:scale>
          <a:sx n="50" d="100"/>
          <a:sy n="50" d="100"/>
        </p:scale>
        <p:origin x="-5899" y="-7723"/>
      </p:cViewPr>
      <p:guideLst>
        <p:guide orient="horz" pos="11088"/>
        <p:guide pos="13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3984" y="72"/>
      </p:cViewPr>
      <p:guideLst>
        <p:guide orient="horz" pos="3774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SABEH, ALI" userId="c96f00b3-cb0c-4169-8665-7d14d7dcd866" providerId="ADAL" clId="{709D721C-A651-4827-8259-00CAC72DD2D0}"/>
    <pc:docChg chg="undo redo custSel modSld">
      <pc:chgData name="ALSABEH, ALI" userId="c96f00b3-cb0c-4169-8665-7d14d7dcd866" providerId="ADAL" clId="{709D721C-A651-4827-8259-00CAC72DD2D0}" dt="2020-01-14T01:52:07.693" v="1153" actId="20577"/>
      <pc:docMkLst>
        <pc:docMk/>
      </pc:docMkLst>
      <pc:sldChg chg="addSp delSp modSp">
        <pc:chgData name="ALSABEH, ALI" userId="c96f00b3-cb0c-4169-8665-7d14d7dcd866" providerId="ADAL" clId="{709D721C-A651-4827-8259-00CAC72DD2D0}" dt="2020-01-14T01:52:07.693" v="1153" actId="20577"/>
        <pc:sldMkLst>
          <pc:docMk/>
          <pc:sldMk cId="0" sldId="256"/>
        </pc:sldMkLst>
        <pc:spChg chg="mod">
          <ac:chgData name="ALSABEH, ALI" userId="c96f00b3-cb0c-4169-8665-7d14d7dcd866" providerId="ADAL" clId="{709D721C-A651-4827-8259-00CAC72DD2D0}" dt="2020-01-14T01:25:01.359" v="1068" actId="14100"/>
          <ac:spMkLst>
            <pc:docMk/>
            <pc:sldMk cId="0" sldId="256"/>
            <ac:spMk id="38" creationId="{42840E07-26EB-4E1D-B651-E439ECC78699}"/>
          </ac:spMkLst>
        </pc:spChg>
        <pc:spChg chg="mod">
          <ac:chgData name="ALSABEH, ALI" userId="c96f00b3-cb0c-4169-8665-7d14d7dcd866" providerId="ADAL" clId="{709D721C-A651-4827-8259-00CAC72DD2D0}" dt="2020-01-14T01:24:56.303" v="1067" actId="14100"/>
          <ac:spMkLst>
            <pc:docMk/>
            <pc:sldMk cId="0" sldId="256"/>
            <ac:spMk id="39" creationId="{FCB36AFA-7261-4BD0-BAAA-5D5F78E44742}"/>
          </ac:spMkLst>
        </pc:spChg>
        <pc:spChg chg="mod">
          <ac:chgData name="ALSABEH, ALI" userId="c96f00b3-cb0c-4169-8665-7d14d7dcd866" providerId="ADAL" clId="{709D721C-A651-4827-8259-00CAC72DD2D0}" dt="2020-01-14T00:04:06.739" v="529" actId="1076"/>
          <ac:spMkLst>
            <pc:docMk/>
            <pc:sldMk cId="0" sldId="256"/>
            <ac:spMk id="42" creationId="{A2B780AA-1835-403D-9431-C77CA5DD4AFE}"/>
          </ac:spMkLst>
        </pc:spChg>
        <pc:spChg chg="add mod">
          <ac:chgData name="ALSABEH, ALI" userId="c96f00b3-cb0c-4169-8665-7d14d7dcd866" providerId="ADAL" clId="{709D721C-A651-4827-8259-00CAC72DD2D0}" dt="2020-01-14T01:43:01.796" v="1148" actId="1037"/>
          <ac:spMkLst>
            <pc:docMk/>
            <pc:sldMk cId="0" sldId="256"/>
            <ac:spMk id="51" creationId="{E19F13E3-131F-43E5-994D-4136CF7C0549}"/>
          </ac:spMkLst>
        </pc:spChg>
        <pc:spChg chg="add mod">
          <ac:chgData name="ALSABEH, ALI" userId="c96f00b3-cb0c-4169-8665-7d14d7dcd866" providerId="ADAL" clId="{709D721C-A651-4827-8259-00CAC72DD2D0}" dt="2020-01-13T23:22:06.186" v="315" actId="1035"/>
          <ac:spMkLst>
            <pc:docMk/>
            <pc:sldMk cId="0" sldId="256"/>
            <ac:spMk id="52" creationId="{7B7503ED-DC2B-4A19-AFCB-995B5406BF73}"/>
          </ac:spMkLst>
        </pc:spChg>
        <pc:spChg chg="add mod">
          <ac:chgData name="ALSABEH, ALI" userId="c96f00b3-cb0c-4169-8665-7d14d7dcd866" providerId="ADAL" clId="{709D721C-A651-4827-8259-00CAC72DD2D0}" dt="2020-01-13T23:22:31.417" v="350" actId="20577"/>
          <ac:spMkLst>
            <pc:docMk/>
            <pc:sldMk cId="0" sldId="256"/>
            <ac:spMk id="53" creationId="{1FD222BC-B52F-4146-9D34-CA47EAEA502D}"/>
          </ac:spMkLst>
        </pc:spChg>
        <pc:spChg chg="add mod">
          <ac:chgData name="ALSABEH, ALI" userId="c96f00b3-cb0c-4169-8665-7d14d7dcd866" providerId="ADAL" clId="{709D721C-A651-4827-8259-00CAC72DD2D0}" dt="2020-01-13T23:24:05.196" v="369" actId="20577"/>
          <ac:spMkLst>
            <pc:docMk/>
            <pc:sldMk cId="0" sldId="256"/>
            <ac:spMk id="55" creationId="{AE2CABFC-C0F3-4525-A11C-A78A89C13E31}"/>
          </ac:spMkLst>
        </pc:spChg>
        <pc:spChg chg="add mod">
          <ac:chgData name="ALSABEH, ALI" userId="c96f00b3-cb0c-4169-8665-7d14d7dcd866" providerId="ADAL" clId="{709D721C-A651-4827-8259-00CAC72DD2D0}" dt="2020-01-13T23:25:56.536" v="380" actId="20577"/>
          <ac:spMkLst>
            <pc:docMk/>
            <pc:sldMk cId="0" sldId="256"/>
            <ac:spMk id="56" creationId="{E4914462-71A7-4C2E-A983-E45FC02F33BF}"/>
          </ac:spMkLst>
        </pc:spChg>
        <pc:spChg chg="mod">
          <ac:chgData name="ALSABEH, ALI" userId="c96f00b3-cb0c-4169-8665-7d14d7dcd866" providerId="ADAL" clId="{709D721C-A651-4827-8259-00CAC72DD2D0}" dt="2020-01-14T01:40:35.581" v="1132" actId="20577"/>
          <ac:spMkLst>
            <pc:docMk/>
            <pc:sldMk cId="0" sldId="256"/>
            <ac:spMk id="58" creationId="{F461113D-CCEF-43D7-A6AF-F14C18F44EB6}"/>
          </ac:spMkLst>
        </pc:spChg>
        <pc:spChg chg="mod">
          <ac:chgData name="ALSABEH, ALI" userId="c96f00b3-cb0c-4169-8665-7d14d7dcd866" providerId="ADAL" clId="{709D721C-A651-4827-8259-00CAC72DD2D0}" dt="2020-01-14T00:01:04.450" v="468" actId="14100"/>
          <ac:spMkLst>
            <pc:docMk/>
            <pc:sldMk cId="0" sldId="256"/>
            <ac:spMk id="59" creationId="{710E30D7-E172-43FB-9E54-6928AD315E0D}"/>
          </ac:spMkLst>
        </pc:spChg>
        <pc:spChg chg="mod">
          <ac:chgData name="ALSABEH, ALI" userId="c96f00b3-cb0c-4169-8665-7d14d7dcd866" providerId="ADAL" clId="{709D721C-A651-4827-8259-00CAC72DD2D0}" dt="2020-01-14T01:42:02.585" v="1143" actId="1036"/>
          <ac:spMkLst>
            <pc:docMk/>
            <pc:sldMk cId="0" sldId="256"/>
            <ac:spMk id="61" creationId="{F792FFF7-BD8D-4AFE-98B4-2DA2BCEDEAD1}"/>
          </ac:spMkLst>
        </pc:spChg>
        <pc:spChg chg="mod">
          <ac:chgData name="ALSABEH, ALI" userId="c96f00b3-cb0c-4169-8665-7d14d7dcd866" providerId="ADAL" clId="{709D721C-A651-4827-8259-00CAC72DD2D0}" dt="2020-01-13T23:22:47.426" v="351"/>
          <ac:spMkLst>
            <pc:docMk/>
            <pc:sldMk cId="0" sldId="256"/>
            <ac:spMk id="65" creationId="{7C859C8C-7A13-48CD-8760-AA152BB59F8D}"/>
          </ac:spMkLst>
        </pc:spChg>
        <pc:spChg chg="mod">
          <ac:chgData name="ALSABEH, ALI" userId="c96f00b3-cb0c-4169-8665-7d14d7dcd866" providerId="ADAL" clId="{709D721C-A651-4827-8259-00CAC72DD2D0}" dt="2020-01-14T00:48:24.810" v="977"/>
          <ac:spMkLst>
            <pc:docMk/>
            <pc:sldMk cId="0" sldId="256"/>
            <ac:spMk id="66" creationId="{ECBA24D5-ECCB-4D07-9D5F-B6B44C832B09}"/>
          </ac:spMkLst>
        </pc:spChg>
        <pc:spChg chg="mod">
          <ac:chgData name="ALSABEH, ALI" userId="c96f00b3-cb0c-4169-8665-7d14d7dcd866" providerId="ADAL" clId="{709D721C-A651-4827-8259-00CAC72DD2D0}" dt="2020-01-14T01:16:32.157" v="1028" actId="20577"/>
          <ac:spMkLst>
            <pc:docMk/>
            <pc:sldMk cId="0" sldId="256"/>
            <ac:spMk id="68" creationId="{035DD6DA-C819-4289-B064-F55BBF108F8D}"/>
          </ac:spMkLst>
        </pc:spChg>
        <pc:spChg chg="mod">
          <ac:chgData name="ALSABEH, ALI" userId="c96f00b3-cb0c-4169-8665-7d14d7dcd866" providerId="ADAL" clId="{709D721C-A651-4827-8259-00CAC72DD2D0}" dt="2020-01-13T22:54:36.478" v="93" actId="14100"/>
          <ac:spMkLst>
            <pc:docMk/>
            <pc:sldMk cId="0" sldId="256"/>
            <ac:spMk id="69" creationId="{C7C47BB4-C2B6-4904-ACBD-F3BE9FC0532C}"/>
          </ac:spMkLst>
        </pc:spChg>
        <pc:spChg chg="mod">
          <ac:chgData name="ALSABEH, ALI" userId="c96f00b3-cb0c-4169-8665-7d14d7dcd866" providerId="ADAL" clId="{709D721C-A651-4827-8259-00CAC72DD2D0}" dt="2020-01-14T01:52:07.693" v="1153" actId="20577"/>
          <ac:spMkLst>
            <pc:docMk/>
            <pc:sldMk cId="0" sldId="256"/>
            <ac:spMk id="70" creationId="{425621FB-070F-446E-BA36-4A66EBF8DEF2}"/>
          </ac:spMkLst>
        </pc:spChg>
        <pc:spChg chg="mod">
          <ac:chgData name="ALSABEH, ALI" userId="c96f00b3-cb0c-4169-8665-7d14d7dcd866" providerId="ADAL" clId="{709D721C-A651-4827-8259-00CAC72DD2D0}" dt="2020-01-14T00:55:11.676" v="979" actId="20577"/>
          <ac:spMkLst>
            <pc:docMk/>
            <pc:sldMk cId="0" sldId="256"/>
            <ac:spMk id="71" creationId="{3A3E55C8-5130-4258-80B1-064CE3FDB621}"/>
          </ac:spMkLst>
        </pc:spChg>
        <pc:spChg chg="mod">
          <ac:chgData name="ALSABEH, ALI" userId="c96f00b3-cb0c-4169-8665-7d14d7dcd866" providerId="ADAL" clId="{709D721C-A651-4827-8259-00CAC72DD2D0}" dt="2020-01-13T23:12:08.467" v="232" actId="1076"/>
          <ac:spMkLst>
            <pc:docMk/>
            <pc:sldMk cId="0" sldId="256"/>
            <ac:spMk id="84" creationId="{E7AE0D8C-D434-42C3-ADD2-2352DB7C07DF}"/>
          </ac:spMkLst>
        </pc:spChg>
        <pc:spChg chg="mod">
          <ac:chgData name="ALSABEH, ALI" userId="c96f00b3-cb0c-4169-8665-7d14d7dcd866" providerId="ADAL" clId="{709D721C-A651-4827-8259-00CAC72DD2D0}" dt="2020-01-14T00:48:16.607" v="976" actId="20577"/>
          <ac:spMkLst>
            <pc:docMk/>
            <pc:sldMk cId="0" sldId="256"/>
            <ac:spMk id="85" creationId="{92CDD6F7-9E7F-4639-9DE3-5E7B51F8ACEC}"/>
          </ac:spMkLst>
        </pc:spChg>
        <pc:spChg chg="del mod">
          <ac:chgData name="ALSABEH, ALI" userId="c96f00b3-cb0c-4169-8665-7d14d7dcd866" providerId="ADAL" clId="{709D721C-A651-4827-8259-00CAC72DD2D0}" dt="2020-01-14T01:23:41.160" v="1066" actId="478"/>
          <ac:spMkLst>
            <pc:docMk/>
            <pc:sldMk cId="0" sldId="256"/>
            <ac:spMk id="89" creationId="{1D349537-3B89-4F64-B48D-6DEF97A11DF0}"/>
          </ac:spMkLst>
        </pc:spChg>
        <pc:spChg chg="mod">
          <ac:chgData name="ALSABEH, ALI" userId="c96f00b3-cb0c-4169-8665-7d14d7dcd866" providerId="ADAL" clId="{709D721C-A651-4827-8259-00CAC72DD2D0}" dt="2020-01-14T00:01:43.780" v="470" actId="14100"/>
          <ac:spMkLst>
            <pc:docMk/>
            <pc:sldMk cId="0" sldId="256"/>
            <ac:spMk id="110" creationId="{B80E6E97-2D3E-4ED2-A1C3-039C08DAC41D}"/>
          </ac:spMkLst>
        </pc:spChg>
        <pc:spChg chg="mod">
          <ac:chgData name="ALSABEH, ALI" userId="c96f00b3-cb0c-4169-8665-7d14d7dcd866" providerId="ADAL" clId="{709D721C-A651-4827-8259-00CAC72DD2D0}" dt="2020-01-14T00:13:52.879" v="886" actId="6549"/>
          <ac:spMkLst>
            <pc:docMk/>
            <pc:sldMk cId="0" sldId="256"/>
            <ac:spMk id="112" creationId="{7BDB2997-64C8-4D09-A66B-AF86E6B2AF55}"/>
          </ac:spMkLst>
        </pc:spChg>
        <pc:picChg chg="mod">
          <ac:chgData name="ALSABEH, ALI" userId="c96f00b3-cb0c-4169-8665-7d14d7dcd866" providerId="ADAL" clId="{709D721C-A651-4827-8259-00CAC72DD2D0}" dt="2020-01-14T01:33:40.704" v="1085" actId="14100"/>
          <ac:picMkLst>
            <pc:docMk/>
            <pc:sldMk cId="0" sldId="256"/>
            <ac:picMk id="3" creationId="{B99D8F6A-A218-45DB-9B6A-2EAC7D8A1183}"/>
          </ac:picMkLst>
        </pc:picChg>
        <pc:picChg chg="add mod">
          <ac:chgData name="ALSABEH, ALI" userId="c96f00b3-cb0c-4169-8665-7d14d7dcd866" providerId="ADAL" clId="{709D721C-A651-4827-8259-00CAC72DD2D0}" dt="2020-01-14T01:33:40.363" v="1084" actId="14100"/>
          <ac:picMkLst>
            <pc:docMk/>
            <pc:sldMk cId="0" sldId="256"/>
            <ac:picMk id="4" creationId="{CDA99749-4891-40B5-A0A2-25AF0E96E463}"/>
          </ac:picMkLst>
        </pc:picChg>
        <pc:picChg chg="add mod">
          <ac:chgData name="ALSABEH, ALI" userId="c96f00b3-cb0c-4169-8665-7d14d7dcd866" providerId="ADAL" clId="{709D721C-A651-4827-8259-00CAC72DD2D0}" dt="2020-01-13T23:20:43.457" v="288" actId="1036"/>
          <ac:picMkLst>
            <pc:docMk/>
            <pc:sldMk cId="0" sldId="256"/>
            <ac:picMk id="6" creationId="{B85F93EB-2786-48DA-8DEB-B6DB02CA8DF4}"/>
          </ac:picMkLst>
        </pc:picChg>
        <pc:picChg chg="mod">
          <ac:chgData name="ALSABEH, ALI" userId="c96f00b3-cb0c-4169-8665-7d14d7dcd866" providerId="ADAL" clId="{709D721C-A651-4827-8259-00CAC72DD2D0}" dt="2020-01-14T00:43:29.483" v="933" actId="1076"/>
          <ac:picMkLst>
            <pc:docMk/>
            <pc:sldMk cId="0" sldId="256"/>
            <ac:picMk id="7" creationId="{36F9B463-E17B-4E7C-87E7-83502E0F66F9}"/>
          </ac:picMkLst>
        </pc:picChg>
        <pc:picChg chg="add mod">
          <ac:chgData name="ALSABEH, ALI" userId="c96f00b3-cb0c-4169-8665-7d14d7dcd866" providerId="ADAL" clId="{709D721C-A651-4827-8259-00CAC72DD2D0}" dt="2020-01-13T23:22:10.596" v="319" actId="1035"/>
          <ac:picMkLst>
            <pc:docMk/>
            <pc:sldMk cId="0" sldId="256"/>
            <ac:picMk id="9" creationId="{04293E0C-CB1D-4049-8B14-33828EC0DF87}"/>
          </ac:picMkLst>
        </pc:picChg>
        <pc:picChg chg="add mod">
          <ac:chgData name="ALSABEH, ALI" userId="c96f00b3-cb0c-4169-8665-7d14d7dcd866" providerId="ADAL" clId="{709D721C-A651-4827-8259-00CAC72DD2D0}" dt="2020-01-13T23:23:51.246" v="362" actId="1035"/>
          <ac:picMkLst>
            <pc:docMk/>
            <pc:sldMk cId="0" sldId="256"/>
            <ac:picMk id="11" creationId="{BB4B5E57-BF73-48AE-955A-FFFBB3059B3E}"/>
          </ac:picMkLst>
        </pc:picChg>
        <pc:picChg chg="add mod">
          <ac:chgData name="ALSABEH, ALI" userId="c96f00b3-cb0c-4169-8665-7d14d7dcd866" providerId="ADAL" clId="{709D721C-A651-4827-8259-00CAC72DD2D0}" dt="2020-01-14T01:22:55.256" v="1060" actId="1076"/>
          <ac:picMkLst>
            <pc:docMk/>
            <pc:sldMk cId="0" sldId="256"/>
            <ac:picMk id="13" creationId="{9F74AE23-B02E-4D6A-ABE3-BD94B30C4DF1}"/>
          </ac:picMkLst>
        </pc:picChg>
        <pc:picChg chg="add del mod">
          <ac:chgData name="ALSABEH, ALI" userId="c96f00b3-cb0c-4169-8665-7d14d7dcd866" providerId="ADAL" clId="{709D721C-A651-4827-8259-00CAC72DD2D0}" dt="2020-01-14T00:41:30.522" v="906" actId="478"/>
          <ac:picMkLst>
            <pc:docMk/>
            <pc:sldMk cId="0" sldId="256"/>
            <ac:picMk id="15" creationId="{5646744F-2B25-4211-9924-D2112830C66F}"/>
          </ac:picMkLst>
        </pc:picChg>
        <pc:picChg chg="add del mod">
          <ac:chgData name="ALSABEH, ALI" userId="c96f00b3-cb0c-4169-8665-7d14d7dcd866" providerId="ADAL" clId="{709D721C-A651-4827-8259-00CAC72DD2D0}" dt="2020-01-14T01:33:18.932" v="1077" actId="478"/>
          <ac:picMkLst>
            <pc:docMk/>
            <pc:sldMk cId="0" sldId="256"/>
            <ac:picMk id="16" creationId="{1A8E6574-AE91-4B82-9B31-209D5BFBD06E}"/>
          </ac:picMkLst>
        </pc:picChg>
        <pc:picChg chg="mod">
          <ac:chgData name="ALSABEH, ALI" userId="c96f00b3-cb0c-4169-8665-7d14d7dcd866" providerId="ADAL" clId="{709D721C-A651-4827-8259-00CAC72DD2D0}" dt="2020-01-14T00:43:37.469" v="934" actId="1076"/>
          <ac:picMkLst>
            <pc:docMk/>
            <pc:sldMk cId="0" sldId="256"/>
            <ac:picMk id="20" creationId="{7F376D84-ADFB-491E-80CD-01ADA78A0A51}"/>
          </ac:picMkLst>
        </pc:picChg>
        <pc:picChg chg="mod">
          <ac:chgData name="ALSABEH, ALI" userId="c96f00b3-cb0c-4169-8665-7d14d7dcd866" providerId="ADAL" clId="{709D721C-A651-4827-8259-00CAC72DD2D0}" dt="2020-01-14T01:21:15.601" v="1046" actId="1076"/>
          <ac:picMkLst>
            <pc:docMk/>
            <pc:sldMk cId="0" sldId="256"/>
            <ac:picMk id="22" creationId="{9DF7E52C-8E8D-431D-B938-0A74D2EBE48F}"/>
          </ac:picMkLst>
        </pc:picChg>
        <pc:picChg chg="mod">
          <ac:chgData name="ALSABEH, ALI" userId="c96f00b3-cb0c-4169-8665-7d14d7dcd866" providerId="ADAL" clId="{709D721C-A651-4827-8259-00CAC72DD2D0}" dt="2020-01-14T01:42:25.634" v="1144" actId="1076"/>
          <ac:picMkLst>
            <pc:docMk/>
            <pc:sldMk cId="0" sldId="256"/>
            <ac:picMk id="87" creationId="{675B665E-6C61-438B-B1C5-C0F997961E63}"/>
          </ac:picMkLst>
        </pc:picChg>
      </pc:sldChg>
    </pc:docChg>
  </pc:docChgLst>
  <pc:docChgLst>
    <pc:chgData name="ALSABEH, ALI" userId="c96f00b3-cb0c-4169-8665-7d14d7dcd866" providerId="ADAL" clId="{9EBAFCE7-3E0A-45DE-BE6D-EF2876B876B6}"/>
    <pc:docChg chg="undo redo custSel modSld">
      <pc:chgData name="ALSABEH, ALI" userId="c96f00b3-cb0c-4169-8665-7d14d7dcd866" providerId="ADAL" clId="{9EBAFCE7-3E0A-45DE-BE6D-EF2876B876B6}" dt="2020-01-13T22:17:54.025" v="2150" actId="20577"/>
      <pc:docMkLst>
        <pc:docMk/>
      </pc:docMkLst>
      <pc:sldChg chg="addSp delSp modSp">
        <pc:chgData name="ALSABEH, ALI" userId="c96f00b3-cb0c-4169-8665-7d14d7dcd866" providerId="ADAL" clId="{9EBAFCE7-3E0A-45DE-BE6D-EF2876B876B6}" dt="2020-01-13T22:17:54.025" v="2150" actId="20577"/>
        <pc:sldMkLst>
          <pc:docMk/>
          <pc:sldMk cId="0" sldId="256"/>
        </pc:sldMkLst>
        <pc:spChg chg="mod">
          <ac:chgData name="ALSABEH, ALI" userId="c96f00b3-cb0c-4169-8665-7d14d7dcd866" providerId="ADAL" clId="{9EBAFCE7-3E0A-45DE-BE6D-EF2876B876B6}" dt="2020-01-13T21:21:33.167" v="1521" actId="14100"/>
          <ac:spMkLst>
            <pc:docMk/>
            <pc:sldMk cId="0" sldId="256"/>
            <ac:spMk id="38" creationId="{42840E07-26EB-4E1D-B651-E439ECC78699}"/>
          </ac:spMkLst>
        </pc:spChg>
        <pc:spChg chg="mod">
          <ac:chgData name="ALSABEH, ALI" userId="c96f00b3-cb0c-4169-8665-7d14d7dcd866" providerId="ADAL" clId="{9EBAFCE7-3E0A-45DE-BE6D-EF2876B876B6}" dt="2020-01-13T21:21:27.863" v="1520" actId="14100"/>
          <ac:spMkLst>
            <pc:docMk/>
            <pc:sldMk cId="0" sldId="256"/>
            <ac:spMk id="39" creationId="{FCB36AFA-7261-4BD0-BAAA-5D5F78E44742}"/>
          </ac:spMkLst>
        </pc:spChg>
        <pc:spChg chg="mod">
          <ac:chgData name="ALSABEH, ALI" userId="c96f00b3-cb0c-4169-8665-7d14d7dcd866" providerId="ADAL" clId="{9EBAFCE7-3E0A-45DE-BE6D-EF2876B876B6}" dt="2020-01-13T21:21:44.796" v="1523" actId="14100"/>
          <ac:spMkLst>
            <pc:docMk/>
            <pc:sldMk cId="0" sldId="256"/>
            <ac:spMk id="42" creationId="{A2B780AA-1835-403D-9431-C77CA5DD4AFE}"/>
          </ac:spMkLst>
        </pc:spChg>
        <pc:spChg chg="del">
          <ac:chgData name="ALSABEH, ALI" userId="c96f00b3-cb0c-4169-8665-7d14d7dcd866" providerId="ADAL" clId="{9EBAFCE7-3E0A-45DE-BE6D-EF2876B876B6}" dt="2020-01-13T21:06:41.620" v="1443" actId="478"/>
          <ac:spMkLst>
            <pc:docMk/>
            <pc:sldMk cId="0" sldId="256"/>
            <ac:spMk id="49" creationId="{59352B87-225C-42CC-9FDE-6BF9FB8B095F}"/>
          </ac:spMkLst>
        </pc:spChg>
        <pc:spChg chg="del">
          <ac:chgData name="ALSABEH, ALI" userId="c96f00b3-cb0c-4169-8665-7d14d7dcd866" providerId="ADAL" clId="{9EBAFCE7-3E0A-45DE-BE6D-EF2876B876B6}" dt="2020-01-13T21:06:39.299" v="1442" actId="478"/>
          <ac:spMkLst>
            <pc:docMk/>
            <pc:sldMk cId="0" sldId="256"/>
            <ac:spMk id="50" creationId="{6E5046B1-14FD-44F6-8A6D-630DB3784E52}"/>
          </ac:spMkLst>
        </pc:spChg>
        <pc:spChg chg="del">
          <ac:chgData name="ALSABEH, ALI" userId="c96f00b3-cb0c-4169-8665-7d14d7dcd866" providerId="ADAL" clId="{9EBAFCE7-3E0A-45DE-BE6D-EF2876B876B6}" dt="2020-01-13T21:06:29.171" v="1436" actId="478"/>
          <ac:spMkLst>
            <pc:docMk/>
            <pc:sldMk cId="0" sldId="256"/>
            <ac:spMk id="52" creationId="{D1404679-2E98-4952-BBD7-C2468FF508C7}"/>
          </ac:spMkLst>
        </pc:spChg>
        <pc:spChg chg="del mod">
          <ac:chgData name="ALSABEH, ALI" userId="c96f00b3-cb0c-4169-8665-7d14d7dcd866" providerId="ADAL" clId="{9EBAFCE7-3E0A-45DE-BE6D-EF2876B876B6}" dt="2020-01-13T21:06:30.547" v="1437" actId="478"/>
          <ac:spMkLst>
            <pc:docMk/>
            <pc:sldMk cId="0" sldId="256"/>
            <ac:spMk id="53" creationId="{29F38060-17EC-4B62-8AC3-96F9CEFD5B90}"/>
          </ac:spMkLst>
        </pc:spChg>
        <pc:spChg chg="add mod">
          <ac:chgData name="ALSABEH, ALI" userId="c96f00b3-cb0c-4169-8665-7d14d7dcd866" providerId="ADAL" clId="{9EBAFCE7-3E0A-45DE-BE6D-EF2876B876B6}" dt="2020-01-13T21:58:38.758" v="2002" actId="14100"/>
          <ac:spMkLst>
            <pc:docMk/>
            <pc:sldMk cId="0" sldId="256"/>
            <ac:spMk id="54" creationId="{4B6806C1-2E3F-4812-AED8-E36563948F03}"/>
          </ac:spMkLst>
        </pc:spChg>
        <pc:spChg chg="del">
          <ac:chgData name="ALSABEH, ALI" userId="c96f00b3-cb0c-4169-8665-7d14d7dcd866" providerId="ADAL" clId="{9EBAFCE7-3E0A-45DE-BE6D-EF2876B876B6}" dt="2020-01-13T21:06:32.863" v="1440" actId="478"/>
          <ac:spMkLst>
            <pc:docMk/>
            <pc:sldMk cId="0" sldId="256"/>
            <ac:spMk id="55" creationId="{DD48E786-300B-4C25-9F2B-EDA7DA1F7E0F}"/>
          </ac:spMkLst>
        </pc:spChg>
        <pc:spChg chg="del mod">
          <ac:chgData name="ALSABEH, ALI" userId="c96f00b3-cb0c-4169-8665-7d14d7dcd866" providerId="ADAL" clId="{9EBAFCE7-3E0A-45DE-BE6D-EF2876B876B6}" dt="2020-01-13T21:06:38.100" v="1441" actId="478"/>
          <ac:spMkLst>
            <pc:docMk/>
            <pc:sldMk cId="0" sldId="256"/>
            <ac:spMk id="56" creationId="{7F4D54FB-4435-490B-AA0E-8186AEA8C5C4}"/>
          </ac:spMkLst>
        </pc:spChg>
        <pc:spChg chg="add mod">
          <ac:chgData name="ALSABEH, ALI" userId="c96f00b3-cb0c-4169-8665-7d14d7dcd866" providerId="ADAL" clId="{9EBAFCE7-3E0A-45DE-BE6D-EF2876B876B6}" dt="2020-01-13T21:58:36.060" v="2001" actId="14100"/>
          <ac:spMkLst>
            <pc:docMk/>
            <pc:sldMk cId="0" sldId="256"/>
            <ac:spMk id="57" creationId="{77B272EE-EBF8-4648-BF0C-D36B51E69F72}"/>
          </ac:spMkLst>
        </pc:spChg>
        <pc:spChg chg="mod">
          <ac:chgData name="ALSABEH, ALI" userId="c96f00b3-cb0c-4169-8665-7d14d7dcd866" providerId="ADAL" clId="{9EBAFCE7-3E0A-45DE-BE6D-EF2876B876B6}" dt="2020-01-13T21:01:36.574" v="1011" actId="20577"/>
          <ac:spMkLst>
            <pc:docMk/>
            <pc:sldMk cId="0" sldId="256"/>
            <ac:spMk id="58" creationId="{F461113D-CCEF-43D7-A6AF-F14C18F44EB6}"/>
          </ac:spMkLst>
        </pc:spChg>
        <pc:spChg chg="mod">
          <ac:chgData name="ALSABEH, ALI" userId="c96f00b3-cb0c-4169-8665-7d14d7dcd866" providerId="ADAL" clId="{9EBAFCE7-3E0A-45DE-BE6D-EF2876B876B6}" dt="2020-01-13T21:05:39.526" v="1433" actId="20577"/>
          <ac:spMkLst>
            <pc:docMk/>
            <pc:sldMk cId="0" sldId="256"/>
            <ac:spMk id="61" creationId="{F792FFF7-BD8D-4AFE-98B4-2DA2BCEDEAD1}"/>
          </ac:spMkLst>
        </pc:spChg>
        <pc:spChg chg="add del">
          <ac:chgData name="ALSABEH, ALI" userId="c96f00b3-cb0c-4169-8665-7d14d7dcd866" providerId="ADAL" clId="{9EBAFCE7-3E0A-45DE-BE6D-EF2876B876B6}" dt="2020-01-13T21:19:52.275" v="1507"/>
          <ac:spMkLst>
            <pc:docMk/>
            <pc:sldMk cId="0" sldId="256"/>
            <ac:spMk id="62" creationId="{536C2ADD-B814-4FEC-9955-65D118C94594}"/>
          </ac:spMkLst>
        </pc:spChg>
        <pc:spChg chg="del mod">
          <ac:chgData name="ALSABEH, ALI" userId="c96f00b3-cb0c-4169-8665-7d14d7dcd866" providerId="ADAL" clId="{9EBAFCE7-3E0A-45DE-BE6D-EF2876B876B6}" dt="2020-01-13T21:06:49.300" v="1450" actId="478"/>
          <ac:spMkLst>
            <pc:docMk/>
            <pc:sldMk cId="0" sldId="256"/>
            <ac:spMk id="63" creationId="{EB6C1C7A-DD45-4AE9-A1F7-0292E2A0D171}"/>
          </ac:spMkLst>
        </pc:spChg>
        <pc:spChg chg="del">
          <ac:chgData name="ALSABEH, ALI" userId="c96f00b3-cb0c-4169-8665-7d14d7dcd866" providerId="ADAL" clId="{9EBAFCE7-3E0A-45DE-BE6D-EF2876B876B6}" dt="2020-01-13T21:06:44.672" v="1446" actId="478"/>
          <ac:spMkLst>
            <pc:docMk/>
            <pc:sldMk cId="0" sldId="256"/>
            <ac:spMk id="64" creationId="{11AF92F3-03DA-4DD1-B2AE-D896A83B25A7}"/>
          </ac:spMkLst>
        </pc:spChg>
        <pc:spChg chg="mod">
          <ac:chgData name="ALSABEH, ALI" userId="c96f00b3-cb0c-4169-8665-7d14d7dcd866" providerId="ADAL" clId="{9EBAFCE7-3E0A-45DE-BE6D-EF2876B876B6}" dt="2020-01-13T22:11:18.489" v="2128" actId="14100"/>
          <ac:spMkLst>
            <pc:docMk/>
            <pc:sldMk cId="0" sldId="256"/>
            <ac:spMk id="65" creationId="{7C859C8C-7A13-48CD-8760-AA152BB59F8D}"/>
          </ac:spMkLst>
        </pc:spChg>
        <pc:spChg chg="mod">
          <ac:chgData name="ALSABEH, ALI" userId="c96f00b3-cb0c-4169-8665-7d14d7dcd866" providerId="ADAL" clId="{9EBAFCE7-3E0A-45DE-BE6D-EF2876B876B6}" dt="2020-01-13T22:11:33.975" v="2131"/>
          <ac:spMkLst>
            <pc:docMk/>
            <pc:sldMk cId="0" sldId="256"/>
            <ac:spMk id="66" creationId="{ECBA24D5-ECCB-4D07-9D5F-B6B44C832B09}"/>
          </ac:spMkLst>
        </pc:spChg>
        <pc:spChg chg="add del mod">
          <ac:chgData name="ALSABEH, ALI" userId="c96f00b3-cb0c-4169-8665-7d14d7dcd866" providerId="ADAL" clId="{9EBAFCE7-3E0A-45DE-BE6D-EF2876B876B6}" dt="2020-01-13T21:22:55.827" v="1529"/>
          <ac:spMkLst>
            <pc:docMk/>
            <pc:sldMk cId="0" sldId="256"/>
            <ac:spMk id="67" creationId="{9022F6E4-F318-4FCC-B425-374583299443}"/>
          </ac:spMkLst>
        </pc:spChg>
        <pc:spChg chg="add mod">
          <ac:chgData name="ALSABEH, ALI" userId="c96f00b3-cb0c-4169-8665-7d14d7dcd866" providerId="ADAL" clId="{9EBAFCE7-3E0A-45DE-BE6D-EF2876B876B6}" dt="2020-01-13T21:58:44.825" v="2003" actId="14100"/>
          <ac:spMkLst>
            <pc:docMk/>
            <pc:sldMk cId="0" sldId="256"/>
            <ac:spMk id="68" creationId="{035DD6DA-C819-4289-B064-F55BBF108F8D}"/>
          </ac:spMkLst>
        </pc:spChg>
        <pc:spChg chg="add mod">
          <ac:chgData name="ALSABEH, ALI" userId="c96f00b3-cb0c-4169-8665-7d14d7dcd866" providerId="ADAL" clId="{9EBAFCE7-3E0A-45DE-BE6D-EF2876B876B6}" dt="2020-01-13T22:01:54.921" v="2024" actId="14100"/>
          <ac:spMkLst>
            <pc:docMk/>
            <pc:sldMk cId="0" sldId="256"/>
            <ac:spMk id="69" creationId="{C7C47BB4-C2B6-4904-ACBD-F3BE9FC0532C}"/>
          </ac:spMkLst>
        </pc:spChg>
        <pc:spChg chg="add mod">
          <ac:chgData name="ALSABEH, ALI" userId="c96f00b3-cb0c-4169-8665-7d14d7dcd866" providerId="ADAL" clId="{9EBAFCE7-3E0A-45DE-BE6D-EF2876B876B6}" dt="2020-01-13T22:07:39.252" v="2090" actId="20577"/>
          <ac:spMkLst>
            <pc:docMk/>
            <pc:sldMk cId="0" sldId="256"/>
            <ac:spMk id="72" creationId="{04BC6884-772C-4D8F-AD15-667BD4BB43B7}"/>
          </ac:spMkLst>
        </pc:spChg>
        <pc:spChg chg="mod">
          <ac:chgData name="ALSABEH, ALI" userId="c96f00b3-cb0c-4169-8665-7d14d7dcd866" providerId="ADAL" clId="{9EBAFCE7-3E0A-45DE-BE6D-EF2876B876B6}" dt="2020-01-13T21:19:42.826" v="1504" actId="21"/>
          <ac:spMkLst>
            <pc:docMk/>
            <pc:sldMk cId="0" sldId="256"/>
            <ac:spMk id="73" creationId="{D5A32123-7974-4A0F-B8DF-6C82FB22F596}"/>
          </ac:spMkLst>
        </pc:spChg>
        <pc:spChg chg="add del mod">
          <ac:chgData name="ALSABEH, ALI" userId="c96f00b3-cb0c-4169-8665-7d14d7dcd866" providerId="ADAL" clId="{9EBAFCE7-3E0A-45DE-BE6D-EF2876B876B6}" dt="2020-01-13T21:46:12.173" v="1821" actId="478"/>
          <ac:spMkLst>
            <pc:docMk/>
            <pc:sldMk cId="0" sldId="256"/>
            <ac:spMk id="76" creationId="{4BC8AF9B-EEDC-443C-BA43-1B465EA9C830}"/>
          </ac:spMkLst>
        </pc:spChg>
        <pc:spChg chg="add del mod">
          <ac:chgData name="ALSABEH, ALI" userId="c96f00b3-cb0c-4169-8665-7d14d7dcd866" providerId="ADAL" clId="{9EBAFCE7-3E0A-45DE-BE6D-EF2876B876B6}" dt="2020-01-13T22:00:08.727" v="2007" actId="478"/>
          <ac:spMkLst>
            <pc:docMk/>
            <pc:sldMk cId="0" sldId="256"/>
            <ac:spMk id="77" creationId="{E0A0C8D2-7E59-4665-BDB7-9D425C44F97E}"/>
          </ac:spMkLst>
        </pc:spChg>
        <pc:spChg chg="add mod">
          <ac:chgData name="ALSABEH, ALI" userId="c96f00b3-cb0c-4169-8665-7d14d7dcd866" providerId="ADAL" clId="{9EBAFCE7-3E0A-45DE-BE6D-EF2876B876B6}" dt="2020-01-13T22:00:47.547" v="2010" actId="571"/>
          <ac:spMkLst>
            <pc:docMk/>
            <pc:sldMk cId="0" sldId="256"/>
            <ac:spMk id="78" creationId="{8DF75EB5-3EFA-4342-BF98-C471DBA05ED8}"/>
          </ac:spMkLst>
        </pc:spChg>
        <pc:spChg chg="mod">
          <ac:chgData name="ALSABEH, ALI" userId="c96f00b3-cb0c-4169-8665-7d14d7dcd866" providerId="ADAL" clId="{9EBAFCE7-3E0A-45DE-BE6D-EF2876B876B6}" dt="2020-01-13T21:58:26.573" v="1999" actId="14100"/>
          <ac:spMkLst>
            <pc:docMk/>
            <pc:sldMk cId="0" sldId="256"/>
            <ac:spMk id="79" creationId="{0F831EE1-8866-4A3E-8CAB-8624A11FF145}"/>
          </ac:spMkLst>
        </pc:spChg>
        <pc:spChg chg="add mod">
          <ac:chgData name="ALSABEH, ALI" userId="c96f00b3-cb0c-4169-8665-7d14d7dcd866" providerId="ADAL" clId="{9EBAFCE7-3E0A-45DE-BE6D-EF2876B876B6}" dt="2020-01-13T22:00:56.380" v="2012" actId="571"/>
          <ac:spMkLst>
            <pc:docMk/>
            <pc:sldMk cId="0" sldId="256"/>
            <ac:spMk id="80" creationId="{1F239CA7-BE14-42D6-B2AD-33EDC045B310}"/>
          </ac:spMkLst>
        </pc:spChg>
        <pc:spChg chg="mod">
          <ac:chgData name="ALSABEH, ALI" userId="c96f00b3-cb0c-4169-8665-7d14d7dcd866" providerId="ADAL" clId="{9EBAFCE7-3E0A-45DE-BE6D-EF2876B876B6}" dt="2020-01-13T21:58:28.909" v="2000" actId="14100"/>
          <ac:spMkLst>
            <pc:docMk/>
            <pc:sldMk cId="0" sldId="256"/>
            <ac:spMk id="81" creationId="{868B6862-5CC5-4906-AC03-EA9661AD1346}"/>
          </ac:spMkLst>
        </pc:spChg>
        <pc:spChg chg="add mod">
          <ac:chgData name="ALSABEH, ALI" userId="c96f00b3-cb0c-4169-8665-7d14d7dcd866" providerId="ADAL" clId="{9EBAFCE7-3E0A-45DE-BE6D-EF2876B876B6}" dt="2020-01-13T22:00:56.380" v="2012" actId="571"/>
          <ac:spMkLst>
            <pc:docMk/>
            <pc:sldMk cId="0" sldId="256"/>
            <ac:spMk id="82" creationId="{A049441F-FB8D-48B1-B8D4-9EC5EC5E2FBE}"/>
          </ac:spMkLst>
        </pc:spChg>
        <pc:spChg chg="add mod">
          <ac:chgData name="ALSABEH, ALI" userId="c96f00b3-cb0c-4169-8665-7d14d7dcd866" providerId="ADAL" clId="{9EBAFCE7-3E0A-45DE-BE6D-EF2876B876B6}" dt="2020-01-13T22:01:32.408" v="2020" actId="571"/>
          <ac:spMkLst>
            <pc:docMk/>
            <pc:sldMk cId="0" sldId="256"/>
            <ac:spMk id="83" creationId="{21EB4AB1-172A-4BA3-8968-A17471D27066}"/>
          </ac:spMkLst>
        </pc:spChg>
        <pc:spChg chg="add del mod">
          <ac:chgData name="ALSABEH, ALI" userId="c96f00b3-cb0c-4169-8665-7d14d7dcd866" providerId="ADAL" clId="{9EBAFCE7-3E0A-45DE-BE6D-EF2876B876B6}" dt="2020-01-13T22:17:29.835" v="2145"/>
          <ac:spMkLst>
            <pc:docMk/>
            <pc:sldMk cId="0" sldId="256"/>
            <ac:spMk id="84" creationId="{E7AE0D8C-D434-42C3-ADD2-2352DB7C07DF}"/>
          </ac:spMkLst>
        </pc:spChg>
        <pc:spChg chg="add del mod">
          <ac:chgData name="ALSABEH, ALI" userId="c96f00b3-cb0c-4169-8665-7d14d7dcd866" providerId="ADAL" clId="{9EBAFCE7-3E0A-45DE-BE6D-EF2876B876B6}" dt="2020-01-13T22:10:58.393" v="2122"/>
          <ac:spMkLst>
            <pc:docMk/>
            <pc:sldMk cId="0" sldId="256"/>
            <ac:spMk id="85" creationId="{92CDD6F7-9E7F-4639-9DE3-5E7B51F8ACEC}"/>
          </ac:spMkLst>
        </pc:spChg>
        <pc:spChg chg="add mod">
          <ac:chgData name="ALSABEH, ALI" userId="c96f00b3-cb0c-4169-8665-7d14d7dcd866" providerId="ADAL" clId="{9EBAFCE7-3E0A-45DE-BE6D-EF2876B876B6}" dt="2020-01-13T22:17:54.025" v="2150" actId="20577"/>
          <ac:spMkLst>
            <pc:docMk/>
            <pc:sldMk cId="0" sldId="256"/>
            <ac:spMk id="89" creationId="{1D349537-3B89-4F64-B48D-6DEF97A11DF0}"/>
          </ac:spMkLst>
        </pc:spChg>
        <pc:spChg chg="mod">
          <ac:chgData name="ALSABEH, ALI" userId="c96f00b3-cb0c-4169-8665-7d14d7dcd866" providerId="ADAL" clId="{9EBAFCE7-3E0A-45DE-BE6D-EF2876B876B6}" dt="2020-01-13T20:56:05.574" v="812" actId="20577"/>
          <ac:spMkLst>
            <pc:docMk/>
            <pc:sldMk cId="0" sldId="256"/>
            <ac:spMk id="90" creationId="{8C463412-CC68-4A0F-AE72-68EF99EB2F46}"/>
          </ac:spMkLst>
        </pc:spChg>
        <pc:spChg chg="del">
          <ac:chgData name="ALSABEH, ALI" userId="c96f00b3-cb0c-4169-8665-7d14d7dcd866" providerId="ADAL" clId="{9EBAFCE7-3E0A-45DE-BE6D-EF2876B876B6}" dt="2020-01-13T22:02:16.717" v="2025" actId="478"/>
          <ac:spMkLst>
            <pc:docMk/>
            <pc:sldMk cId="0" sldId="256"/>
            <ac:spMk id="98" creationId="{1489B57B-EABE-4601-8273-F60A6504F96C}"/>
          </ac:spMkLst>
        </pc:spChg>
        <pc:spChg chg="del mod">
          <ac:chgData name="ALSABEH, ALI" userId="c96f00b3-cb0c-4169-8665-7d14d7dcd866" providerId="ADAL" clId="{9EBAFCE7-3E0A-45DE-BE6D-EF2876B876B6}" dt="2020-01-13T22:02:16.717" v="2025" actId="478"/>
          <ac:spMkLst>
            <pc:docMk/>
            <pc:sldMk cId="0" sldId="256"/>
            <ac:spMk id="99" creationId="{8F3D9EA4-773F-46A0-812D-3B0848754AC6}"/>
          </ac:spMkLst>
        </pc:spChg>
        <pc:spChg chg="del">
          <ac:chgData name="ALSABEH, ALI" userId="c96f00b3-cb0c-4169-8665-7d14d7dcd866" providerId="ADAL" clId="{9EBAFCE7-3E0A-45DE-BE6D-EF2876B876B6}" dt="2020-01-13T22:11:03.362" v="2123" actId="478"/>
          <ac:spMkLst>
            <pc:docMk/>
            <pc:sldMk cId="0" sldId="256"/>
            <ac:spMk id="104" creationId="{04247132-B7EE-463A-A6C0-B5E36C40BFBB}"/>
          </ac:spMkLst>
        </pc:spChg>
        <pc:spChg chg="del">
          <ac:chgData name="ALSABEH, ALI" userId="c96f00b3-cb0c-4169-8665-7d14d7dcd866" providerId="ADAL" clId="{9EBAFCE7-3E0A-45DE-BE6D-EF2876B876B6}" dt="2020-01-13T22:11:03.841" v="2124" actId="478"/>
          <ac:spMkLst>
            <pc:docMk/>
            <pc:sldMk cId="0" sldId="256"/>
            <ac:spMk id="105" creationId="{AD69EFF6-DC8C-4CA7-92EA-2218DAB1E4CD}"/>
          </ac:spMkLst>
        </pc:spChg>
        <pc:spChg chg="mod">
          <ac:chgData name="ALSABEH, ALI" userId="c96f00b3-cb0c-4169-8665-7d14d7dcd866" providerId="ADAL" clId="{9EBAFCE7-3E0A-45DE-BE6D-EF2876B876B6}" dt="2020-01-13T21:21:05.031" v="1516" actId="14100"/>
          <ac:spMkLst>
            <pc:docMk/>
            <pc:sldMk cId="0" sldId="256"/>
            <ac:spMk id="110" creationId="{B80E6E97-2D3E-4ED2-A1C3-039C08DAC41D}"/>
          </ac:spMkLst>
        </pc:spChg>
        <pc:spChg chg="mod">
          <ac:chgData name="ALSABEH, ALI" userId="c96f00b3-cb0c-4169-8665-7d14d7dcd866" providerId="ADAL" clId="{9EBAFCE7-3E0A-45DE-BE6D-EF2876B876B6}" dt="2020-01-13T21:21:08.391" v="1517" actId="14100"/>
          <ac:spMkLst>
            <pc:docMk/>
            <pc:sldMk cId="0" sldId="256"/>
            <ac:spMk id="111" creationId="{0C924196-6CB8-43DF-B9BE-476195E1B99B}"/>
          </ac:spMkLst>
        </pc:spChg>
        <pc:spChg chg="mod">
          <ac:chgData name="ALSABEH, ALI" userId="c96f00b3-cb0c-4169-8665-7d14d7dcd866" providerId="ADAL" clId="{9EBAFCE7-3E0A-45DE-BE6D-EF2876B876B6}" dt="2020-01-13T21:21:18.895" v="1519" actId="20577"/>
          <ac:spMkLst>
            <pc:docMk/>
            <pc:sldMk cId="0" sldId="256"/>
            <ac:spMk id="112" creationId="{7BDB2997-64C8-4D09-A66B-AF86E6B2AF55}"/>
          </ac:spMkLst>
        </pc:spChg>
        <pc:spChg chg="mod">
          <ac:chgData name="ALSABEH, ALI" userId="c96f00b3-cb0c-4169-8665-7d14d7dcd866" providerId="ADAL" clId="{9EBAFCE7-3E0A-45DE-BE6D-EF2876B876B6}" dt="2020-01-13T20:47:43.775" v="626" actId="20577"/>
          <ac:spMkLst>
            <pc:docMk/>
            <pc:sldMk cId="0" sldId="256"/>
            <ac:spMk id="115" creationId="{27514B10-D4F7-4CF1-B722-71B8738D6067}"/>
          </ac:spMkLst>
        </pc:spChg>
        <pc:picChg chg="add mod">
          <ac:chgData name="ALSABEH, ALI" userId="c96f00b3-cb0c-4169-8665-7d14d7dcd866" providerId="ADAL" clId="{9EBAFCE7-3E0A-45DE-BE6D-EF2876B876B6}" dt="2020-01-13T22:08:48.128" v="2113" actId="1037"/>
          <ac:picMkLst>
            <pc:docMk/>
            <pc:sldMk cId="0" sldId="256"/>
            <ac:picMk id="3" creationId="{B99D8F6A-A218-45DB-9B6A-2EAC7D8A1183}"/>
          </ac:picMkLst>
        </pc:picChg>
        <pc:picChg chg="mod">
          <ac:chgData name="ALSABEH, ALI" userId="c96f00b3-cb0c-4169-8665-7d14d7dcd866" providerId="ADAL" clId="{9EBAFCE7-3E0A-45DE-BE6D-EF2876B876B6}" dt="2020-01-13T21:58:16.709" v="1998" actId="14100"/>
          <ac:picMkLst>
            <pc:docMk/>
            <pc:sldMk cId="0" sldId="256"/>
            <ac:picMk id="22" creationId="{9DF7E52C-8E8D-431D-B938-0A74D2EBE48F}"/>
          </ac:picMkLst>
        </pc:picChg>
        <pc:picChg chg="del">
          <ac:chgData name="ALSABEH, ALI" userId="c96f00b3-cb0c-4169-8665-7d14d7dcd866" providerId="ADAL" clId="{9EBAFCE7-3E0A-45DE-BE6D-EF2876B876B6}" dt="2020-01-13T21:06:26.868" v="1434" actId="478"/>
          <ac:picMkLst>
            <pc:docMk/>
            <pc:sldMk cId="0" sldId="256"/>
            <ac:picMk id="23" creationId="{A4411987-B1D6-4D6C-821D-3A1FA0E7F3D3}"/>
          </ac:picMkLst>
        </pc:picChg>
        <pc:picChg chg="del">
          <ac:chgData name="ALSABEH, ALI" userId="c96f00b3-cb0c-4169-8665-7d14d7dcd866" providerId="ADAL" clId="{9EBAFCE7-3E0A-45DE-BE6D-EF2876B876B6}" dt="2020-01-13T21:06:42.800" v="1444" actId="478"/>
          <ac:picMkLst>
            <pc:docMk/>
            <pc:sldMk cId="0" sldId="256"/>
            <ac:picMk id="24" creationId="{4558C716-0180-4852-BFF1-F8639C91BD8E}"/>
          </ac:picMkLst>
        </pc:picChg>
        <pc:picChg chg="del">
          <ac:chgData name="ALSABEH, ALI" userId="c96f00b3-cb0c-4169-8665-7d14d7dcd866" providerId="ADAL" clId="{9EBAFCE7-3E0A-45DE-BE6D-EF2876B876B6}" dt="2020-01-13T21:06:31.314" v="1438" actId="478"/>
          <ac:picMkLst>
            <pc:docMk/>
            <pc:sldMk cId="0" sldId="256"/>
            <ac:picMk id="25" creationId="{906FAAF2-702D-4FEA-B2A8-D872C895FA7E}"/>
          </ac:picMkLst>
        </pc:picChg>
        <pc:picChg chg="del">
          <ac:chgData name="ALSABEH, ALI" userId="c96f00b3-cb0c-4169-8665-7d14d7dcd866" providerId="ADAL" clId="{9EBAFCE7-3E0A-45DE-BE6D-EF2876B876B6}" dt="2020-01-13T21:06:43.555" v="1445" actId="478"/>
          <ac:picMkLst>
            <pc:docMk/>
            <pc:sldMk cId="0" sldId="256"/>
            <ac:picMk id="26" creationId="{7E28D26A-A35F-4F8C-9F7E-3FCD9032E4C6}"/>
          </ac:picMkLst>
        </pc:picChg>
        <pc:picChg chg="del">
          <ac:chgData name="ALSABEH, ALI" userId="c96f00b3-cb0c-4169-8665-7d14d7dcd866" providerId="ADAL" clId="{9EBAFCE7-3E0A-45DE-BE6D-EF2876B876B6}" dt="2020-01-13T21:47:42.155" v="1837" actId="478"/>
          <ac:picMkLst>
            <pc:docMk/>
            <pc:sldMk cId="0" sldId="256"/>
            <ac:picMk id="30" creationId="{D8307FBF-34D0-46C4-9E90-029BDB264F39}"/>
          </ac:picMkLst>
        </pc:picChg>
        <pc:picChg chg="del">
          <ac:chgData name="ALSABEH, ALI" userId="c96f00b3-cb0c-4169-8665-7d14d7dcd866" providerId="ADAL" clId="{9EBAFCE7-3E0A-45DE-BE6D-EF2876B876B6}" dt="2020-01-13T21:47:42.730" v="1838" actId="478"/>
          <ac:picMkLst>
            <pc:docMk/>
            <pc:sldMk cId="0" sldId="256"/>
            <ac:picMk id="31" creationId="{66C7A1A7-CAB8-4130-8C0B-3726E5866BD6}"/>
          </ac:picMkLst>
        </pc:picChg>
        <pc:picChg chg="del">
          <ac:chgData name="ALSABEH, ALI" userId="c96f00b3-cb0c-4169-8665-7d14d7dcd866" providerId="ADAL" clId="{9EBAFCE7-3E0A-45DE-BE6D-EF2876B876B6}" dt="2020-01-13T21:47:43.258" v="1839" actId="478"/>
          <ac:picMkLst>
            <pc:docMk/>
            <pc:sldMk cId="0" sldId="256"/>
            <ac:picMk id="32" creationId="{BC4C5D5E-03CE-4A58-A392-F4C71A3DC5F9}"/>
          </ac:picMkLst>
        </pc:picChg>
        <pc:picChg chg="del">
          <ac:chgData name="ALSABEH, ALI" userId="c96f00b3-cb0c-4169-8665-7d14d7dcd866" providerId="ADAL" clId="{9EBAFCE7-3E0A-45DE-BE6D-EF2876B876B6}" dt="2020-01-13T21:47:43.914" v="1840" actId="478"/>
          <ac:picMkLst>
            <pc:docMk/>
            <pc:sldMk cId="0" sldId="256"/>
            <ac:picMk id="33" creationId="{EF47AD15-496C-4400-A102-FF6A360FB1ED}"/>
          </ac:picMkLst>
        </pc:picChg>
        <pc:picChg chg="del">
          <ac:chgData name="ALSABEH, ALI" userId="c96f00b3-cb0c-4169-8665-7d14d7dcd866" providerId="ADAL" clId="{9EBAFCE7-3E0A-45DE-BE6D-EF2876B876B6}" dt="2020-01-13T22:02:16.717" v="2025" actId="478"/>
          <ac:picMkLst>
            <pc:docMk/>
            <pc:sldMk cId="0" sldId="256"/>
            <ac:picMk id="34" creationId="{DFD933EC-3D9E-4D41-9EC4-1FB274FA8677}"/>
          </ac:picMkLst>
        </pc:picChg>
        <pc:picChg chg="del">
          <ac:chgData name="ALSABEH, ALI" userId="c96f00b3-cb0c-4169-8665-7d14d7dcd866" providerId="ADAL" clId="{9EBAFCE7-3E0A-45DE-BE6D-EF2876B876B6}" dt="2020-01-13T22:02:16.717" v="2025" actId="478"/>
          <ac:picMkLst>
            <pc:docMk/>
            <pc:sldMk cId="0" sldId="256"/>
            <ac:picMk id="35" creationId="{4B9E2942-E6FE-4A91-8AD4-0480EF476473}"/>
          </ac:picMkLst>
        </pc:picChg>
        <pc:picChg chg="del">
          <ac:chgData name="ALSABEH, ALI" userId="c96f00b3-cb0c-4169-8665-7d14d7dcd866" providerId="ADAL" clId="{9EBAFCE7-3E0A-45DE-BE6D-EF2876B876B6}" dt="2020-01-13T22:11:04.658" v="2125" actId="478"/>
          <ac:picMkLst>
            <pc:docMk/>
            <pc:sldMk cId="0" sldId="256"/>
            <ac:picMk id="37" creationId="{C9B3AEB2-B7A0-4EBC-8F77-4467AC9F1138}"/>
          </ac:picMkLst>
        </pc:picChg>
        <pc:picChg chg="add del mod">
          <ac:chgData name="ALSABEH, ALI" userId="c96f00b3-cb0c-4169-8665-7d14d7dcd866" providerId="ADAL" clId="{9EBAFCE7-3E0A-45DE-BE6D-EF2876B876B6}" dt="2020-01-13T22:10:39.124" v="2117" actId="478"/>
          <ac:picMkLst>
            <pc:docMk/>
            <pc:sldMk cId="0" sldId="256"/>
            <ac:picMk id="86" creationId="{C93242DC-A61F-43C9-8FD2-95AD1C65F1EA}"/>
          </ac:picMkLst>
        </pc:picChg>
        <pc:picChg chg="add mod">
          <ac:chgData name="ALSABEH, ALI" userId="c96f00b3-cb0c-4169-8665-7d14d7dcd866" providerId="ADAL" clId="{9EBAFCE7-3E0A-45DE-BE6D-EF2876B876B6}" dt="2020-01-13T22:13:21.596" v="2144" actId="14100"/>
          <ac:picMkLst>
            <pc:docMk/>
            <pc:sldMk cId="0" sldId="256"/>
            <ac:picMk id="87" creationId="{675B665E-6C61-438B-B1C5-C0F997961E63}"/>
          </ac:picMkLst>
        </pc:picChg>
      </pc:sldChg>
    </pc:docChg>
  </pc:docChgLst>
  <pc:docChgLst>
    <pc:chgData name="ALSABEH, ALI" userId="c96f00b3-cb0c-4169-8665-7d14d7dcd866" providerId="ADAL" clId="{9942B7E7-4C35-4780-9CE6-7D10B8FBB142}"/>
    <pc:docChg chg="undo modSld">
      <pc:chgData name="ALSABEH, ALI" userId="c96f00b3-cb0c-4169-8665-7d14d7dcd866" providerId="ADAL" clId="{9942B7E7-4C35-4780-9CE6-7D10B8FBB142}" dt="2020-01-14T03:52:32.588" v="5" actId="20577"/>
      <pc:docMkLst>
        <pc:docMk/>
      </pc:docMkLst>
      <pc:sldChg chg="modSp">
        <pc:chgData name="ALSABEH, ALI" userId="c96f00b3-cb0c-4169-8665-7d14d7dcd866" providerId="ADAL" clId="{9942B7E7-4C35-4780-9CE6-7D10B8FBB142}" dt="2020-01-14T03:52:32.588" v="5" actId="20577"/>
        <pc:sldMkLst>
          <pc:docMk/>
          <pc:sldMk cId="0" sldId="256"/>
        </pc:sldMkLst>
        <pc:spChg chg="mod">
          <ac:chgData name="ALSABEH, ALI" userId="c96f00b3-cb0c-4169-8665-7d14d7dcd866" providerId="ADAL" clId="{9942B7E7-4C35-4780-9CE6-7D10B8FBB142}" dt="2020-01-14T03:46:13.498" v="2" actId="20577"/>
          <ac:spMkLst>
            <pc:docMk/>
            <pc:sldMk cId="0" sldId="256"/>
            <ac:spMk id="61" creationId="{F792FFF7-BD8D-4AFE-98B4-2DA2BCEDEAD1}"/>
          </ac:spMkLst>
        </pc:spChg>
        <pc:spChg chg="mod">
          <ac:chgData name="ALSABEH, ALI" userId="c96f00b3-cb0c-4169-8665-7d14d7dcd866" providerId="ADAL" clId="{9942B7E7-4C35-4780-9CE6-7D10B8FBB142}" dt="2020-01-14T03:52:32.588" v="5" actId="20577"/>
          <ac:spMkLst>
            <pc:docMk/>
            <pc:sldMk cId="0" sldId="256"/>
            <ac:spMk id="112" creationId="{7BDB2997-64C8-4D09-A66B-AF86E6B2AF55}"/>
          </ac:spMkLst>
        </pc:spChg>
        <pc:picChg chg="mod">
          <ac:chgData name="ALSABEH, ALI" userId="c96f00b3-cb0c-4169-8665-7d14d7dcd866" providerId="ADAL" clId="{9942B7E7-4C35-4780-9CE6-7D10B8FBB142}" dt="2020-01-14T03:39:41.611" v="1" actId="14100"/>
          <ac:picMkLst>
            <pc:docMk/>
            <pc:sldMk cId="0" sldId="256"/>
            <ac:picMk id="4" creationId="{CDA99749-4891-40B5-A0A2-25AF0E96E46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5575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1380788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5575" y="11380788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fld id="{56A6134A-9986-4884-ADAB-C57241D32564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4862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41925" y="0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82738" y="889000"/>
            <a:ext cx="6059487" cy="4545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7300" y="5732463"/>
            <a:ext cx="6708775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1363325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41925" y="11363325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fld id="{23124DF2-DDA8-402F-81DD-AC1D1E5694AB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4019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580D61-8B82-42C3-9A37-58134866DD67}" type="slidenum">
              <a:rPr lang="zh-CN" altLang="en-US" sz="1500"/>
              <a:t>1</a:t>
            </a:fld>
            <a:endParaRPr lang="en-US" altLang="zh-CN" sz="150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123" y="10226675"/>
            <a:ext cx="37306957" cy="705485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245" y="18653125"/>
            <a:ext cx="30722711" cy="841375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66012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279" y="7680325"/>
            <a:ext cx="39502643" cy="21724938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220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968" y="1317625"/>
            <a:ext cx="9874956" cy="28087638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278" y="1317625"/>
            <a:ext cx="29492222" cy="28087638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5127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279" y="7680325"/>
            <a:ext cx="39502643" cy="2172493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3083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439"/>
            <a:ext cx="37306957" cy="6537325"/>
          </a:xfrm>
          <a:prstGeom prst="rect">
            <a:avLst/>
          </a:prstGeom>
        </p:spPr>
        <p:txBody>
          <a:bodyPr anchor="t"/>
          <a:lstStyle>
            <a:defPPr>
              <a:defRPr kern="1200" smtId="4294967295"/>
            </a:defPPr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538"/>
            <a:ext cx="37306957" cy="7200900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4496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279" y="7680325"/>
            <a:ext cx="19683588" cy="2172493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3334" y="7680325"/>
            <a:ext cx="19683589" cy="2172493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49732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278" y="7369176"/>
            <a:ext cx="19392900" cy="3070225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278" y="10439401"/>
            <a:ext cx="19392900" cy="18965862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555" y="7369176"/>
            <a:ext cx="19401368" cy="3070225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555" y="10439401"/>
            <a:ext cx="19401368" cy="18965862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5961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7045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9810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8" y="1311275"/>
            <a:ext cx="14439900" cy="5576888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523" y="1311275"/>
            <a:ext cx="24536400" cy="2809398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278" y="6888163"/>
            <a:ext cx="14439900" cy="225171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7546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545" y="23042564"/>
            <a:ext cx="26334157" cy="2720975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545" y="2941639"/>
            <a:ext cx="26334157" cy="1975008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545" y="25763539"/>
            <a:ext cx="26334157" cy="3862387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9591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959600" y="33426400"/>
            <a:ext cx="29972000" cy="1549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69596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ponderingpeacock  Size: tri-fold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2pPr>
      <a:lvl3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3pPr>
      <a:lvl4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4pPr>
      <a:lvl5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5pPr>
      <a:lvl6pPr marL="4572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6pPr>
      <a:lvl7pPr marL="9144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7pPr>
      <a:lvl8pPr marL="13716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8pPr>
      <a:lvl9pPr marL="18288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9pPr>
    </p:titleStyle>
    <p:bodyStyle>
      <a:defPPr>
        <a:defRPr kern="1200" smtId="4294967295"/>
      </a:defPPr>
      <a:lvl1pPr marL="1150938" indent="-1150938" algn="l" defTabSz="3074988" rtl="0" eaLnBrk="0" fontAlgn="base" hangingPunct="0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+mn-lt"/>
          <a:ea typeface="+mn-ea"/>
          <a:cs typeface="+mn-cs"/>
        </a:defRPr>
      </a:lvl1pPr>
      <a:lvl2pPr marL="2497138" indent="-960438" algn="l" defTabSz="3074988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2pPr>
      <a:lvl3pPr marL="3843338" indent="-768350" algn="l" defTabSz="3074988" rtl="0" eaLnBrk="0" fontAlgn="base" hangingPunct="0">
        <a:spcBef>
          <a:spcPct val="20000"/>
        </a:spcBef>
        <a:spcAft>
          <a:spcPct val="0"/>
        </a:spcAft>
        <a:buChar char="•"/>
        <a:defRPr sz="8100">
          <a:solidFill>
            <a:schemeClr val="tx1"/>
          </a:solidFill>
          <a:latin typeface="+mn-lt"/>
        </a:defRPr>
      </a:lvl3pPr>
      <a:lvl4pPr marL="5384800" indent="-773113" algn="l" defTabSz="3074988" rtl="0" eaLnBrk="0" fontAlgn="base" hangingPunct="0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</a:defRPr>
      </a:lvl4pPr>
      <a:lvl5pPr marL="69215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5pPr>
      <a:lvl6pPr marL="73787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6pPr>
      <a:lvl7pPr marL="78359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7pPr>
      <a:lvl8pPr marL="82931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8pPr>
      <a:lvl9pPr marL="87503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sv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2D3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41"/>
          <p:cNvSpPr txBox="1">
            <a:spLocks noChangeArrowheads="1"/>
          </p:cNvSpPr>
          <p:nvPr/>
        </p:nvSpPr>
        <p:spPr bwMode="auto">
          <a:xfrm>
            <a:off x="660482" y="685799"/>
            <a:ext cx="42542542" cy="6884669"/>
          </a:xfrm>
          <a:prstGeom prst="snip2DiagRect">
            <a:avLst/>
          </a:prstGeom>
          <a:solidFill>
            <a:srgbClr val="8E0000"/>
          </a:solidFill>
          <a:ln w="25400">
            <a:noFill/>
            <a:miter lim="800000"/>
          </a:ln>
        </p:spPr>
        <p:txBody>
          <a:bodyPr lIns="61170" tIns="30584" rIns="61170" bIns="30584" anchor="ctr"/>
          <a:lstStyle>
            <a:defPPr>
              <a:defRPr kern="1200" smtId="4294967295"/>
            </a:defPPr>
            <a:lvl1pPr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zh-CN" sz="4200" b="1" i="1" u="sng" dirty="0">
              <a:solidFill>
                <a:schemeClr val="bg1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425621FB-070F-446E-BA36-4A66EBF8DEF2}"/>
              </a:ext>
            </a:extLst>
          </p:cNvPr>
          <p:cNvSpPr txBox="1"/>
          <p:nvPr/>
        </p:nvSpPr>
        <p:spPr>
          <a:xfrm>
            <a:off x="4499019" y="1150965"/>
            <a:ext cx="36576000" cy="2937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ct val="20000"/>
              </a:spcBef>
              <a:defRPr/>
            </a:pPr>
            <a:r>
              <a:rPr lang="en-US" sz="85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Exploiting Ransomware Paranoia For </a:t>
            </a:r>
          </a:p>
          <a:p>
            <a:pPr algn="ctr" defTabSz="3761086">
              <a:spcBef>
                <a:spcPct val="20000"/>
              </a:spcBef>
              <a:defRPr/>
            </a:pPr>
            <a:r>
              <a:rPr lang="en-US" sz="8500" b="1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Execution Prevention</a:t>
            </a:r>
            <a:endParaRPr lang="en-US" sz="8500" b="1" dirty="0">
              <a:solidFill>
                <a:schemeClr val="bg1"/>
              </a:solidFill>
              <a:effectLst/>
              <a:latin typeface="Quattrocento" panose="02020802030000000404" pitchFamily="18" charset="0"/>
            </a:endParaRP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3A3E55C8-5130-4258-80B1-064CE3FDB621}"/>
              </a:ext>
            </a:extLst>
          </p:cNvPr>
          <p:cNvSpPr txBox="1"/>
          <p:nvPr/>
        </p:nvSpPr>
        <p:spPr>
          <a:xfrm>
            <a:off x="4499019" y="4352496"/>
            <a:ext cx="36576000" cy="396416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6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Ali </a:t>
            </a:r>
            <a:r>
              <a:rPr lang="en-US" sz="5600" dirty="0" err="1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AlSabeh,</a:t>
            </a:r>
            <a:r>
              <a:rPr lang="en-US" sz="56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 Jorge </a:t>
            </a:r>
            <a:r>
              <a:rPr lang="en-US" sz="5600" dirty="0" err="1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Crichigno</a:t>
            </a:r>
            <a:r>
              <a:rPr lang="en-US" sz="56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, Elias </a:t>
            </a:r>
            <a:r>
              <a:rPr lang="en-US" sz="5600" dirty="0" err="1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Bou-Harb</a:t>
            </a:r>
            <a:endParaRPr lang="en-US" sz="5600" dirty="0">
              <a:solidFill>
                <a:schemeClr val="bg1"/>
              </a:solidFill>
              <a:effectLst/>
              <a:latin typeface="Quattrocento" panose="020208020300000004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56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Integrated Information Technology Department, University of South Carolina, Columbia, South Carolina</a:t>
            </a:r>
          </a:p>
          <a:p>
            <a:pPr algn="ctr">
              <a:defRPr/>
            </a:pPr>
            <a:r>
              <a:rPr lang="en-US" sz="56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The Cyber Center For Security and Analytics, University of Texas at San Antonio, USA</a:t>
            </a:r>
          </a:p>
          <a:p>
            <a:pPr algn="ctr">
              <a:defRPr/>
            </a:pPr>
            <a:endParaRPr lang="en-US" sz="5600" dirty="0">
              <a:solidFill>
                <a:schemeClr val="bg1"/>
              </a:solidFill>
              <a:effectLst/>
              <a:latin typeface="Quattrocento" panose="02020802030000000404" pitchFamily="18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F831EE1-8866-4A3E-8CAB-8624A11FF145}"/>
              </a:ext>
            </a:extLst>
          </p:cNvPr>
          <p:cNvSpPr/>
          <p:nvPr/>
        </p:nvSpPr>
        <p:spPr>
          <a:xfrm>
            <a:off x="10972800" y="9524999"/>
            <a:ext cx="10520636" cy="8830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81" name="Rectangle 10">
            <a:extLst>
              <a:ext uri="{FF2B5EF4-FFF2-40B4-BE49-F238E27FC236}">
                <a16:creationId xmlns:a16="http://schemas.microsoft.com/office/drawing/2014/main" id="{868B6862-5CC5-4906-AC03-EA9661AD1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8218" y="8265271"/>
            <a:ext cx="10529341" cy="1249487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A holistic hierarchy of the</a:t>
            </a:r>
          </a:p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 proposed approach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24D4BC5-5256-4C2E-B3FB-87EA69B63AF3}"/>
              </a:ext>
            </a:extLst>
          </p:cNvPr>
          <p:cNvSpPr/>
          <p:nvPr/>
        </p:nvSpPr>
        <p:spPr>
          <a:xfrm>
            <a:off x="660482" y="8730642"/>
            <a:ext cx="9748902" cy="9624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D5A32123-7974-4A0F-B8DF-6C82FB22F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13" y="9340244"/>
            <a:ext cx="9022487" cy="860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Several ransomware detection approaches have been proposed in the literature that interchange between static and dynamic analysis.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Recently, ransomware attacks were shown to fingerprint the execution environment before they attack the system to counter dynamic analysis.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In this project, we exploit the behavior of contemporary ransomware to prevent its attack on real systems and thus avoid the loss of any data.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We explore a set of ransomware-generated artifacts that are launched to sniff the surrounding and develop an approach that monitors the behavior of a program by intercepting the called APIs.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approach determines in real-time if the program is trying to inspect its surrounding before the attack and abort it immediately prior to the initiation of any malicious encryption or locking.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Through empirical evaluations, we study how ransomware and benign programs inspect the environment and demonstrate how to prevent ransomware with a low false positive rate.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10">
            <a:extLst>
              <a:ext uri="{FF2B5EF4-FFF2-40B4-BE49-F238E27FC236}">
                <a16:creationId xmlns:a16="http://schemas.microsoft.com/office/drawing/2014/main" id="{4EDA12B6-07B5-44F9-8F8B-E1BE66469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900" y="8200965"/>
            <a:ext cx="9748902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Abstract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36036AE-C83F-4AC9-800C-C6574727635F}"/>
              </a:ext>
            </a:extLst>
          </p:cNvPr>
          <p:cNvSpPr/>
          <p:nvPr/>
        </p:nvSpPr>
        <p:spPr>
          <a:xfrm>
            <a:off x="660482" y="26370085"/>
            <a:ext cx="9748902" cy="2662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90" name="Rectangle 10">
            <a:extLst>
              <a:ext uri="{FF2B5EF4-FFF2-40B4-BE49-F238E27FC236}">
                <a16:creationId xmlns:a16="http://schemas.microsoft.com/office/drawing/2014/main" id="{8C463412-CC68-4A0F-AE72-68EF99EB2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82" y="25756695"/>
            <a:ext cx="9748902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  Ransomware detection techniques gaps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6F9B463-E17B-4E7C-87E7-83502E0F6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176" y="2541157"/>
            <a:ext cx="4564245" cy="2327765"/>
          </a:xfrm>
          <a:prstGeom prst="rect">
            <a:avLst/>
          </a:prstGeom>
        </p:spPr>
      </p:pic>
      <p:pic>
        <p:nvPicPr>
          <p:cNvPr id="1030" name="Picture 6" descr="Image result for nsf">
            <a:extLst>
              <a:ext uri="{FF2B5EF4-FFF2-40B4-BE49-F238E27FC236}">
                <a16:creationId xmlns:a16="http://schemas.microsoft.com/office/drawing/2014/main" id="{B8C4B66A-A56E-4E53-ADAA-7CDBD5A48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819" y="1828800"/>
            <a:ext cx="3349581" cy="33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42840E07-26EB-4E1D-B651-E439ECC78699}"/>
              </a:ext>
            </a:extLst>
          </p:cNvPr>
          <p:cNvSpPr/>
          <p:nvPr/>
        </p:nvSpPr>
        <p:spPr>
          <a:xfrm>
            <a:off x="10978663" y="29899531"/>
            <a:ext cx="10518896" cy="2752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FCB36AFA-7261-4BD0-BAAA-5D5F78E44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8663" y="29476627"/>
            <a:ext cx="10514773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Acknowledgement</a:t>
            </a: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A2B780AA-1835-403D-9431-C77CA5DD4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9887" y="30704519"/>
            <a:ext cx="10106113" cy="170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This work was supported by the National Science Foundation (NSF), Grants 1829698 and 1907821.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376D84-ADFB-491E-80CD-01ADA78A0A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641" y="2824357"/>
            <a:ext cx="2595267" cy="18945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F7E52C-8E8D-431D-B938-0A74D2EBE4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3800" y="10209561"/>
            <a:ext cx="9987236" cy="7221468"/>
          </a:xfrm>
          <a:prstGeom prst="rect">
            <a:avLst/>
          </a:prstGeom>
        </p:spPr>
      </p:pic>
      <p:sp>
        <p:nvSpPr>
          <p:cNvPr id="58" name="TextBox 19">
            <a:extLst>
              <a:ext uri="{FF2B5EF4-FFF2-40B4-BE49-F238E27FC236}">
                <a16:creationId xmlns:a16="http://schemas.microsoft.com/office/drawing/2014/main" id="{F461113D-CCEF-43D7-A6AF-F14C18F44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12" y="26847240"/>
            <a:ext cx="9022487" cy="21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Focusing on detection rather than prevention.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Detection is mainly based on ransomware’s high level behavior (encryption/locking).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Lack of considering contemporary ransomware behavior.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10E30D7-E172-43FB-9E54-6928AD315E0D}"/>
              </a:ext>
            </a:extLst>
          </p:cNvPr>
          <p:cNvSpPr/>
          <p:nvPr/>
        </p:nvSpPr>
        <p:spPr>
          <a:xfrm>
            <a:off x="660481" y="29939039"/>
            <a:ext cx="9804709" cy="2752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3D28D75A-A3D5-4630-9FA7-4EEF05CA1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91" y="29476626"/>
            <a:ext cx="9808700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Methodological considerations</a:t>
            </a:r>
          </a:p>
        </p:txBody>
      </p:sp>
      <p:sp>
        <p:nvSpPr>
          <p:cNvPr id="61" name="TextBox 19">
            <a:extLst>
              <a:ext uri="{FF2B5EF4-FFF2-40B4-BE49-F238E27FC236}">
                <a16:creationId xmlns:a16="http://schemas.microsoft.com/office/drawing/2014/main" id="{F792FFF7-BD8D-4AFE-98B4-2DA2BCEDE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12" y="30682505"/>
            <a:ext cx="9022487" cy="170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Environment fingerprinting techniques.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Preventing contemporary ransomware.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Addressing false positives when monitoring a program.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Real-time, fast, and efficient monitoring technique.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C859C8C-7A13-48CD-8760-AA152BB59F8D}"/>
              </a:ext>
            </a:extLst>
          </p:cNvPr>
          <p:cNvSpPr/>
          <p:nvPr/>
        </p:nvSpPr>
        <p:spPr>
          <a:xfrm>
            <a:off x="32689800" y="9071481"/>
            <a:ext cx="10517131" cy="19836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66" name="Rectangle 10">
            <a:extLst>
              <a:ext uri="{FF2B5EF4-FFF2-40B4-BE49-F238E27FC236}">
                <a16:creationId xmlns:a16="http://schemas.microsoft.com/office/drawing/2014/main" id="{ECBA24D5-ECCB-4D07-9D5F-B6B44C832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3683" y="8243043"/>
            <a:ext cx="10529341" cy="831223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Empirical evaluation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80E6E97-2D3E-4ED2-A1C3-039C08DAC41D}"/>
              </a:ext>
            </a:extLst>
          </p:cNvPr>
          <p:cNvSpPr/>
          <p:nvPr/>
        </p:nvSpPr>
        <p:spPr>
          <a:xfrm>
            <a:off x="22402800" y="29899532"/>
            <a:ext cx="20796103" cy="2752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111" name="Rectangle 10">
            <a:extLst>
              <a:ext uri="{FF2B5EF4-FFF2-40B4-BE49-F238E27FC236}">
                <a16:creationId xmlns:a16="http://schemas.microsoft.com/office/drawing/2014/main" id="{0C924196-6CB8-43DF-B9BE-476195E1B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5023" y="29476627"/>
            <a:ext cx="20823879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Concluding remarks and future direction</a:t>
            </a:r>
          </a:p>
        </p:txBody>
      </p:sp>
      <p:sp>
        <p:nvSpPr>
          <p:cNvPr id="112" name="TextBox 19">
            <a:extLst>
              <a:ext uri="{FF2B5EF4-FFF2-40B4-BE49-F238E27FC236}">
                <a16:creationId xmlns:a16="http://schemas.microsoft.com/office/drawing/2014/main" id="{7BDB2997-64C8-4D09-A66B-AF86E6B2A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7600" y="30403800"/>
            <a:ext cx="20107151" cy="21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proposed </a:t>
            </a:r>
            <a:r>
              <a:rPr lang="en-US" sz="240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approach addresses </a:t>
            </a: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evasive ransomware attacks that perform fingerprinting to check if they are being executed in a real or monitored environment, </a:t>
            </a:r>
            <a:r>
              <a:rPr lang="en-US" sz="240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and prevents </a:t>
            </a: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them from executing their intended  encryption/locking  behavior.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gathered prioritized artifacts were able to identify evasive ransomware samples  from  benign  ones  with a low false-positive rate.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approach can be enhanced by exploring deferring techniques to delay the execution of contemporary ransomware, and make it generic to operate on various operating systems.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A22BE9-EBFF-4C32-892E-F3F4A84BC1FE}"/>
              </a:ext>
            </a:extLst>
          </p:cNvPr>
          <p:cNvSpPr/>
          <p:nvPr/>
        </p:nvSpPr>
        <p:spPr>
          <a:xfrm>
            <a:off x="652957" y="19282390"/>
            <a:ext cx="9748902" cy="6190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114" name="Rectangle 10">
            <a:extLst>
              <a:ext uri="{FF2B5EF4-FFF2-40B4-BE49-F238E27FC236}">
                <a16:creationId xmlns:a16="http://schemas.microsoft.com/office/drawing/2014/main" id="{1F8560B4-E857-4C58-8F71-17390B1D3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57" y="18669000"/>
            <a:ext cx="9748902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Contributions</a:t>
            </a:r>
          </a:p>
        </p:txBody>
      </p:sp>
      <p:sp>
        <p:nvSpPr>
          <p:cNvPr id="115" name="TextBox 19">
            <a:extLst>
              <a:ext uri="{FF2B5EF4-FFF2-40B4-BE49-F238E27FC236}">
                <a16:creationId xmlns:a16="http://schemas.microsoft.com/office/drawing/2014/main" id="{27514B10-D4F7-4CF1-B722-71B8738D6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87" y="19681914"/>
            <a:ext cx="9022487" cy="535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Exploring the behavior of contemporary ransomware by collecting relevant artifacts related to fingerprinting the execution environment, such as inspecting running processes, system files, registries, and CPU performance.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Designing and developing a host-based approach which can detect contemporary ransomware through monitoring their “paranoia” (i.e., generated behavior targeting the execution environment) to prevent it from encrypting/locking the host machine through investigation techniques rooted in API interception methods.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Executing empirical evaluations using real ransomware datasets, and achieving an accuracy of 91% on training data, and 84% on testing data.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B6806C1-2E3F-4812-AED8-E36563948F03}"/>
              </a:ext>
            </a:extLst>
          </p:cNvPr>
          <p:cNvSpPr/>
          <p:nvPr/>
        </p:nvSpPr>
        <p:spPr>
          <a:xfrm>
            <a:off x="10968218" y="19618501"/>
            <a:ext cx="10529340" cy="9289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57" name="Rectangle 10">
            <a:extLst>
              <a:ext uri="{FF2B5EF4-FFF2-40B4-BE49-F238E27FC236}">
                <a16:creationId xmlns:a16="http://schemas.microsoft.com/office/drawing/2014/main" id="{77B272EE-EBF8-4648-BF0C-D36B51E69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8219" y="18710099"/>
            <a:ext cx="10529340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Methodology</a:t>
            </a:r>
          </a:p>
        </p:txBody>
      </p:sp>
      <p:sp>
        <p:nvSpPr>
          <p:cNvPr id="68" name="TextBox 19">
            <a:extLst>
              <a:ext uri="{FF2B5EF4-FFF2-40B4-BE49-F238E27FC236}">
                <a16:creationId xmlns:a16="http://schemas.microsoft.com/office/drawing/2014/main" id="{035DD6DA-C819-4289-B064-F55BBF108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9887" y="19865107"/>
            <a:ext cx="9864951" cy="860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Collect diverse set of malware samples, and filter the ones related to ransomware.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Among the collected ransomware samples, perform ransomware family labeling to assure that the samples are representative and diverse.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Collect a set of APIs that are related to environment inspection (executed by different ransomware samples prior to enumerating and encrypting the target’s files)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Tune the ratio of false positives by assigning a rank/priority that shows how likely this API is to be launched by evasive ransomware samples for sniffing the environment.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Integrate the collected APIs inside a DLL and monitor programs’ execution by injecting this DLL into the address spaces of the executing processes.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proposed monitoring mechanism will begin the moment a program is executed.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If the monitored program attempts to fingerprint the environment through reaching a certain threshold where it is considered evasive ransomware, then a kill signal is sent to abort its execution.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Else, it is deemed as a benign operation and its execution is uninterrupted.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7C47BB4-C2B6-4904-ACBD-F3BE9FC0532C}"/>
              </a:ext>
            </a:extLst>
          </p:cNvPr>
          <p:cNvSpPr/>
          <p:nvPr/>
        </p:nvSpPr>
        <p:spPr>
          <a:xfrm>
            <a:off x="21931752" y="9091415"/>
            <a:ext cx="10275230" cy="5288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72" name="Rectangle 10">
            <a:extLst>
              <a:ext uri="{FF2B5EF4-FFF2-40B4-BE49-F238E27FC236}">
                <a16:creationId xmlns:a16="http://schemas.microsoft.com/office/drawing/2014/main" id="{04BC6884-772C-4D8F-AD15-667BD4BB4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1752" y="8156610"/>
            <a:ext cx="10275229" cy="934805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API interception and score adjustment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99D8F6A-A218-45DB-9B6A-2EAC7D8A11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011" y="9440500"/>
            <a:ext cx="9601200" cy="4657598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E7AE0D8C-D434-42C3-ADD2-2352DB7C07DF}"/>
              </a:ext>
            </a:extLst>
          </p:cNvPr>
          <p:cNvSpPr/>
          <p:nvPr/>
        </p:nvSpPr>
        <p:spPr>
          <a:xfrm>
            <a:off x="21931752" y="15621000"/>
            <a:ext cx="10275230" cy="13286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 dirty="0">
              <a:latin typeface="+mj-lt"/>
            </a:endParaRPr>
          </a:p>
        </p:txBody>
      </p:sp>
      <p:sp>
        <p:nvSpPr>
          <p:cNvPr id="85" name="Rectangle 10">
            <a:extLst>
              <a:ext uri="{FF2B5EF4-FFF2-40B4-BE49-F238E27FC236}">
                <a16:creationId xmlns:a16="http://schemas.microsoft.com/office/drawing/2014/main" id="{92CDD6F7-9E7F-4639-9DE3-5E7B51F8A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1752" y="14686195"/>
            <a:ext cx="10275229" cy="934805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Empirical evaluation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675B665E-6C61-438B-B1C5-C0F997961E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59683" y="15851038"/>
            <a:ext cx="7601634" cy="8197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A99749-4891-40B5-A0A2-25AF0E96E4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982" y="9143554"/>
            <a:ext cx="10041680" cy="4120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5F93EB-2786-48DA-8DEB-B6DB02CA8D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981" y="14091415"/>
            <a:ext cx="10041681" cy="41203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293E0C-CB1D-4049-8B14-33828EC0DF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120" y="19050000"/>
            <a:ext cx="10029542" cy="41217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4B5E57-BF73-48AE-955A-FFFBB3059B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119" y="23926800"/>
            <a:ext cx="10041681" cy="41203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74AE23-B02E-4D6A-ABE3-BD94B30C4D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00" y="24188509"/>
            <a:ext cx="8305800" cy="4306342"/>
          </a:xfrm>
          <a:prstGeom prst="rect">
            <a:avLst/>
          </a:prstGeom>
        </p:spPr>
      </p:pic>
      <p:sp>
        <p:nvSpPr>
          <p:cNvPr id="51" name="TextBox 19">
            <a:extLst>
              <a:ext uri="{FF2B5EF4-FFF2-40B4-BE49-F238E27FC236}">
                <a16:creationId xmlns:a16="http://schemas.microsoft.com/office/drawing/2014/main" id="{E19F13E3-131F-43E5-994D-4136CF7C0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0" y="28422600"/>
            <a:ext cx="8763001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2400" dirty="0">
                <a:effectLst/>
                <a:latin typeface="Quattrocento Sans" panose="020B0604020202020204" charset="0"/>
                <a:cs typeface="Quire Sans" panose="020B0502040204020203" pitchFamily="34" charset="0"/>
              </a:rPr>
              <a:t>The variation of the accuracy value with respect to the threshold</a:t>
            </a:r>
          </a:p>
        </p:txBody>
      </p:sp>
      <p:sp>
        <p:nvSpPr>
          <p:cNvPr id="52" name="TextBox 19">
            <a:extLst>
              <a:ext uri="{FF2B5EF4-FFF2-40B4-BE49-F238E27FC236}">
                <a16:creationId xmlns:a16="http://schemas.microsoft.com/office/drawing/2014/main" id="{7B7503ED-DC2B-4A19-AFCB-995B5406B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4600" y="13182600"/>
            <a:ext cx="9948858" cy="88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Scores  reported  by  our  implemented  approach  when measuring  the evasiveness  of  ransomware training samples</a:t>
            </a:r>
          </a:p>
        </p:txBody>
      </p:sp>
      <p:sp>
        <p:nvSpPr>
          <p:cNvPr id="53" name="TextBox 19">
            <a:extLst>
              <a:ext uri="{FF2B5EF4-FFF2-40B4-BE49-F238E27FC236}">
                <a16:creationId xmlns:a16="http://schemas.microsoft.com/office/drawing/2014/main" id="{1FD222BC-B52F-4146-9D34-CA47EAEA5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5804" y="18135600"/>
            <a:ext cx="9948858" cy="88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Scores  reported  by  our  implemented  approach  when measuring  the evasiveness  of  benign training samples</a:t>
            </a:r>
          </a:p>
        </p:txBody>
      </p:sp>
      <p:sp>
        <p:nvSpPr>
          <p:cNvPr id="55" name="TextBox 19">
            <a:extLst>
              <a:ext uri="{FF2B5EF4-FFF2-40B4-BE49-F238E27FC236}">
                <a16:creationId xmlns:a16="http://schemas.microsoft.com/office/drawing/2014/main" id="{AE2CABFC-C0F3-4525-A11C-A78A89C13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4600" y="23113035"/>
            <a:ext cx="9948858" cy="88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Scores  reported  by  our  implemented  approach  when measuring  the evasiveness  of  ransomware testing samples</a:t>
            </a:r>
          </a:p>
        </p:txBody>
      </p:sp>
      <p:sp>
        <p:nvSpPr>
          <p:cNvPr id="56" name="TextBox 19">
            <a:extLst>
              <a:ext uri="{FF2B5EF4-FFF2-40B4-BE49-F238E27FC236}">
                <a16:creationId xmlns:a16="http://schemas.microsoft.com/office/drawing/2014/main" id="{E4914462-71A7-4C2E-A983-E45FC02F3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5893" y="28003334"/>
            <a:ext cx="9948858" cy="88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Scores  reported  by  our  implemented  approach  when measuring  the evasiveness  of  benign testing samples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ponderingpeacock|09-2018"/>
</p:tagLst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5A1244B708FF478772D9F5BE92EA81" ma:contentTypeVersion="12" ma:contentTypeDescription="Create a new document." ma:contentTypeScope="" ma:versionID="ef82babfd6a87b1b7feeea62825a313b">
  <xsd:schema xmlns:xsd="http://www.w3.org/2001/XMLSchema" xmlns:xs="http://www.w3.org/2001/XMLSchema" xmlns:p="http://schemas.microsoft.com/office/2006/metadata/properties" xmlns:ns3="0e4f2584-2fae-42b4-b977-142c5a2a3cc9" xmlns:ns4="4d62a9a3-2ad3-4c4a-963b-51ff34f52dba" targetNamespace="http://schemas.microsoft.com/office/2006/metadata/properties" ma:root="true" ma:fieldsID="a63f099aa2e7595213fa8dcb9381ecc2" ns3:_="" ns4:_="">
    <xsd:import namespace="0e4f2584-2fae-42b4-b977-142c5a2a3cc9"/>
    <xsd:import namespace="4d62a9a3-2ad3-4c4a-963b-51ff34f52d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f2584-2fae-42b4-b977-142c5a2a3c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2a9a3-2ad3-4c4a-963b-51ff34f52db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E235FB-D347-497E-8BFC-EDEF0B170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4f2584-2fae-42b4-b977-142c5a2a3cc9"/>
    <ds:schemaRef ds:uri="4d62a9a3-2ad3-4c4a-963b-51ff34f52d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8B9D93-2181-4C1B-BE06-E15C2576BD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E93652-C284-4C65-9CC6-08B0F791E30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4357</TotalTime>
  <Words>738</Words>
  <Application>Microsoft Office PowerPoint</Application>
  <PresentationFormat>Custom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Times New Roman</vt:lpstr>
      <vt:lpstr>Quattrocento</vt:lpstr>
      <vt:lpstr>Quattrocento Sans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a scientific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ALSABEH, ALI</cp:lastModifiedBy>
  <cp:revision>130</cp:revision>
  <cp:lastPrinted>2000-08-03T00:31:24Z</cp:lastPrinted>
  <dcterms:modified xsi:type="dcterms:W3CDTF">2020-01-14T03:52:43Z</dcterms:modified>
  <cp:category>research posters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0x010100BB5A1244B708FF478772D9F5BE92EA81</vt:lpwstr>
  </property>
</Properties>
</file>