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408" r:id="rId2"/>
    <p:sldId id="316" r:id="rId3"/>
    <p:sldId id="334" r:id="rId4"/>
    <p:sldId id="1220" r:id="rId5"/>
    <p:sldId id="2108" r:id="rId6"/>
    <p:sldId id="379" r:id="rId7"/>
    <p:sldId id="1221" r:id="rId8"/>
    <p:sldId id="210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D159C1-188B-48A9-B970-600AC45A9428}" v="6" dt="2023-02-15T23:32:02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38" autoAdjust="0"/>
    <p:restoredTop sz="85442" autoAdjust="0"/>
  </p:normalViewPr>
  <p:slideViewPr>
    <p:cSldViewPr snapToGrid="0" snapToObjects="1">
      <p:cViewPr varScale="1">
        <p:scale>
          <a:sx n="104" d="100"/>
          <a:sy n="104" d="100"/>
        </p:scale>
        <p:origin x="1152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29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chigno Benitez, Jorge" userId="e8c2d0ca-3c76-40b7-b803-52729ce5e219" providerId="ADAL" clId="{BAD159C1-188B-48A9-B970-600AC45A9428}"/>
    <pc:docChg chg="undo custSel addSld modSld sldOrd">
      <pc:chgData name="Crichigno Benitez, Jorge" userId="e8c2d0ca-3c76-40b7-b803-52729ce5e219" providerId="ADAL" clId="{BAD159C1-188B-48A9-B970-600AC45A9428}" dt="2023-02-15T23:34:24.053" v="174" actId="20577"/>
      <pc:docMkLst>
        <pc:docMk/>
      </pc:docMkLst>
      <pc:sldChg chg="addSp delSp modSp add mod">
        <pc:chgData name="Crichigno Benitez, Jorge" userId="e8c2d0ca-3c76-40b7-b803-52729ce5e219" providerId="ADAL" clId="{BAD159C1-188B-48A9-B970-600AC45A9428}" dt="2023-02-15T23:28:33.968" v="81"/>
        <pc:sldMkLst>
          <pc:docMk/>
          <pc:sldMk cId="2000697693" sldId="1221"/>
        </pc:sldMkLst>
        <pc:spChg chg="mod">
          <ac:chgData name="Crichigno Benitez, Jorge" userId="e8c2d0ca-3c76-40b7-b803-52729ce5e219" providerId="ADAL" clId="{BAD159C1-188B-48A9-B970-600AC45A9428}" dt="2023-02-15T23:26:17.646" v="17" actId="20577"/>
          <ac:spMkLst>
            <pc:docMk/>
            <pc:sldMk cId="2000697693" sldId="1221"/>
            <ac:spMk id="2" creationId="{C9E7A209-383F-4C01-82CC-D2F99971FC58}"/>
          </ac:spMkLst>
        </pc:spChg>
        <pc:spChg chg="mod">
          <ac:chgData name="Crichigno Benitez, Jorge" userId="e8c2d0ca-3c76-40b7-b803-52729ce5e219" providerId="ADAL" clId="{BAD159C1-188B-48A9-B970-600AC45A9428}" dt="2023-02-15T23:28:33.968" v="81"/>
          <ac:spMkLst>
            <pc:docMk/>
            <pc:sldMk cId="2000697693" sldId="1221"/>
            <ac:spMk id="14" creationId="{48AFB8B8-3111-4999-997D-C50022E2F3AE}"/>
          </ac:spMkLst>
        </pc:spChg>
        <pc:picChg chg="add del mod">
          <ac:chgData name="Crichigno Benitez, Jorge" userId="e8c2d0ca-3c76-40b7-b803-52729ce5e219" providerId="ADAL" clId="{BAD159C1-188B-48A9-B970-600AC45A9428}" dt="2023-02-15T23:28:05.881" v="73" actId="478"/>
          <ac:picMkLst>
            <pc:docMk/>
            <pc:sldMk cId="2000697693" sldId="1221"/>
            <ac:picMk id="4" creationId="{294129EC-163A-EDA4-A1C2-2C355EE2AAFD}"/>
          </ac:picMkLst>
        </pc:picChg>
        <pc:picChg chg="del">
          <ac:chgData name="Crichigno Benitez, Jorge" userId="e8c2d0ca-3c76-40b7-b803-52729ce5e219" providerId="ADAL" clId="{BAD159C1-188B-48A9-B970-600AC45A9428}" dt="2023-02-15T23:26:23.950" v="19" actId="478"/>
          <ac:picMkLst>
            <pc:docMk/>
            <pc:sldMk cId="2000697693" sldId="1221"/>
            <ac:picMk id="5" creationId="{E31F919B-13E3-4BF4-A444-E33D6BBBBDD6}"/>
          </ac:picMkLst>
        </pc:picChg>
        <pc:picChg chg="add del mod">
          <ac:chgData name="Crichigno Benitez, Jorge" userId="e8c2d0ca-3c76-40b7-b803-52729ce5e219" providerId="ADAL" clId="{BAD159C1-188B-48A9-B970-600AC45A9428}" dt="2023-02-15T23:28:07.865" v="74" actId="478"/>
          <ac:picMkLst>
            <pc:docMk/>
            <pc:sldMk cId="2000697693" sldId="1221"/>
            <ac:picMk id="7" creationId="{92D2CB09-B762-8320-6986-A1ECD87D7649}"/>
          </ac:picMkLst>
        </pc:picChg>
        <pc:picChg chg="add mod">
          <ac:chgData name="Crichigno Benitez, Jorge" userId="e8c2d0ca-3c76-40b7-b803-52729ce5e219" providerId="ADAL" clId="{BAD159C1-188B-48A9-B970-600AC45A9428}" dt="2023-02-15T23:28:26.819" v="79" actId="1076"/>
          <ac:picMkLst>
            <pc:docMk/>
            <pc:sldMk cId="2000697693" sldId="1221"/>
            <ac:picMk id="8" creationId="{96CD9E3C-DD3B-6BE7-CB5F-F3C2FCEA2991}"/>
          </ac:picMkLst>
        </pc:picChg>
        <pc:picChg chg="add mod">
          <ac:chgData name="Crichigno Benitez, Jorge" userId="e8c2d0ca-3c76-40b7-b803-52729ce5e219" providerId="ADAL" clId="{BAD159C1-188B-48A9-B970-600AC45A9428}" dt="2023-02-15T23:28:24.190" v="78" actId="1076"/>
          <ac:picMkLst>
            <pc:docMk/>
            <pc:sldMk cId="2000697693" sldId="1221"/>
            <ac:picMk id="9" creationId="{6C0EF10A-2575-9A01-6AC7-0B48FD53BC0C}"/>
          </ac:picMkLst>
        </pc:picChg>
        <pc:cxnChg chg="mod">
          <ac:chgData name="Crichigno Benitez, Jorge" userId="e8c2d0ca-3c76-40b7-b803-52729ce5e219" providerId="ADAL" clId="{BAD159C1-188B-48A9-B970-600AC45A9428}" dt="2023-02-15T23:26:21.272" v="18" actId="14100"/>
          <ac:cxnSpMkLst>
            <pc:docMk/>
            <pc:sldMk cId="2000697693" sldId="1221"/>
            <ac:cxnSpMk id="10" creationId="{76F9D81C-F3E8-486E-AB7A-6388A156877B}"/>
          </ac:cxnSpMkLst>
        </pc:cxnChg>
      </pc:sldChg>
      <pc:sldChg chg="modSp add mod ord">
        <pc:chgData name="Crichigno Benitez, Jorge" userId="e8c2d0ca-3c76-40b7-b803-52729ce5e219" providerId="ADAL" clId="{BAD159C1-188B-48A9-B970-600AC45A9428}" dt="2023-02-15T23:27:55.406" v="72"/>
        <pc:sldMkLst>
          <pc:docMk/>
          <pc:sldMk cId="1441186161" sldId="1222"/>
        </pc:sldMkLst>
        <pc:spChg chg="mod">
          <ac:chgData name="Crichigno Benitez, Jorge" userId="e8c2d0ca-3c76-40b7-b803-52729ce5e219" providerId="ADAL" clId="{BAD159C1-188B-48A9-B970-600AC45A9428}" dt="2023-02-15T23:27:49.714" v="70"/>
          <ac:spMkLst>
            <pc:docMk/>
            <pc:sldMk cId="1441186161" sldId="1222"/>
            <ac:spMk id="14" creationId="{48AFB8B8-3111-4999-997D-C50022E2F3AE}"/>
          </ac:spMkLst>
        </pc:spChg>
      </pc:sldChg>
      <pc:sldChg chg="delSp modSp add mod">
        <pc:chgData name="Crichigno Benitez, Jorge" userId="e8c2d0ca-3c76-40b7-b803-52729ce5e219" providerId="ADAL" clId="{BAD159C1-188B-48A9-B970-600AC45A9428}" dt="2023-02-15T23:34:24.053" v="174" actId="20577"/>
        <pc:sldMkLst>
          <pc:docMk/>
          <pc:sldMk cId="1465472663" sldId="1223"/>
        </pc:sldMkLst>
        <pc:spChg chg="mod">
          <ac:chgData name="Crichigno Benitez, Jorge" userId="e8c2d0ca-3c76-40b7-b803-52729ce5e219" providerId="ADAL" clId="{BAD159C1-188B-48A9-B970-600AC45A9428}" dt="2023-02-15T23:32:10.431" v="86" actId="14100"/>
          <ac:spMkLst>
            <pc:docMk/>
            <pc:sldMk cId="1465472663" sldId="1223"/>
            <ac:spMk id="2" creationId="{C9E7A209-383F-4C01-82CC-D2F99971FC58}"/>
          </ac:spMkLst>
        </pc:spChg>
        <pc:spChg chg="mod">
          <ac:chgData name="Crichigno Benitez, Jorge" userId="e8c2d0ca-3c76-40b7-b803-52729ce5e219" providerId="ADAL" clId="{BAD159C1-188B-48A9-B970-600AC45A9428}" dt="2023-02-15T23:34:24.053" v="174" actId="20577"/>
          <ac:spMkLst>
            <pc:docMk/>
            <pc:sldMk cId="1465472663" sldId="1223"/>
            <ac:spMk id="14" creationId="{48AFB8B8-3111-4999-997D-C50022E2F3AE}"/>
          </ac:spMkLst>
        </pc:spChg>
        <pc:picChg chg="del">
          <ac:chgData name="Crichigno Benitez, Jorge" userId="e8c2d0ca-3c76-40b7-b803-52729ce5e219" providerId="ADAL" clId="{BAD159C1-188B-48A9-B970-600AC45A9428}" dt="2023-02-15T23:32:39.180" v="120" actId="478"/>
          <ac:picMkLst>
            <pc:docMk/>
            <pc:sldMk cId="1465472663" sldId="1223"/>
            <ac:picMk id="8" creationId="{96CD9E3C-DD3B-6BE7-CB5F-F3C2FCEA2991}"/>
          </ac:picMkLst>
        </pc:picChg>
        <pc:picChg chg="del">
          <ac:chgData name="Crichigno Benitez, Jorge" userId="e8c2d0ca-3c76-40b7-b803-52729ce5e219" providerId="ADAL" clId="{BAD159C1-188B-48A9-B970-600AC45A9428}" dt="2023-02-15T23:32:39.844" v="121" actId="478"/>
          <ac:picMkLst>
            <pc:docMk/>
            <pc:sldMk cId="1465472663" sldId="1223"/>
            <ac:picMk id="9" creationId="{6C0EF10A-2575-9A01-6AC7-0B48FD53BC0C}"/>
          </ac:picMkLst>
        </pc:picChg>
        <pc:cxnChg chg="mod">
          <ac:chgData name="Crichigno Benitez, Jorge" userId="e8c2d0ca-3c76-40b7-b803-52729ce5e219" providerId="ADAL" clId="{BAD159C1-188B-48A9-B970-600AC45A9428}" dt="2023-02-15T23:32:13.760" v="87" actId="14100"/>
          <ac:cxnSpMkLst>
            <pc:docMk/>
            <pc:sldMk cId="1465472663" sldId="1223"/>
            <ac:cxnSpMk id="10" creationId="{76F9D81C-F3E8-486E-AB7A-6388A156877B}"/>
          </ac:cxnSpMkLst>
        </pc:cxnChg>
      </pc:sldChg>
    </pc:docChg>
  </pc:docChgLst>
  <pc:docChgLst>
    <pc:chgData name="Kfoury, Elie" userId="84109d90-edd2-4b66-aa0c-6442e64be8d1" providerId="ADAL" clId="{BEC26215-D923-4211-983D-4A152E3CA119}"/>
    <pc:docChg chg="modSld">
      <pc:chgData name="Kfoury, Elie" userId="84109d90-edd2-4b66-aa0c-6442e64be8d1" providerId="ADAL" clId="{BEC26215-D923-4211-983D-4A152E3CA119}" dt="2023-02-14T15:44:40.164" v="1" actId="20577"/>
      <pc:docMkLst>
        <pc:docMk/>
      </pc:docMkLst>
      <pc:sldChg chg="modSp mod">
        <pc:chgData name="Kfoury, Elie" userId="84109d90-edd2-4b66-aa0c-6442e64be8d1" providerId="ADAL" clId="{BEC26215-D923-4211-983D-4A152E3CA119}" dt="2023-02-14T15:44:40.164" v="1" actId="20577"/>
        <pc:sldMkLst>
          <pc:docMk/>
          <pc:sldMk cId="1794598905" sldId="408"/>
        </pc:sldMkLst>
        <pc:spChg chg="mod">
          <ac:chgData name="Kfoury, Elie" userId="84109d90-edd2-4b66-aa0c-6442e64be8d1" providerId="ADAL" clId="{BEC26215-D923-4211-983D-4A152E3CA119}" dt="2023-02-14T15:44:40.164" v="1" actId="20577"/>
          <ac:spMkLst>
            <pc:docMk/>
            <pc:sldMk cId="1794598905" sldId="408"/>
            <ac:spMk id="2" creationId="{0D1F3A99-91F5-44A2-9A29-778E2BCA2F9C}"/>
          </ac:spMkLst>
        </pc:spChg>
      </pc:sldChg>
    </pc:docChg>
  </pc:docChgLst>
  <pc:docChgLst>
    <pc:chgData name="Kfoury, Elie" userId="84109d90-edd2-4b66-aa0c-6442e64be8d1" providerId="ADAL" clId="{0D2989D0-43E6-4B13-BA94-82766973319A}"/>
    <pc:docChg chg="undo custSel delSld modSld">
      <pc:chgData name="Kfoury, Elie" userId="84109d90-edd2-4b66-aa0c-6442e64be8d1" providerId="ADAL" clId="{0D2989D0-43E6-4B13-BA94-82766973319A}" dt="2023-02-02T19:56:13.610" v="181" actId="47"/>
      <pc:docMkLst>
        <pc:docMk/>
      </pc:docMkLst>
      <pc:sldChg chg="modSp mod">
        <pc:chgData name="Kfoury, Elie" userId="84109d90-edd2-4b66-aa0c-6442e64be8d1" providerId="ADAL" clId="{0D2989D0-43E6-4B13-BA94-82766973319A}" dt="2023-02-02T19:55:58.166" v="180" actId="20577"/>
        <pc:sldMkLst>
          <pc:docMk/>
          <pc:sldMk cId="3421577036" sldId="316"/>
        </pc:sldMkLst>
        <pc:spChg chg="mod">
          <ac:chgData name="Kfoury, Elie" userId="84109d90-edd2-4b66-aa0c-6442e64be8d1" providerId="ADAL" clId="{0D2989D0-43E6-4B13-BA94-82766973319A}" dt="2023-02-02T19:52:49.666" v="99"/>
          <ac:spMkLst>
            <pc:docMk/>
            <pc:sldMk cId="3421577036" sldId="316"/>
            <ac:spMk id="2" creationId="{C9E7A209-383F-4C01-82CC-D2F99971FC58}"/>
          </ac:spMkLst>
        </pc:spChg>
        <pc:spChg chg="mod">
          <ac:chgData name="Kfoury, Elie" userId="84109d90-edd2-4b66-aa0c-6442e64be8d1" providerId="ADAL" clId="{0D2989D0-43E6-4B13-BA94-82766973319A}" dt="2023-02-02T19:55:58.166" v="180" actId="20577"/>
          <ac:spMkLst>
            <pc:docMk/>
            <pc:sldMk cId="3421577036" sldId="316"/>
            <ac:spMk id="3" creationId="{4BC348B2-A502-4478-977C-9683494609FC}"/>
          </ac:spMkLst>
        </pc:spChg>
        <pc:cxnChg chg="mod">
          <ac:chgData name="Kfoury, Elie" userId="84109d90-edd2-4b66-aa0c-6442e64be8d1" providerId="ADAL" clId="{0D2989D0-43E6-4B13-BA94-82766973319A}" dt="2023-02-02T19:52:55.052" v="101" actId="14100"/>
          <ac:cxnSpMkLst>
            <pc:docMk/>
            <pc:sldMk cId="3421577036" sldId="316"/>
            <ac:cxnSpMk id="4" creationId="{317C6886-4E51-4FCE-9CB6-B02F2B2FB8F0}"/>
          </ac:cxnSpMkLst>
        </pc:cxnChg>
      </pc:sldChg>
      <pc:sldChg chg="addSp delSp modSp mod">
        <pc:chgData name="Kfoury, Elie" userId="84109d90-edd2-4b66-aa0c-6442e64be8d1" providerId="ADAL" clId="{0D2989D0-43E6-4B13-BA94-82766973319A}" dt="2023-02-02T19:52:35.445" v="98" actId="1076"/>
        <pc:sldMkLst>
          <pc:docMk/>
          <pc:sldMk cId="1794598905" sldId="408"/>
        </pc:sldMkLst>
        <pc:spChg chg="mod">
          <ac:chgData name="Kfoury, Elie" userId="84109d90-edd2-4b66-aa0c-6442e64be8d1" providerId="ADAL" clId="{0D2989D0-43E6-4B13-BA94-82766973319A}" dt="2023-02-02T19:52:30.373" v="97" actId="20577"/>
          <ac:spMkLst>
            <pc:docMk/>
            <pc:sldMk cId="1794598905" sldId="408"/>
            <ac:spMk id="2" creationId="{0D1F3A99-91F5-44A2-9A29-778E2BCA2F9C}"/>
          </ac:spMkLst>
        </pc:spChg>
        <pc:picChg chg="del">
          <ac:chgData name="Kfoury, Elie" userId="84109d90-edd2-4b66-aa0c-6442e64be8d1" providerId="ADAL" clId="{0D2989D0-43E6-4B13-BA94-82766973319A}" dt="2023-02-02T19:50:05.196" v="16" actId="478"/>
          <ac:picMkLst>
            <pc:docMk/>
            <pc:sldMk cId="1794598905" sldId="408"/>
            <ac:picMk id="6" creationId="{76577B61-8DD7-60BD-5280-4D4C679C5411}"/>
          </ac:picMkLst>
        </pc:picChg>
        <pc:picChg chg="mod">
          <ac:chgData name="Kfoury, Elie" userId="84109d90-edd2-4b66-aa0c-6442e64be8d1" providerId="ADAL" clId="{0D2989D0-43E6-4B13-BA94-82766973319A}" dt="2023-02-02T19:52:35.445" v="98" actId="1076"/>
          <ac:picMkLst>
            <pc:docMk/>
            <pc:sldMk cId="1794598905" sldId="408"/>
            <ac:picMk id="7" creationId="{39FDFD71-6C4B-430D-0A7D-F7BC9239C196}"/>
          </ac:picMkLst>
        </pc:picChg>
        <pc:picChg chg="add mod">
          <ac:chgData name="Kfoury, Elie" userId="84109d90-edd2-4b66-aa0c-6442e64be8d1" providerId="ADAL" clId="{0D2989D0-43E6-4B13-BA94-82766973319A}" dt="2023-02-02T19:50:25.955" v="25" actId="1076"/>
          <ac:picMkLst>
            <pc:docMk/>
            <pc:sldMk cId="1794598905" sldId="408"/>
            <ac:picMk id="1026" creationId="{39E7451C-725C-7167-8301-4710DD8AFDCB}"/>
          </ac:picMkLst>
        </pc:picChg>
        <pc:picChg chg="add mod">
          <ac:chgData name="Kfoury, Elie" userId="84109d90-edd2-4b66-aa0c-6442e64be8d1" providerId="ADAL" clId="{0D2989D0-43E6-4B13-BA94-82766973319A}" dt="2023-02-02T19:50:47.431" v="33" actId="14100"/>
          <ac:picMkLst>
            <pc:docMk/>
            <pc:sldMk cId="1794598905" sldId="408"/>
            <ac:picMk id="1028" creationId="{49F0802D-4426-5AE6-1300-7DC25E8F7885}"/>
          </ac:picMkLst>
        </pc:picChg>
        <pc:picChg chg="add mod">
          <ac:chgData name="Kfoury, Elie" userId="84109d90-edd2-4b66-aa0c-6442e64be8d1" providerId="ADAL" clId="{0D2989D0-43E6-4B13-BA94-82766973319A}" dt="2023-02-02T19:51:24.085" v="44" actId="1076"/>
          <ac:picMkLst>
            <pc:docMk/>
            <pc:sldMk cId="1794598905" sldId="408"/>
            <ac:picMk id="1030" creationId="{8F01C528-C414-B626-A475-A95AB81515EF}"/>
          </ac:picMkLst>
        </pc:picChg>
        <pc:picChg chg="add mod">
          <ac:chgData name="Kfoury, Elie" userId="84109d90-edd2-4b66-aa0c-6442e64be8d1" providerId="ADAL" clId="{0D2989D0-43E6-4B13-BA94-82766973319A}" dt="2023-02-02T19:51:24.085" v="44" actId="1076"/>
          <ac:picMkLst>
            <pc:docMk/>
            <pc:sldMk cId="1794598905" sldId="408"/>
            <ac:picMk id="1032" creationId="{3F36273D-4C57-FBB2-5D4A-E3CB1A3A9BAB}"/>
          </ac:picMkLst>
        </pc:picChg>
      </pc:sldChg>
      <pc:sldChg chg="del">
        <pc:chgData name="Kfoury, Elie" userId="84109d90-edd2-4b66-aa0c-6442e64be8d1" providerId="ADAL" clId="{0D2989D0-43E6-4B13-BA94-82766973319A}" dt="2023-02-02T19:56:13.610" v="181" actId="47"/>
        <pc:sldMkLst>
          <pc:docMk/>
          <pc:sldMk cId="1726159239" sldId="446"/>
        </pc:sldMkLst>
      </pc:sldChg>
      <pc:sldChg chg="del">
        <pc:chgData name="Kfoury, Elie" userId="84109d90-edd2-4b66-aa0c-6442e64be8d1" providerId="ADAL" clId="{0D2989D0-43E6-4B13-BA94-82766973319A}" dt="2023-02-02T19:56:13.610" v="181" actId="47"/>
        <pc:sldMkLst>
          <pc:docMk/>
          <pc:sldMk cId="4050420949" sldId="44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3/18/23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3/18/23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275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72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4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Google Shape;90;p1">
            <a:extLst>
              <a:ext uri="{FF2B5EF4-FFF2-40B4-BE49-F238E27FC236}">
                <a16:creationId xmlns:a16="http://schemas.microsoft.com/office/drawing/2014/main" id="{719349AC-65AB-168E-307A-1DECEBCAAE5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8C60F48-EAB5-A54D-B834-7AA360F309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997089" y="33093"/>
            <a:ext cx="8239665" cy="6791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SoX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Virtual Training Workshop</a:t>
            </a:r>
          </a:p>
          <a:p>
            <a:pPr algn="ctr"/>
            <a:r>
              <a:rPr lang="en-US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Hands-on Session 2: </a:t>
            </a:r>
            <a:r>
              <a:rPr lang="en-US" sz="2400" b="0" i="0" dirty="0">
                <a:solidFill>
                  <a:srgbClr val="2C353B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perfSONAR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Monitoring and Debugging Dashboard (</a:t>
            </a:r>
            <a:r>
              <a:rPr lang="en-US" sz="24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MaDDash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Jorge Crichigno, Jose Gomez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South Carolina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http://ce.sc.edu/cyberinfra</a:t>
            </a:r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Southern Crossroads 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SoX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Engagement and Performance Operations Center (EPOC)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Science Foundation (NSF)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South Carolina (USC)</a:t>
            </a:r>
          </a:p>
          <a:p>
            <a:pPr algn="ctr"/>
            <a:endParaRPr lang="en-US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22</a:t>
            </a:r>
            <a:r>
              <a:rPr lang="en-US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FDFD71-6C4B-430D-0A7D-F7BC9239C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566" y="305889"/>
            <a:ext cx="1703523" cy="1053275"/>
          </a:xfrm>
          <a:prstGeom prst="rect">
            <a:avLst/>
          </a:prstGeom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3F36273D-4C57-FBB2-5D4A-E3CB1A3A9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541" y="1252401"/>
            <a:ext cx="1933147" cy="96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F2D4683-AD79-359F-6132-D8288452F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83" y="1585654"/>
            <a:ext cx="1300456" cy="63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AA7CE82E-25BC-3281-3F8B-BD6D184CA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705" y="183385"/>
            <a:ext cx="1170459" cy="117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59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SoX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Virtual Training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49" y="1181100"/>
            <a:ext cx="11093707" cy="4800599"/>
          </a:xfrm>
        </p:spPr>
        <p:txBody>
          <a:bodyPr/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C353B"/>
                </a:solidFill>
                <a:effectLst/>
                <a:latin typeface="Arial" panose="020B0604020202020204" pitchFamily="34" charset="0"/>
              </a:rPr>
              <a:t>Webpage with PowerPoint presentations:</a:t>
            </a:r>
          </a:p>
          <a:p>
            <a:pPr marL="0" indent="0">
              <a:spcBef>
                <a:spcPts val="1500"/>
              </a:spcBef>
              <a:spcAft>
                <a:spcPts val="1500"/>
              </a:spcAft>
              <a:buNone/>
            </a:pPr>
            <a:r>
              <a:rPr lang="en-US" b="0" i="0" dirty="0">
                <a:solidFill>
                  <a:srgbClr val="2C353B"/>
                </a:solidFill>
                <a:effectLst/>
                <a:latin typeface="Arial" panose="020B0604020202020204" pitchFamily="34" charset="0"/>
              </a:rPr>
              <a:t>     	</a:t>
            </a:r>
            <a:r>
              <a:rPr lang="en-US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http://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ce.sc.edu</a:t>
            </a:r>
            <a:r>
              <a:rPr lang="en-US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cyberinfra</a:t>
            </a:r>
            <a:r>
              <a:rPr lang="en-US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/sox_workshop_2023.html</a:t>
            </a:r>
            <a:endParaRPr lang="en-US" b="0" i="0" dirty="0">
              <a:solidFill>
                <a:srgbClr val="2C353B"/>
              </a:solidFill>
              <a:effectLst/>
              <a:latin typeface="Arial" panose="020B0604020202020204" pitchFamily="34" charset="0"/>
            </a:endParaRP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C353B"/>
                </a:solidFill>
              </a:rPr>
              <a:t>Hands-on sessions: to access labs for the hands-on sessions, use the following link:</a:t>
            </a:r>
          </a:p>
          <a:p>
            <a:pPr marL="0" indent="0">
              <a:spcBef>
                <a:spcPts val="1500"/>
              </a:spcBef>
              <a:spcAft>
                <a:spcPts val="1500"/>
              </a:spcAft>
              <a:buNone/>
            </a:pPr>
            <a:r>
              <a:rPr lang="en-US" dirty="0">
                <a:solidFill>
                  <a:srgbClr val="2C353B"/>
                </a:solidFill>
              </a:rPr>
              <a:t>	</a:t>
            </a:r>
            <a:r>
              <a:rPr lang="en-US" dirty="0">
                <a:solidFill>
                  <a:srgbClr val="C00000"/>
                </a:solidFill>
              </a:rPr>
              <a:t>https://netlab.cec.sc.edu/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Username: email used for registration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Password: nsf2023</a:t>
            </a:r>
            <a:endParaRPr lang="en-US" dirty="0">
              <a:solidFill>
                <a:srgbClr val="2C353B"/>
              </a:solidFill>
            </a:endParaRPr>
          </a:p>
          <a:p>
            <a:pPr marL="0" indent="0">
              <a:spcBef>
                <a:spcPts val="1500"/>
              </a:spcBef>
              <a:spcAft>
                <a:spcPts val="1500"/>
              </a:spcAft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lvl="1" indent="-2921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92100" lvl="1" indent="-2921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584708" lvl="1" indent="-292100">
              <a:buFont typeface="Wingdings" panose="05000000000000000000" pitchFamily="2" charset="2"/>
              <a:buChar char="Ø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2681416" y="876301"/>
            <a:ext cx="682093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7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perfSONAR</a:t>
            </a:r>
            <a:r>
              <a:rPr lang="en-US" dirty="0"/>
              <a:t> Lab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Lab experiments</a:t>
            </a:r>
          </a:p>
          <a:p>
            <a:pPr marL="292100" lvl="1" indent="-2921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5024774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3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FEAFABA-6D70-4442-B11A-D9B15790C5EB}"/>
              </a:ext>
            </a:extLst>
          </p:cNvPr>
          <p:cNvSpPr txBox="1">
            <a:spLocks/>
          </p:cNvSpPr>
          <p:nvPr/>
        </p:nvSpPr>
        <p:spPr>
          <a:xfrm>
            <a:off x="879800" y="1772501"/>
            <a:ext cx="9994146" cy="3784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1: Configuring Admin. Information Using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perfSONAR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Toolkit GUI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2: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PerfSONAR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Metrics and Tools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3: Configuring Regular Tests Using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perfSONAR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GUI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4: Configuring Regular Tests Using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pScheduler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CLI Part I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5: Configuring Regular Tests Using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pScheduler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CLI Part II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6: Bandwidth-delay Product and TCP Buffer Size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7: Configuring Regular Tests Using a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pSConfig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Template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8: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perfSONAR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Monitoring and Debugging Dashboard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9: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pSConfig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Web Administrator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Lab 10: Configuring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pScheduler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Limits</a:t>
            </a:r>
          </a:p>
          <a:p>
            <a:pPr marL="628650" marR="0" lvl="0" indent="-6286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085850" algn="l"/>
              </a:tabLst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8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the Lab Manuals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49" y="876301"/>
            <a:ext cx="7042771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38C60F48-EAB5-A54D-B834-7AA360F30939}" type="slidenum">
              <a:rPr lang="en-US" kern="1200">
                <a:latin typeface="Calibri" panose="020F0502020204030204"/>
                <a:ea typeface="+mn-ea"/>
                <a:cs typeface="+mn-cs"/>
              </a:rPr>
              <a:pPr defTabSz="457189"/>
              <a:t>4</a:t>
            </a:fld>
            <a:endParaRPr lang="en-US" kern="1200" dirty="0"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1DE6078-B42F-4994-A00D-7130C5E20563}"/>
              </a:ext>
            </a:extLst>
          </p:cNvPr>
          <p:cNvSpPr txBox="1">
            <a:spLocks/>
          </p:cNvSpPr>
          <p:nvPr/>
        </p:nvSpPr>
        <p:spPr>
          <a:xfrm>
            <a:off x="597549" y="1181102"/>
            <a:ext cx="10984851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200" dirty="0"/>
              <a:t>Each lab starts with a section </a:t>
            </a:r>
            <a:r>
              <a:rPr lang="en-US" altLang="en-US" sz="2200" i="1" dirty="0"/>
              <a:t>Overview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Objectives 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Lab topology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Lab settings: passwords, device names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Roadmap: organization of the lab</a:t>
            </a:r>
          </a:p>
          <a:p>
            <a:pPr algn="just"/>
            <a:r>
              <a:rPr lang="en-US" altLang="en-US" sz="2200" i="1" dirty="0"/>
              <a:t>Section 1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Background information of the topic being covered (e.g., fundamentals of perfSONAR)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Section 1 is optional (i.e., the reader can skip this section and move to lab directions)</a:t>
            </a:r>
          </a:p>
          <a:p>
            <a:pPr algn="just"/>
            <a:r>
              <a:rPr lang="en-US" altLang="en-US" sz="2200" i="1" dirty="0"/>
              <a:t>Section 2… n</a:t>
            </a:r>
          </a:p>
          <a:p>
            <a:pPr marL="768331" lvl="1" indent="-402157">
              <a:buFont typeface="Wingdings" panose="05000000000000000000" pitchFamily="2" charset="2"/>
              <a:buChar char="Ø"/>
            </a:pPr>
            <a:r>
              <a:rPr lang="en-US" altLang="en-US" sz="1800" dirty="0"/>
              <a:t>Step-by-step directions</a:t>
            </a:r>
          </a:p>
        </p:txBody>
      </p:sp>
    </p:spTree>
    <p:extLst>
      <p:ext uri="{BB962C8B-B14F-4D97-AF65-F5344CB8AC3E}">
        <p14:creationId xmlns:p14="http://schemas.microsoft.com/office/powerpoint/2010/main" val="174081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CAFDADBB-5CB4-9E6A-A05A-065890594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21" y="1601317"/>
            <a:ext cx="4598937" cy="382977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49" y="1024399"/>
            <a:ext cx="10984851" cy="4800599"/>
          </a:xfrm>
        </p:spPr>
        <p:txBody>
          <a:bodyPr>
            <a:normAutofit/>
          </a:bodyPr>
          <a:lstStyle/>
          <a:p>
            <a:pPr marL="573582" lvl="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1" indent="-28098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867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5</a:t>
            </a:fld>
            <a:endParaRPr lang="en-US" sz="1867" dirty="0">
              <a:latin typeface="Calibri" panose="020F0502020204030204"/>
              <a:cs typeface="Arial"/>
              <a:sym typeface="Arial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651" y="2"/>
            <a:ext cx="11799349" cy="888999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 "/>
              </a:rPr>
              <a:t>Pod Design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392649" y="889000"/>
            <a:ext cx="238004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C0841B1-A991-42D1-B405-D35BD425E4FD}"/>
              </a:ext>
            </a:extLst>
          </p:cNvPr>
          <p:cNvSpPr txBox="1">
            <a:spLocks/>
          </p:cNvSpPr>
          <p:nvPr/>
        </p:nvSpPr>
        <p:spPr>
          <a:xfrm>
            <a:off x="392650" y="1033003"/>
            <a:ext cx="11189751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73591" lvl="1" indent="-38099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2BDFCAD-1AE9-5A5A-3EEB-6678245D12DE}"/>
              </a:ext>
            </a:extLst>
          </p:cNvPr>
          <p:cNvSpPr txBox="1">
            <a:spLocks/>
          </p:cNvSpPr>
          <p:nvPr/>
        </p:nvSpPr>
        <p:spPr>
          <a:xfrm>
            <a:off x="597549" y="1262382"/>
            <a:ext cx="10984851" cy="4800599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093" indent="-292093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A902B4E-2834-FD09-0906-1F1B0E45F222}"/>
              </a:ext>
            </a:extLst>
          </p:cNvPr>
          <p:cNvCxnSpPr>
            <a:cxnSpLocks/>
          </p:cNvCxnSpPr>
          <p:nvPr/>
        </p:nvCxnSpPr>
        <p:spPr>
          <a:xfrm flipH="1">
            <a:off x="831082" y="5140537"/>
            <a:ext cx="4079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FFE7ECB-15EF-2BDB-725A-4CFEA6627D72}"/>
              </a:ext>
            </a:extLst>
          </p:cNvPr>
          <p:cNvSpPr txBox="1"/>
          <p:nvPr/>
        </p:nvSpPr>
        <p:spPr>
          <a:xfrm>
            <a:off x="1907299" y="1992970"/>
            <a:ext cx="3680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perfSONAR Toolkit + Central Management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26FD1F6-C1FA-45D1-7442-369EEAB7E113}"/>
              </a:ext>
            </a:extLst>
          </p:cNvPr>
          <p:cNvCxnSpPr>
            <a:cxnSpLocks/>
          </p:cNvCxnSpPr>
          <p:nvPr/>
        </p:nvCxnSpPr>
        <p:spPr>
          <a:xfrm flipV="1">
            <a:off x="3732107" y="2317571"/>
            <a:ext cx="0" cy="318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EC00313-3E66-6427-48A0-05A5861E46FB}"/>
              </a:ext>
            </a:extLst>
          </p:cNvPr>
          <p:cNvSpPr txBox="1"/>
          <p:nvPr/>
        </p:nvSpPr>
        <p:spPr>
          <a:xfrm>
            <a:off x="1902870" y="5605188"/>
            <a:ext cx="23211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perfSONAR Toolkit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2F94B5-2B3B-4159-ECD4-E68445B0043D}"/>
              </a:ext>
            </a:extLst>
          </p:cNvPr>
          <p:cNvSpPr txBox="1"/>
          <p:nvPr/>
        </p:nvSpPr>
        <p:spPr>
          <a:xfrm>
            <a:off x="183641" y="4955871"/>
            <a:ext cx="87670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PWA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17E4BA-EF2D-889B-E684-ED442B0CB5C2}"/>
              </a:ext>
            </a:extLst>
          </p:cNvPr>
          <p:cNvCxnSpPr>
            <a:cxnSpLocks/>
          </p:cNvCxnSpPr>
          <p:nvPr/>
        </p:nvCxnSpPr>
        <p:spPr>
          <a:xfrm>
            <a:off x="1710267" y="5340589"/>
            <a:ext cx="480907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1EAE6B0-80C7-9BD5-33BD-BB33AC670635}"/>
              </a:ext>
            </a:extLst>
          </p:cNvPr>
          <p:cNvCxnSpPr>
            <a:cxnSpLocks/>
          </p:cNvCxnSpPr>
          <p:nvPr/>
        </p:nvCxnSpPr>
        <p:spPr>
          <a:xfrm flipH="1">
            <a:off x="3937424" y="5394114"/>
            <a:ext cx="516043" cy="315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>
            <a:extLst>
              <a:ext uri="{FF2B5EF4-FFF2-40B4-BE49-F238E27FC236}">
                <a16:creationId xmlns:a16="http://schemas.microsoft.com/office/drawing/2014/main" id="{EF19C690-6FE2-41E1-B172-9B01F554E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953" y="2128220"/>
            <a:ext cx="6060017" cy="376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13">
            <a:extLst>
              <a:ext uri="{FF2B5EF4-FFF2-40B4-BE49-F238E27FC236}">
                <a16:creationId xmlns:a16="http://schemas.microsoft.com/office/drawing/2014/main" id="{A00C0C1A-DC82-AD64-B1C0-72787DBD1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6645" y="5914954"/>
            <a:ext cx="4284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/>
              <a:t>perfSONAR installation options</a:t>
            </a:r>
          </a:p>
        </p:txBody>
      </p:sp>
    </p:spTree>
    <p:extLst>
      <p:ext uri="{BB962C8B-B14F-4D97-AF65-F5344CB8AC3E}">
        <p14:creationId xmlns:p14="http://schemas.microsoft.com/office/powerpoint/2010/main" val="1782909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4D3AD81-3C3A-4BDD-BF30-69AC30A87C3A}"/>
              </a:ext>
            </a:extLst>
          </p:cNvPr>
          <p:cNvSpPr txBox="1"/>
          <p:nvPr/>
        </p:nvSpPr>
        <p:spPr>
          <a:xfrm>
            <a:off x="1" y="2562524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189">
              <a:defRPr/>
            </a:pPr>
            <a:r>
              <a:rPr 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Next" panose="020B0503020202020204" pitchFamily="34" charset="0"/>
                <a:cs typeface="Arial"/>
                <a:sym typeface="Arial"/>
              </a:rPr>
              <a:t>Lab 8: </a:t>
            </a:r>
            <a:r>
              <a:rPr lang="en-US" sz="32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Avenir Next" panose="020B0503020202020204" pitchFamily="34" charset="0"/>
                <a:cs typeface="Arial"/>
                <a:sym typeface="Arial"/>
              </a:rPr>
              <a:t>perfSONAR</a:t>
            </a:r>
            <a:r>
              <a:rPr 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Next" panose="020B0503020202020204" pitchFamily="34" charset="0"/>
                <a:cs typeface="Arial"/>
                <a:sym typeface="Arial"/>
              </a:rPr>
              <a:t> Monitoring and Debugging Dashboard (</a:t>
            </a:r>
            <a:r>
              <a:rPr lang="en-US" sz="32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Avenir Next" panose="020B0503020202020204" pitchFamily="34" charset="0"/>
                <a:cs typeface="Arial"/>
                <a:sym typeface="Arial"/>
              </a:rPr>
              <a:t>MaDDash</a:t>
            </a:r>
            <a:r>
              <a:rPr 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Avenir Next" panose="020B0503020202020204" pitchFamily="34" charset="0"/>
                <a:cs typeface="Arial"/>
                <a:sym typeface="Arial"/>
              </a:rPr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D0812-3064-495A-B84F-221A6582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38C60F48-EAB5-A54D-B834-7AA360F30939}" type="slidenum">
              <a:rPr lang="en-US" sz="1051">
                <a:latin typeface="Calibri" panose="020F0502020204030204"/>
                <a:cs typeface="Arial"/>
                <a:sym typeface="Arial"/>
              </a:rPr>
              <a:pPr defTabSz="457189">
                <a:defRPr/>
              </a:pPr>
              <a:t>6</a:t>
            </a:fld>
            <a:endParaRPr lang="en-US" sz="1051">
              <a:latin typeface="Calibri" panose="020F0502020204030204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7574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MaDDash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49" y="876301"/>
            <a:ext cx="2293932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1DE6078-B42F-4994-A00D-7130C5E20563}"/>
              </a:ext>
            </a:extLst>
          </p:cNvPr>
          <p:cNvSpPr txBox="1">
            <a:spLocks/>
          </p:cNvSpPr>
          <p:nvPr/>
        </p:nvSpPr>
        <p:spPr>
          <a:xfrm>
            <a:off x="597549" y="1072034"/>
            <a:ext cx="10984851" cy="4617565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 </a:t>
            </a:r>
            <a:r>
              <a:rPr lang="en-US" altLang="en-US" sz="2000" dirty="0" err="1"/>
              <a:t>MaDDash</a:t>
            </a:r>
            <a:r>
              <a:rPr lang="en-US" altLang="en-US" sz="2000" dirty="0"/>
              <a:t> display the result of regular tests (i.e., throughput, latency, loss, and traceroute) in a dashboard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768331" lvl="1" indent="-402157">
              <a:buFont typeface="Wingdings" panose="05000000000000000000" pitchFamily="2" charset="2"/>
              <a:buChar char="Ø"/>
            </a:pPr>
            <a:endParaRPr lang="en-US" altLang="en-US" sz="1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95DCAE-476C-91B8-67A8-6CCF904CB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976" y="2126250"/>
            <a:ext cx="5719233" cy="3659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3">
            <a:extLst>
              <a:ext uri="{FF2B5EF4-FFF2-40B4-BE49-F238E27FC236}">
                <a16:creationId xmlns:a16="http://schemas.microsoft.com/office/drawing/2014/main" id="{556984D7-5CF2-ECF5-F2B5-132DE22A1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914" y="5808192"/>
            <a:ext cx="4284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/>
              <a:t>perfSONAR layers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762F27E-7DA1-7A71-E559-EAF6F7ACAF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521" y="2112592"/>
            <a:ext cx="4598937" cy="3829777"/>
          </a:xfrm>
          <a:prstGeom prst="rect">
            <a:avLst/>
          </a:prstGeom>
        </p:spPr>
      </p:pic>
      <p:sp>
        <p:nvSpPr>
          <p:cNvPr id="17" name="TextBox 13">
            <a:extLst>
              <a:ext uri="{FF2B5EF4-FFF2-40B4-BE49-F238E27FC236}">
                <a16:creationId xmlns:a16="http://schemas.microsoft.com/office/drawing/2014/main" id="{9A5B84E4-FFB9-0533-24FB-F4DD99BC9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390" y="5808192"/>
            <a:ext cx="4284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/>
              <a:t>Lab topology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2F854D-B285-EC97-0EDC-97C31E85DE85}"/>
              </a:ext>
            </a:extLst>
          </p:cNvPr>
          <p:cNvSpPr/>
          <p:nvPr/>
        </p:nvSpPr>
        <p:spPr>
          <a:xfrm>
            <a:off x="8172497" y="2306750"/>
            <a:ext cx="829834" cy="6811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50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F95CAD74-A951-9FBA-BB85-D4CDA2817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94" r="46999"/>
          <a:stretch>
            <a:fillRect/>
          </a:stretch>
        </p:blipFill>
        <p:spPr bwMode="auto">
          <a:xfrm>
            <a:off x="7236544" y="1805323"/>
            <a:ext cx="4074421" cy="402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MaDDash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762F27E-7DA1-7A71-E559-EAF6F7ACAF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521" y="2112592"/>
            <a:ext cx="4598937" cy="3829777"/>
          </a:xfrm>
          <a:prstGeom prst="rect">
            <a:avLst/>
          </a:prstGeom>
        </p:spPr>
      </p:pic>
      <p:sp>
        <p:nvSpPr>
          <p:cNvPr id="12" name="Freeform: Shape 16">
            <a:extLst>
              <a:ext uri="{FF2B5EF4-FFF2-40B4-BE49-F238E27FC236}">
                <a16:creationId xmlns:a16="http://schemas.microsoft.com/office/drawing/2014/main" id="{7DA6B63C-A6FC-19A7-174A-C38E750B8987}"/>
              </a:ext>
            </a:extLst>
          </p:cNvPr>
          <p:cNvSpPr/>
          <p:nvPr/>
        </p:nvSpPr>
        <p:spPr>
          <a:xfrm rot="520450">
            <a:off x="2851927" y="1627871"/>
            <a:ext cx="4454891" cy="1983539"/>
          </a:xfrm>
          <a:custGeom>
            <a:avLst/>
            <a:gdLst>
              <a:gd name="connsiteX0" fmla="*/ 0 w 1733107"/>
              <a:gd name="connsiteY0" fmla="*/ 291578 h 291578"/>
              <a:gd name="connsiteX1" fmla="*/ 893135 w 1733107"/>
              <a:gd name="connsiteY1" fmla="*/ 15132 h 291578"/>
              <a:gd name="connsiteX2" fmla="*/ 1733107 w 1733107"/>
              <a:gd name="connsiteY2" fmla="*/ 36397 h 29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3107" h="291578">
                <a:moveTo>
                  <a:pt x="0" y="291578"/>
                </a:moveTo>
                <a:cubicBezTo>
                  <a:pt x="302142" y="174620"/>
                  <a:pt x="604284" y="57662"/>
                  <a:pt x="893135" y="15132"/>
                </a:cubicBezTo>
                <a:cubicBezTo>
                  <a:pt x="1181986" y="-27398"/>
                  <a:pt x="1598428" y="32853"/>
                  <a:pt x="1733107" y="3639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5F513388-872A-F8DC-DBD8-4C1CF2B62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390" y="5808192"/>
            <a:ext cx="4284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/>
              <a:t>Lab topology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24F59EE-BCBA-730C-654B-D6B8E161471E}"/>
              </a:ext>
            </a:extLst>
          </p:cNvPr>
          <p:cNvSpPr txBox="1">
            <a:spLocks/>
          </p:cNvSpPr>
          <p:nvPr/>
        </p:nvSpPr>
        <p:spPr>
          <a:xfrm>
            <a:off x="597549" y="1072034"/>
            <a:ext cx="10984851" cy="4617565"/>
          </a:xfrm>
          <a:prstGeom prst="rect">
            <a:avLst/>
          </a:prstGeom>
        </p:spPr>
        <p:txBody>
          <a:bodyPr vert="horz" lIns="0" tIns="60960" rIns="0" bIns="60960" rtlCol="0">
            <a:normAutofit/>
          </a:bodyPr>
          <a:lstStyle>
            <a:lvl1pPr marL="68580" indent="-68580" algn="just" defTabSz="6858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8803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2519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99516" indent="-137160" algn="just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150"/>
              </a:spcAft>
              <a:buClr>
                <a:schemeClr val="accent1"/>
              </a:buClr>
              <a:buFont typeface="Calibri" pitchFamily="34" charset="0"/>
              <a:buChar char="◦"/>
              <a:defRPr sz="75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 The user configures </a:t>
            </a:r>
            <a:r>
              <a:rPr lang="en-US" altLang="en-US" sz="2000" dirty="0" err="1"/>
              <a:t>MaDDash</a:t>
            </a:r>
            <a:r>
              <a:rPr lang="en-US" altLang="en-US" sz="2000" dirty="0"/>
              <a:t> through the Client machine</a:t>
            </a:r>
          </a:p>
          <a:p>
            <a:pPr algn="just"/>
            <a:endParaRPr lang="en-US" altLang="en-US" sz="2000" dirty="0"/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768331" lvl="1" indent="-402157">
              <a:buFont typeface="Wingdings" panose="05000000000000000000" pitchFamily="2" charset="2"/>
              <a:buChar char="Ø"/>
            </a:pPr>
            <a:endParaRPr lang="en-US" altLang="en-US" sz="18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6B0A3E0-233F-BF79-A08A-F06818B0D163}"/>
              </a:ext>
            </a:extLst>
          </p:cNvPr>
          <p:cNvCxnSpPr>
            <a:cxnSpLocks/>
          </p:cNvCxnSpPr>
          <p:nvPr/>
        </p:nvCxnSpPr>
        <p:spPr>
          <a:xfrm>
            <a:off x="597549" y="876301"/>
            <a:ext cx="2293932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9" name="TextBox 13">
            <a:extLst>
              <a:ext uri="{FF2B5EF4-FFF2-40B4-BE49-F238E27FC236}">
                <a16:creationId xmlns:a16="http://schemas.microsoft.com/office/drawing/2014/main" id="{9EE3B754-7E56-AC10-0378-9B26DC380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914" y="5808192"/>
            <a:ext cx="428463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dirty="0"/>
              <a:t>Results displayed with </a:t>
            </a:r>
            <a:r>
              <a:rPr lang="en-US" altLang="en-US" sz="1600" dirty="0" err="1"/>
              <a:t>MaDDash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6697729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10636</TotalTime>
  <Words>375</Words>
  <Application>Microsoft Macintosh PowerPoint</Application>
  <PresentationFormat>Widescreen</PresentationFormat>
  <Paragraphs>83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Next</vt:lpstr>
      <vt:lpstr>Calibri</vt:lpstr>
      <vt:lpstr>Calibri </vt:lpstr>
      <vt:lpstr>Calibri Light</vt:lpstr>
      <vt:lpstr>Wingdings</vt:lpstr>
      <vt:lpstr>Retrospect</vt:lpstr>
      <vt:lpstr>PowerPoint Presentation</vt:lpstr>
      <vt:lpstr>SoX Virtual Training Workshop</vt:lpstr>
      <vt:lpstr>perfSONAR Lab Series</vt:lpstr>
      <vt:lpstr>Organization of the Lab Manuals</vt:lpstr>
      <vt:lpstr>Pod Design</vt:lpstr>
      <vt:lpstr>PowerPoint Presentation</vt:lpstr>
      <vt:lpstr>MaDDash</vt:lpstr>
      <vt:lpstr>MaDDash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Gomez, Jose</cp:lastModifiedBy>
  <cp:revision>180</cp:revision>
  <dcterms:created xsi:type="dcterms:W3CDTF">2020-04-03T21:33:21Z</dcterms:created>
  <dcterms:modified xsi:type="dcterms:W3CDTF">2023-03-18T22:53:09Z</dcterms:modified>
</cp:coreProperties>
</file>