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notesMasterIdLst>
    <p:notesMasterId r:id="rId6"/>
  </p:notesMasterIdLst>
  <p:handoutMasterIdLst>
    <p:handoutMasterId r:id="rId7"/>
  </p:handoutMasterIdLst>
  <p:sldIdLst>
    <p:sldId id="43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33E8ACE-3356-6AD8-DDC1-11219290C6C2}" name="Gomez, Jose" initials="GJ" userId="S::gomezgaj@email.sc.edu::af884673-c72d-4dfe-b100-de77b9392a2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44A"/>
    <a:srgbClr val="4473C5"/>
    <a:srgbClr val="4454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7B80BC-0C10-460C-A782-15BAED74F818}" v="1" dt="2022-12-05T03:42:22.454"/>
    <p1510:client id="{298FFB3E-112C-4D99-950B-48A20EE3F0BF}" v="1" dt="2022-12-05T03:46:33.13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37" autoAdjust="0"/>
  </p:normalViewPr>
  <p:slideViewPr>
    <p:cSldViewPr snapToGrid="0">
      <p:cViewPr varScale="1">
        <p:scale>
          <a:sx n="75" d="100"/>
          <a:sy n="75" d="100"/>
        </p:scale>
        <p:origin x="87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B583E93-7F06-4FD5-ADA4-45262C62739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925901-863E-43FB-9F23-CCCDED5D22E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467944-E7CD-4CBF-B52C-CFDA3DC45EC0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3A2B97-BDDF-466E-9AE1-031669AAB6F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9AFE7E-F29A-4A0A-827D-3961508E424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6D75D-FDCD-4C30-A01B-6DBB2744A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4098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90682D-FD54-284A-B7C8-2FCD4798133C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AF9C84-074E-E141-A3FD-46DE87E4C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383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AF9C84-074E-E141-A3FD-46DE87E4CC0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984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550" y="1"/>
            <a:ext cx="10984850" cy="888999"/>
          </a:xfrm>
        </p:spPr>
        <p:txBody>
          <a:bodyPr>
            <a:normAutofit/>
          </a:bodyPr>
          <a:lstStyle>
            <a:lvl1pPr algn="l">
              <a:defRPr sz="3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839972" y="1435395"/>
            <a:ext cx="10558130" cy="3296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597550" y="1028700"/>
            <a:ext cx="10984850" cy="4800599"/>
          </a:xfrm>
        </p:spPr>
        <p:txBody>
          <a:bodyPr/>
          <a:lstStyle>
            <a:lvl1pPr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just">
              <a:spcAft>
                <a:spcPts val="200"/>
              </a:spcAft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just">
              <a:spcAft>
                <a:spcPts val="200"/>
              </a:spcAft>
              <a:defRPr/>
            </a:lvl3pPr>
            <a:lvl4pPr algn="just">
              <a:spcAft>
                <a:spcPts val="200"/>
              </a:spcAft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just">
              <a:spcAft>
                <a:spcPts val="200"/>
              </a:spcAft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4A268889-C088-4D9F-A378-39E724A36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5491" y="6459784"/>
            <a:ext cx="2881745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6564972F-81E4-47C1-8110-0800DB019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04484" y="6459783"/>
            <a:ext cx="1312025" cy="365125"/>
          </a:xfrm>
        </p:spPr>
        <p:txBody>
          <a:bodyPr/>
          <a:lstStyle/>
          <a:p>
            <a:fld id="{38C60F48-EAB5-A54D-B834-7AA360F30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910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2436" y="6459785"/>
            <a:ext cx="29279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none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67539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8C60F48-EAB5-A54D-B834-7AA360F3093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>
            <a:cxnSpLocks/>
          </p:cNvCxnSpPr>
          <p:nvPr/>
        </p:nvCxnSpPr>
        <p:spPr>
          <a:xfrm>
            <a:off x="1097280" y="1737845"/>
            <a:ext cx="10063212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98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gle/6JFXvV1p4iLGQ29f7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7A209-383F-4C01-82CC-D2F99971FC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514" y="1995599"/>
            <a:ext cx="10984850" cy="888999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The organizing team appreciates your feedback!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F987D-8125-4449-B24B-5D69203C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0F48-EAB5-A54D-B834-7AA360F30939}" type="slidenum">
              <a:rPr lang="en-US" smtClean="0"/>
              <a:t>1</a:t>
            </a:fld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CB8961F-1CEA-CFF0-3938-3466B25730CE}"/>
              </a:ext>
            </a:extLst>
          </p:cNvPr>
          <p:cNvSpPr txBox="1"/>
          <p:nvPr/>
        </p:nvSpPr>
        <p:spPr>
          <a:xfrm>
            <a:off x="1524001" y="3634849"/>
            <a:ext cx="918048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https://forms.gle/6JFXvV1p4iLGQ29f7</a:t>
            </a:r>
            <a:endParaRPr lang="en-US" sz="32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887152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B6E9BF78DBE9F44B69931E9E3B04E4C" ma:contentTypeVersion="12" ma:contentTypeDescription="Create a new document." ma:contentTypeScope="" ma:versionID="48a60e5681947284f55842ae4513c57c">
  <xsd:schema xmlns:xsd="http://www.w3.org/2001/XMLSchema" xmlns:xs="http://www.w3.org/2001/XMLSchema" xmlns:p="http://schemas.microsoft.com/office/2006/metadata/properties" xmlns:ns3="d6fbfab7-9d39-477a-9cf1-37e1ac20387c" xmlns:ns4="fa9cef89-c1df-4309-9563-128dca384625" targetNamespace="http://schemas.microsoft.com/office/2006/metadata/properties" ma:root="true" ma:fieldsID="906b2119354cc952677e4a6d0078ad36" ns3:_="" ns4:_="">
    <xsd:import namespace="d6fbfab7-9d39-477a-9cf1-37e1ac20387c"/>
    <xsd:import namespace="fa9cef89-c1df-4309-9563-128dca38462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fbfab7-9d39-477a-9cf1-37e1ac20387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9cef89-c1df-4309-9563-128dca38462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79E0882-A341-43E9-B916-4ECF0337B0C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6C36BE5-0CFC-47E1-9E37-BE3E5350D48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6fbfab7-9d39-477a-9cf1-37e1ac20387c"/>
    <ds:schemaRef ds:uri="fa9cef89-c1df-4309-9563-128dca38462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D9D09DD-F8F7-4D11-A027-3AA6B90806B5}">
  <ds:schemaRefs>
    <ds:schemaRef ds:uri="http://schemas.microsoft.com/office/2006/documentManagement/types"/>
    <ds:schemaRef ds:uri="http://purl.org/dc/elements/1.1/"/>
    <ds:schemaRef ds:uri="d6fbfab7-9d39-477a-9cf1-37e1ac20387c"/>
    <ds:schemaRef ds:uri="fa9cef89-c1df-4309-9563-128dca384625"/>
    <ds:schemaRef ds:uri="http://schemas.openxmlformats.org/package/2006/metadata/core-properties"/>
    <ds:schemaRef ds:uri="http://schemas.microsoft.com/office/infopath/2007/PartnerControls"/>
    <ds:schemaRef ds:uri="http://purl.org/dc/dcmitype/"/>
    <ds:schemaRef ds:uri="http://schemas.microsoft.com/office/2006/metadata/propertie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2329</TotalTime>
  <Words>16</Words>
  <Application>Microsoft Office PowerPoint</Application>
  <PresentationFormat>Widescreen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Retrospect</vt:lpstr>
      <vt:lpstr>The organizing team appreciates your feedback!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Kfoury, Elie</cp:lastModifiedBy>
  <cp:revision>37</cp:revision>
  <dcterms:created xsi:type="dcterms:W3CDTF">2020-04-03T21:33:21Z</dcterms:created>
  <dcterms:modified xsi:type="dcterms:W3CDTF">2023-03-29T19:49:57Z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0x0101000B6E9BF78DBE9F44B69931E9E3B04E4C</vt:lpwstr>
  </property>
</Properties>
</file>