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77" r:id="rId2"/>
    <p:sldId id="288" r:id="rId3"/>
    <p:sldId id="358" r:id="rId4"/>
    <p:sldId id="300" r:id="rId5"/>
    <p:sldId id="301" r:id="rId6"/>
    <p:sldId id="302" r:id="rId7"/>
    <p:sldId id="303" r:id="rId8"/>
    <p:sldId id="304" r:id="rId9"/>
    <p:sldId id="308" r:id="rId10"/>
    <p:sldId id="317" r:id="rId11"/>
    <p:sldId id="318" r:id="rId12"/>
    <p:sldId id="319" r:id="rId13"/>
    <p:sldId id="309" r:id="rId14"/>
    <p:sldId id="313" r:id="rId15"/>
    <p:sldId id="310" r:id="rId16"/>
    <p:sldId id="312" r:id="rId17"/>
    <p:sldId id="306" r:id="rId18"/>
    <p:sldId id="311" r:id="rId19"/>
    <p:sldId id="359" r:id="rId20"/>
    <p:sldId id="350" r:id="rId21"/>
    <p:sldId id="351" r:id="rId22"/>
    <p:sldId id="352" r:id="rId23"/>
    <p:sldId id="321" r:id="rId24"/>
    <p:sldId id="322" r:id="rId25"/>
    <p:sldId id="324" r:id="rId26"/>
    <p:sldId id="325" r:id="rId27"/>
    <p:sldId id="326" r:id="rId28"/>
    <p:sldId id="330" r:id="rId29"/>
    <p:sldId id="344" r:id="rId30"/>
    <p:sldId id="328" r:id="rId31"/>
    <p:sldId id="332" r:id="rId32"/>
    <p:sldId id="333" r:id="rId33"/>
    <p:sldId id="334" r:id="rId34"/>
    <p:sldId id="335" r:id="rId35"/>
    <p:sldId id="336" r:id="rId36"/>
    <p:sldId id="337" r:id="rId37"/>
    <p:sldId id="338" r:id="rId38"/>
    <p:sldId id="339" r:id="rId39"/>
    <p:sldId id="340" r:id="rId40"/>
    <p:sldId id="341" r:id="rId41"/>
    <p:sldId id="345" r:id="rId42"/>
    <p:sldId id="346" r:id="rId43"/>
    <p:sldId id="348" r:id="rId44"/>
    <p:sldId id="354" r:id="rId45"/>
    <p:sldId id="353" r:id="rId46"/>
    <p:sldId id="357" r:id="rId47"/>
    <p:sldId id="289" r:id="rId48"/>
    <p:sldId id="292" r:id="rId49"/>
    <p:sldId id="293" r:id="rId50"/>
    <p:sldId id="294" r:id="rId51"/>
    <p:sldId id="295" r:id="rId52"/>
    <p:sldId id="296" r:id="rId53"/>
    <p:sldId id="297" r:id="rId54"/>
    <p:sldId id="298" r:id="rId55"/>
    <p:sldId id="355" r:id="rId56"/>
    <p:sldId id="356" r:id="rId57"/>
    <p:sldId id="320" r:id="rId58"/>
    <p:sldId id="32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38903-69E8-4703-B7A0-355C37921C41}" v="176" dt="2023-01-30T13:48:44.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4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chigno Benitez, Jorge" userId="e8c2d0ca-3c76-40b7-b803-52729ce5e219" providerId="ADAL" clId="{05538903-69E8-4703-B7A0-355C37921C41}"/>
    <pc:docChg chg="undo custSel addSld delSld modSld sldOrd">
      <pc:chgData name="Crichigno Benitez, Jorge" userId="e8c2d0ca-3c76-40b7-b803-52729ce5e219" providerId="ADAL" clId="{05538903-69E8-4703-B7A0-355C37921C41}" dt="2023-01-30T19:18:54.477" v="6304" actId="20577"/>
      <pc:docMkLst>
        <pc:docMk/>
      </pc:docMkLst>
      <pc:sldChg chg="modSp mod">
        <pc:chgData name="Crichigno Benitez, Jorge" userId="e8c2d0ca-3c76-40b7-b803-52729ce5e219" providerId="ADAL" clId="{05538903-69E8-4703-B7A0-355C37921C41}" dt="2023-01-30T12:31:06.893" v="5917" actId="20577"/>
        <pc:sldMkLst>
          <pc:docMk/>
          <pc:sldMk cId="2860286577" sldId="277"/>
        </pc:sldMkLst>
        <pc:spChg chg="mod">
          <ac:chgData name="Crichigno Benitez, Jorge" userId="e8c2d0ca-3c76-40b7-b803-52729ce5e219" providerId="ADAL" clId="{05538903-69E8-4703-B7A0-355C37921C41}" dt="2023-01-30T12:31:06.893" v="5917" actId="20577"/>
          <ac:spMkLst>
            <pc:docMk/>
            <pc:sldMk cId="2860286577" sldId="277"/>
            <ac:spMk id="6" creationId="{D8FC8FB0-A838-FA85-9BBA-BEB3C141A8C4}"/>
          </ac:spMkLst>
        </pc:spChg>
      </pc:sldChg>
      <pc:sldChg chg="delSp modSp mod">
        <pc:chgData name="Crichigno Benitez, Jorge" userId="e8c2d0ca-3c76-40b7-b803-52729ce5e219" providerId="ADAL" clId="{05538903-69E8-4703-B7A0-355C37921C41}" dt="2023-01-30T12:37:17.547" v="6036" actId="179"/>
        <pc:sldMkLst>
          <pc:docMk/>
          <pc:sldMk cId="4090600824" sldId="288"/>
        </pc:sldMkLst>
        <pc:spChg chg="mod">
          <ac:chgData name="Crichigno Benitez, Jorge" userId="e8c2d0ca-3c76-40b7-b803-52729ce5e219" providerId="ADAL" clId="{05538903-69E8-4703-B7A0-355C37921C41}" dt="2023-01-30T12:07:57.448" v="5409" actId="14100"/>
          <ac:spMkLst>
            <pc:docMk/>
            <pc:sldMk cId="4090600824" sldId="288"/>
            <ac:spMk id="14" creationId="{2C52F805-AC02-26F5-8F11-A7B12700C246}"/>
          </ac:spMkLst>
        </pc:spChg>
        <pc:spChg chg="mod">
          <ac:chgData name="Crichigno Benitez, Jorge" userId="e8c2d0ca-3c76-40b7-b803-52729ce5e219" providerId="ADAL" clId="{05538903-69E8-4703-B7A0-355C37921C41}" dt="2023-01-30T12:37:17.547" v="6036" actId="179"/>
          <ac:spMkLst>
            <pc:docMk/>
            <pc:sldMk cId="4090600824" sldId="288"/>
            <ac:spMk id="20" creationId="{F7D8FF88-94D6-73C5-A78A-5553EFFB5DB1}"/>
          </ac:spMkLst>
        </pc:spChg>
        <pc:spChg chg="del">
          <ac:chgData name="Crichigno Benitez, Jorge" userId="e8c2d0ca-3c76-40b7-b803-52729ce5e219" providerId="ADAL" clId="{05538903-69E8-4703-B7A0-355C37921C41}" dt="2023-01-30T12:08:05.546" v="5412" actId="478"/>
          <ac:spMkLst>
            <pc:docMk/>
            <pc:sldMk cId="4090600824" sldId="288"/>
            <ac:spMk id="25" creationId="{B4F623B2-67C7-2A10-7CFB-19C3D78CA29F}"/>
          </ac:spMkLst>
        </pc:spChg>
        <pc:picChg chg="del">
          <ac:chgData name="Crichigno Benitez, Jorge" userId="e8c2d0ca-3c76-40b7-b803-52729ce5e219" providerId="ADAL" clId="{05538903-69E8-4703-B7A0-355C37921C41}" dt="2023-01-30T12:08:02.973" v="5411" actId="478"/>
          <ac:picMkLst>
            <pc:docMk/>
            <pc:sldMk cId="4090600824" sldId="288"/>
            <ac:picMk id="19" creationId="{A82D594F-D82C-2CFA-1CF9-FB9C24AADEFB}"/>
          </ac:picMkLst>
        </pc:picChg>
        <pc:picChg chg="del">
          <ac:chgData name="Crichigno Benitez, Jorge" userId="e8c2d0ca-3c76-40b7-b803-52729ce5e219" providerId="ADAL" clId="{05538903-69E8-4703-B7A0-355C37921C41}" dt="2023-01-30T12:08:01.777" v="5410" actId="478"/>
          <ac:picMkLst>
            <pc:docMk/>
            <pc:sldMk cId="4090600824" sldId="288"/>
            <ac:picMk id="21" creationId="{A70335A5-E015-9222-E299-AC78165CD68B}"/>
          </ac:picMkLst>
        </pc:picChg>
        <pc:cxnChg chg="mod">
          <ac:chgData name="Crichigno Benitez, Jorge" userId="e8c2d0ca-3c76-40b7-b803-52729ce5e219" providerId="ADAL" clId="{05538903-69E8-4703-B7A0-355C37921C41}" dt="2023-01-30T12:07:51.931" v="5407" actId="14100"/>
          <ac:cxnSpMkLst>
            <pc:docMk/>
            <pc:sldMk cId="4090600824" sldId="288"/>
            <ac:cxnSpMk id="9" creationId="{D2C2371A-5D17-7230-1D9E-68622F7536C2}"/>
          </ac:cxnSpMkLst>
        </pc:cxnChg>
      </pc:sldChg>
      <pc:sldChg chg="addSp delSp modSp mod">
        <pc:chgData name="Crichigno Benitez, Jorge" userId="e8c2d0ca-3c76-40b7-b803-52729ce5e219" providerId="ADAL" clId="{05538903-69E8-4703-B7A0-355C37921C41}" dt="2023-01-30T12:04:40.181" v="5362" actId="1076"/>
        <pc:sldMkLst>
          <pc:docMk/>
          <pc:sldMk cId="2156575208" sldId="289"/>
        </pc:sldMkLst>
        <pc:spChg chg="add del mod">
          <ac:chgData name="Crichigno Benitez, Jorge" userId="e8c2d0ca-3c76-40b7-b803-52729ce5e219" providerId="ADAL" clId="{05538903-69E8-4703-B7A0-355C37921C41}" dt="2023-01-30T12:04:29.860" v="5358" actId="478"/>
          <ac:spMkLst>
            <pc:docMk/>
            <pc:sldMk cId="2156575208" sldId="289"/>
            <ac:spMk id="4" creationId="{65DF00B4-16A5-B01D-88B7-D444EC4F4DF7}"/>
          </ac:spMkLst>
        </pc:spChg>
        <pc:spChg chg="mod">
          <ac:chgData name="Crichigno Benitez, Jorge" userId="e8c2d0ca-3c76-40b7-b803-52729ce5e219" providerId="ADAL" clId="{05538903-69E8-4703-B7A0-355C37921C41}" dt="2023-01-30T12:04:40.181" v="5362" actId="1076"/>
          <ac:spMkLst>
            <pc:docMk/>
            <pc:sldMk cId="2156575208" sldId="289"/>
            <ac:spMk id="5" creationId="{D5F73A1B-9B29-911D-1784-17354C097664}"/>
          </ac:spMkLst>
        </pc:spChg>
        <pc:spChg chg="add mod">
          <ac:chgData name="Crichigno Benitez, Jorge" userId="e8c2d0ca-3c76-40b7-b803-52729ce5e219" providerId="ADAL" clId="{05538903-69E8-4703-B7A0-355C37921C41}" dt="2023-01-30T12:04:34.485" v="5361"/>
          <ac:spMkLst>
            <pc:docMk/>
            <pc:sldMk cId="2156575208" sldId="289"/>
            <ac:spMk id="11" creationId="{0CAA2D6E-C7F8-57EF-A253-2872BA2876D5}"/>
          </ac:spMkLst>
        </pc:spChg>
        <pc:spChg chg="mod">
          <ac:chgData name="Crichigno Benitez, Jorge" userId="e8c2d0ca-3c76-40b7-b803-52729ce5e219" providerId="ADAL" clId="{05538903-69E8-4703-B7A0-355C37921C41}" dt="2023-01-30T12:04:40.181" v="5362" actId="1076"/>
          <ac:spMkLst>
            <pc:docMk/>
            <pc:sldMk cId="2156575208" sldId="289"/>
            <ac:spMk id="12" creationId="{84D800C2-3400-ACB6-4956-2F7F51D17A46}"/>
          </ac:spMkLst>
        </pc:spChg>
        <pc:spChg chg="del">
          <ac:chgData name="Crichigno Benitez, Jorge" userId="e8c2d0ca-3c76-40b7-b803-52729ce5e219" providerId="ADAL" clId="{05538903-69E8-4703-B7A0-355C37921C41}" dt="2023-01-30T12:04:26.797" v="5356" actId="478"/>
          <ac:spMkLst>
            <pc:docMk/>
            <pc:sldMk cId="2156575208" sldId="289"/>
            <ac:spMk id="88" creationId="{00000000-0000-0000-0000-000000000000}"/>
          </ac:spMkLst>
        </pc:spChg>
        <pc:picChg chg="mod">
          <ac:chgData name="Crichigno Benitez, Jorge" userId="e8c2d0ca-3c76-40b7-b803-52729ce5e219" providerId="ADAL" clId="{05538903-69E8-4703-B7A0-355C37921C41}" dt="2023-01-30T12:04:40.181" v="5362" actId="1076"/>
          <ac:picMkLst>
            <pc:docMk/>
            <pc:sldMk cId="2156575208" sldId="289"/>
            <ac:picMk id="6" creationId="{7A31D6AC-9EBB-BFF2-4CAB-E8F369B45262}"/>
          </ac:picMkLst>
        </pc:picChg>
        <pc:picChg chg="del">
          <ac:chgData name="Crichigno Benitez, Jorge" userId="e8c2d0ca-3c76-40b7-b803-52729ce5e219" providerId="ADAL" clId="{05538903-69E8-4703-B7A0-355C37921C41}" dt="2023-01-30T12:04:30.890" v="5359" actId="478"/>
          <ac:picMkLst>
            <pc:docMk/>
            <pc:sldMk cId="2156575208" sldId="289"/>
            <ac:picMk id="8" creationId="{E824F3A3-B78A-12F2-C05E-9639F1D3B262}"/>
          </ac:picMkLst>
        </pc:picChg>
        <pc:picChg chg="del">
          <ac:chgData name="Crichigno Benitez, Jorge" userId="e8c2d0ca-3c76-40b7-b803-52729ce5e219" providerId="ADAL" clId="{05538903-69E8-4703-B7A0-355C37921C41}" dt="2023-01-30T12:04:27.764" v="5357" actId="478"/>
          <ac:picMkLst>
            <pc:docMk/>
            <pc:sldMk cId="2156575208" sldId="289"/>
            <ac:picMk id="10" creationId="{220A3EFA-7DF6-E02B-832E-7D882B7B7E18}"/>
          </ac:picMkLst>
        </pc:picChg>
        <pc:cxnChg chg="add mod">
          <ac:chgData name="Crichigno Benitez, Jorge" userId="e8c2d0ca-3c76-40b7-b803-52729ce5e219" providerId="ADAL" clId="{05538903-69E8-4703-B7A0-355C37921C41}" dt="2023-01-30T12:04:34.485" v="5361"/>
          <ac:cxnSpMkLst>
            <pc:docMk/>
            <pc:sldMk cId="2156575208" sldId="289"/>
            <ac:cxnSpMk id="7" creationId="{7A46B444-DEDE-A671-8F1F-F24B8980015B}"/>
          </ac:cxnSpMkLst>
        </pc:cxnChg>
        <pc:cxnChg chg="del">
          <ac:chgData name="Crichigno Benitez, Jorge" userId="e8c2d0ca-3c76-40b7-b803-52729ce5e219" providerId="ADAL" clId="{05538903-69E8-4703-B7A0-355C37921C41}" dt="2023-01-30T12:04:32.075" v="5360" actId="478"/>
          <ac:cxnSpMkLst>
            <pc:docMk/>
            <pc:sldMk cId="2156575208" sldId="289"/>
            <ac:cxnSpMk id="9" creationId="{D2C2371A-5D17-7230-1D9E-68622F7536C2}"/>
          </ac:cxnSpMkLst>
        </pc:cxnChg>
      </pc:sldChg>
      <pc:sldChg chg="del ord">
        <pc:chgData name="Crichigno Benitez, Jorge" userId="e8c2d0ca-3c76-40b7-b803-52729ce5e219" providerId="ADAL" clId="{05538903-69E8-4703-B7A0-355C37921C41}" dt="2023-01-27T19:46:42.346" v="3197" actId="47"/>
        <pc:sldMkLst>
          <pc:docMk/>
          <pc:sldMk cId="3661951184" sldId="290"/>
        </pc:sldMkLst>
      </pc:sldChg>
      <pc:sldChg chg="del">
        <pc:chgData name="Crichigno Benitez, Jorge" userId="e8c2d0ca-3c76-40b7-b803-52729ce5e219" providerId="ADAL" clId="{05538903-69E8-4703-B7A0-355C37921C41}" dt="2023-01-27T21:05:38.833" v="3329" actId="47"/>
        <pc:sldMkLst>
          <pc:docMk/>
          <pc:sldMk cId="2031573050" sldId="291"/>
        </pc:sldMkLst>
      </pc:sldChg>
      <pc:sldChg chg="addSp delSp modSp mod">
        <pc:chgData name="Crichigno Benitez, Jorge" userId="e8c2d0ca-3c76-40b7-b803-52729ce5e219" providerId="ADAL" clId="{05538903-69E8-4703-B7A0-355C37921C41}" dt="2023-01-30T12:04:21.731" v="5355" actId="1076"/>
        <pc:sldMkLst>
          <pc:docMk/>
          <pc:sldMk cId="3104899532" sldId="292"/>
        </pc:sldMkLst>
        <pc:spChg chg="mod">
          <ac:chgData name="Crichigno Benitez, Jorge" userId="e8c2d0ca-3c76-40b7-b803-52729ce5e219" providerId="ADAL" clId="{05538903-69E8-4703-B7A0-355C37921C41}" dt="2023-01-30T12:04:21.731" v="5355" actId="1076"/>
          <ac:spMkLst>
            <pc:docMk/>
            <pc:sldMk cId="3104899532" sldId="292"/>
            <ac:spMk id="5" creationId="{D5F73A1B-9B29-911D-1784-17354C097664}"/>
          </ac:spMkLst>
        </pc:spChg>
        <pc:spChg chg="mod">
          <ac:chgData name="Crichigno Benitez, Jorge" userId="e8c2d0ca-3c76-40b7-b803-52729ce5e219" providerId="ADAL" clId="{05538903-69E8-4703-B7A0-355C37921C41}" dt="2023-01-30T12:04:17.705" v="5353" actId="1076"/>
          <ac:spMkLst>
            <pc:docMk/>
            <pc:sldMk cId="3104899532" sldId="292"/>
            <ac:spMk id="6" creationId="{E4FAB5D2-B9FC-F821-30D3-172B0151188B}"/>
          </ac:spMkLst>
        </pc:spChg>
        <pc:spChg chg="add del mod">
          <ac:chgData name="Crichigno Benitez, Jorge" userId="e8c2d0ca-3c76-40b7-b803-52729ce5e219" providerId="ADAL" clId="{05538903-69E8-4703-B7A0-355C37921C41}" dt="2023-01-30T12:04:05.576" v="5348" actId="478"/>
          <ac:spMkLst>
            <pc:docMk/>
            <pc:sldMk cId="3104899532" sldId="292"/>
            <ac:spMk id="7" creationId="{A29FA5A1-5094-77C1-BB52-B9C5D2B6FE69}"/>
          </ac:spMkLst>
        </pc:spChg>
        <pc:spChg chg="add mod">
          <ac:chgData name="Crichigno Benitez, Jorge" userId="e8c2d0ca-3c76-40b7-b803-52729ce5e219" providerId="ADAL" clId="{05538903-69E8-4703-B7A0-355C37921C41}" dt="2023-01-30T12:04:11.488" v="5351"/>
          <ac:spMkLst>
            <pc:docMk/>
            <pc:sldMk cId="3104899532" sldId="292"/>
            <ac:spMk id="12" creationId="{A6D760DD-768F-BC94-57EA-38B62DEE8D8D}"/>
          </ac:spMkLst>
        </pc:spChg>
        <pc:spChg chg="del">
          <ac:chgData name="Crichigno Benitez, Jorge" userId="e8c2d0ca-3c76-40b7-b803-52729ce5e219" providerId="ADAL" clId="{05538903-69E8-4703-B7A0-355C37921C41}" dt="2023-01-30T12:04:02.002" v="5346" actId="478"/>
          <ac:spMkLst>
            <pc:docMk/>
            <pc:sldMk cId="3104899532" sldId="292"/>
            <ac:spMk id="88" creationId="{00000000-0000-0000-0000-000000000000}"/>
          </ac:spMkLst>
        </pc:spChg>
        <pc:picChg chg="mod">
          <ac:chgData name="Crichigno Benitez, Jorge" userId="e8c2d0ca-3c76-40b7-b803-52729ce5e219" providerId="ADAL" clId="{05538903-69E8-4703-B7A0-355C37921C41}" dt="2023-01-30T12:04:19.267" v="5354" actId="1076"/>
          <ac:picMkLst>
            <pc:docMk/>
            <pc:sldMk cId="3104899532" sldId="292"/>
            <ac:picMk id="3" creationId="{F0AE1C1C-B62F-2ABC-4564-0E5D637CC462}"/>
          </ac:picMkLst>
        </pc:picChg>
        <pc:picChg chg="del">
          <ac:chgData name="Crichigno Benitez, Jorge" userId="e8c2d0ca-3c76-40b7-b803-52729ce5e219" providerId="ADAL" clId="{05538903-69E8-4703-B7A0-355C37921C41}" dt="2023-01-30T12:04:07.593" v="5350" actId="478"/>
          <ac:picMkLst>
            <pc:docMk/>
            <pc:sldMk cId="3104899532" sldId="292"/>
            <ac:picMk id="8" creationId="{E824F3A3-B78A-12F2-C05E-9639F1D3B262}"/>
          </ac:picMkLst>
        </pc:picChg>
        <pc:picChg chg="del">
          <ac:chgData name="Crichigno Benitez, Jorge" userId="e8c2d0ca-3c76-40b7-b803-52729ce5e219" providerId="ADAL" clId="{05538903-69E8-4703-B7A0-355C37921C41}" dt="2023-01-30T12:04:03.060" v="5347" actId="478"/>
          <ac:picMkLst>
            <pc:docMk/>
            <pc:sldMk cId="3104899532" sldId="292"/>
            <ac:picMk id="10" creationId="{220A3EFA-7DF6-E02B-832E-7D882B7B7E18}"/>
          </ac:picMkLst>
        </pc:picChg>
        <pc:cxnChg chg="del">
          <ac:chgData name="Crichigno Benitez, Jorge" userId="e8c2d0ca-3c76-40b7-b803-52729ce5e219" providerId="ADAL" clId="{05538903-69E8-4703-B7A0-355C37921C41}" dt="2023-01-30T12:04:06.976" v="5349" actId="478"/>
          <ac:cxnSpMkLst>
            <pc:docMk/>
            <pc:sldMk cId="3104899532" sldId="292"/>
            <ac:cxnSpMk id="9" creationId="{D2C2371A-5D17-7230-1D9E-68622F7536C2}"/>
          </ac:cxnSpMkLst>
        </pc:cxnChg>
        <pc:cxnChg chg="add mod">
          <ac:chgData name="Crichigno Benitez, Jorge" userId="e8c2d0ca-3c76-40b7-b803-52729ce5e219" providerId="ADAL" clId="{05538903-69E8-4703-B7A0-355C37921C41}" dt="2023-01-30T12:04:11.488" v="5351"/>
          <ac:cxnSpMkLst>
            <pc:docMk/>
            <pc:sldMk cId="3104899532" sldId="292"/>
            <ac:cxnSpMk id="11" creationId="{2A41CFF0-3F0E-E98F-FA4E-E6E0495E36B2}"/>
          </ac:cxnSpMkLst>
        </pc:cxnChg>
      </pc:sldChg>
      <pc:sldChg chg="addSp delSp modSp mod">
        <pc:chgData name="Crichigno Benitez, Jorge" userId="e8c2d0ca-3c76-40b7-b803-52729ce5e219" providerId="ADAL" clId="{05538903-69E8-4703-B7A0-355C37921C41}" dt="2023-01-30T12:03:48.367" v="5345" actId="1076"/>
        <pc:sldMkLst>
          <pc:docMk/>
          <pc:sldMk cId="2335524875" sldId="293"/>
        </pc:sldMkLst>
        <pc:spChg chg="mod">
          <ac:chgData name="Crichigno Benitez, Jorge" userId="e8c2d0ca-3c76-40b7-b803-52729ce5e219" providerId="ADAL" clId="{05538903-69E8-4703-B7A0-355C37921C41}" dt="2023-01-30T12:03:48.367" v="5345" actId="1076"/>
          <ac:spMkLst>
            <pc:docMk/>
            <pc:sldMk cId="2335524875" sldId="293"/>
            <ac:spMk id="5" creationId="{D5F73A1B-9B29-911D-1784-17354C097664}"/>
          </ac:spMkLst>
        </pc:spChg>
        <pc:spChg chg="mod">
          <ac:chgData name="Crichigno Benitez, Jorge" userId="e8c2d0ca-3c76-40b7-b803-52729ce5e219" providerId="ADAL" clId="{05538903-69E8-4703-B7A0-355C37921C41}" dt="2023-01-30T12:03:45.129" v="5344" actId="1076"/>
          <ac:spMkLst>
            <pc:docMk/>
            <pc:sldMk cId="2335524875" sldId="293"/>
            <ac:spMk id="6" creationId="{536A4715-5A98-5268-2052-3582B73E7D62}"/>
          </ac:spMkLst>
        </pc:spChg>
        <pc:spChg chg="add del mod">
          <ac:chgData name="Crichigno Benitez, Jorge" userId="e8c2d0ca-3c76-40b7-b803-52729ce5e219" providerId="ADAL" clId="{05538903-69E8-4703-B7A0-355C37921C41}" dt="2023-01-30T12:03:38.484" v="5341" actId="478"/>
          <ac:spMkLst>
            <pc:docMk/>
            <pc:sldMk cId="2335524875" sldId="293"/>
            <ac:spMk id="7" creationId="{4A7A5FF8-E42C-8DD8-4DE5-42352649426C}"/>
          </ac:spMkLst>
        </pc:spChg>
        <pc:spChg chg="add mod">
          <ac:chgData name="Crichigno Benitez, Jorge" userId="e8c2d0ca-3c76-40b7-b803-52729ce5e219" providerId="ADAL" clId="{05538903-69E8-4703-B7A0-355C37921C41}" dt="2023-01-30T12:03:42.097" v="5343"/>
          <ac:spMkLst>
            <pc:docMk/>
            <pc:sldMk cId="2335524875" sldId="293"/>
            <ac:spMk id="12" creationId="{0720F0FA-AE22-68FF-E4E1-75DD78F43B9C}"/>
          </ac:spMkLst>
        </pc:spChg>
        <pc:spChg chg="del">
          <ac:chgData name="Crichigno Benitez, Jorge" userId="e8c2d0ca-3c76-40b7-b803-52729ce5e219" providerId="ADAL" clId="{05538903-69E8-4703-B7A0-355C37921C41}" dt="2023-01-30T12:03:34.795" v="5338" actId="478"/>
          <ac:spMkLst>
            <pc:docMk/>
            <pc:sldMk cId="2335524875" sldId="293"/>
            <ac:spMk id="88" creationId="{00000000-0000-0000-0000-000000000000}"/>
          </ac:spMkLst>
        </pc:spChg>
        <pc:picChg chg="del">
          <ac:chgData name="Crichigno Benitez, Jorge" userId="e8c2d0ca-3c76-40b7-b803-52729ce5e219" providerId="ADAL" clId="{05538903-69E8-4703-B7A0-355C37921C41}" dt="2023-01-30T12:03:36.616" v="5340" actId="478"/>
          <ac:picMkLst>
            <pc:docMk/>
            <pc:sldMk cId="2335524875" sldId="293"/>
            <ac:picMk id="8" creationId="{E824F3A3-B78A-12F2-C05E-9639F1D3B262}"/>
          </ac:picMkLst>
        </pc:picChg>
        <pc:picChg chg="del">
          <ac:chgData name="Crichigno Benitez, Jorge" userId="e8c2d0ca-3c76-40b7-b803-52729ce5e219" providerId="ADAL" clId="{05538903-69E8-4703-B7A0-355C37921C41}" dt="2023-01-30T12:03:35.876" v="5339" actId="478"/>
          <ac:picMkLst>
            <pc:docMk/>
            <pc:sldMk cId="2335524875" sldId="293"/>
            <ac:picMk id="10" creationId="{220A3EFA-7DF6-E02B-832E-7D882B7B7E18}"/>
          </ac:picMkLst>
        </pc:picChg>
        <pc:cxnChg chg="del">
          <ac:chgData name="Crichigno Benitez, Jorge" userId="e8c2d0ca-3c76-40b7-b803-52729ce5e219" providerId="ADAL" clId="{05538903-69E8-4703-B7A0-355C37921C41}" dt="2023-01-30T12:03:40.905" v="5342" actId="478"/>
          <ac:cxnSpMkLst>
            <pc:docMk/>
            <pc:sldMk cId="2335524875" sldId="293"/>
            <ac:cxnSpMk id="9" creationId="{D2C2371A-5D17-7230-1D9E-68622F7536C2}"/>
          </ac:cxnSpMkLst>
        </pc:cxnChg>
        <pc:cxnChg chg="add mod">
          <ac:chgData name="Crichigno Benitez, Jorge" userId="e8c2d0ca-3c76-40b7-b803-52729ce5e219" providerId="ADAL" clId="{05538903-69E8-4703-B7A0-355C37921C41}" dt="2023-01-30T12:03:42.097" v="5343"/>
          <ac:cxnSpMkLst>
            <pc:docMk/>
            <pc:sldMk cId="2335524875" sldId="293"/>
            <ac:cxnSpMk id="11" creationId="{31B35534-88ED-27F4-9876-8E84C01D30AB}"/>
          </ac:cxnSpMkLst>
        </pc:cxnChg>
      </pc:sldChg>
      <pc:sldChg chg="addSp delSp modSp mod">
        <pc:chgData name="Crichigno Benitez, Jorge" userId="e8c2d0ca-3c76-40b7-b803-52729ce5e219" providerId="ADAL" clId="{05538903-69E8-4703-B7A0-355C37921C41}" dt="2023-01-30T12:03:25.200" v="5337" actId="1076"/>
        <pc:sldMkLst>
          <pc:docMk/>
          <pc:sldMk cId="830559723" sldId="294"/>
        </pc:sldMkLst>
        <pc:spChg chg="mod">
          <ac:chgData name="Crichigno Benitez, Jorge" userId="e8c2d0ca-3c76-40b7-b803-52729ce5e219" providerId="ADAL" clId="{05538903-69E8-4703-B7A0-355C37921C41}" dt="2023-01-30T12:03:22.604" v="5336" actId="1076"/>
          <ac:spMkLst>
            <pc:docMk/>
            <pc:sldMk cId="830559723" sldId="294"/>
            <ac:spMk id="5" creationId="{D5F73A1B-9B29-911D-1784-17354C097664}"/>
          </ac:spMkLst>
        </pc:spChg>
        <pc:spChg chg="mod">
          <ac:chgData name="Crichigno Benitez, Jorge" userId="e8c2d0ca-3c76-40b7-b803-52729ce5e219" providerId="ADAL" clId="{05538903-69E8-4703-B7A0-355C37921C41}" dt="2023-01-30T12:03:19.822" v="5335" actId="1076"/>
          <ac:spMkLst>
            <pc:docMk/>
            <pc:sldMk cId="830559723" sldId="294"/>
            <ac:spMk id="6" creationId="{BACDC280-F55E-D91B-2A94-73AD9AA02A84}"/>
          </ac:spMkLst>
        </pc:spChg>
        <pc:spChg chg="add del mod">
          <ac:chgData name="Crichigno Benitez, Jorge" userId="e8c2d0ca-3c76-40b7-b803-52729ce5e219" providerId="ADAL" clId="{05538903-69E8-4703-B7A0-355C37921C41}" dt="2023-01-30T12:03:16.108" v="5333" actId="478"/>
          <ac:spMkLst>
            <pc:docMk/>
            <pc:sldMk cId="830559723" sldId="294"/>
            <ac:spMk id="11" creationId="{4F70BEEC-8A88-31A4-4BC3-D70FA5615528}"/>
          </ac:spMkLst>
        </pc:spChg>
        <pc:spChg chg="add mod">
          <ac:chgData name="Crichigno Benitez, Jorge" userId="e8c2d0ca-3c76-40b7-b803-52729ce5e219" providerId="ADAL" clId="{05538903-69E8-4703-B7A0-355C37921C41}" dt="2023-01-30T12:03:17.045" v="5334"/>
          <ac:spMkLst>
            <pc:docMk/>
            <pc:sldMk cId="830559723" sldId="294"/>
            <ac:spMk id="13" creationId="{2A930EFF-377F-5E1F-6F9D-08A67386228E}"/>
          </ac:spMkLst>
        </pc:spChg>
        <pc:spChg chg="del">
          <ac:chgData name="Crichigno Benitez, Jorge" userId="e8c2d0ca-3c76-40b7-b803-52729ce5e219" providerId="ADAL" clId="{05538903-69E8-4703-B7A0-355C37921C41}" dt="2023-01-30T12:03:12.827" v="5332" actId="478"/>
          <ac:spMkLst>
            <pc:docMk/>
            <pc:sldMk cId="830559723" sldId="294"/>
            <ac:spMk id="88" creationId="{00000000-0000-0000-0000-000000000000}"/>
          </ac:spMkLst>
        </pc:spChg>
        <pc:graphicFrameChg chg="mod">
          <ac:chgData name="Crichigno Benitez, Jorge" userId="e8c2d0ca-3c76-40b7-b803-52729ce5e219" providerId="ADAL" clId="{05538903-69E8-4703-B7A0-355C37921C41}" dt="2023-01-30T12:03:25.200" v="5337" actId="1076"/>
          <ac:graphicFrameMkLst>
            <pc:docMk/>
            <pc:sldMk cId="830559723" sldId="294"/>
            <ac:graphicFrameMk id="4" creationId="{22D4C3BC-FEB8-8EF2-DA59-D64B430CB60A}"/>
          </ac:graphicFrameMkLst>
        </pc:graphicFrameChg>
        <pc:picChg chg="del">
          <ac:chgData name="Crichigno Benitez, Jorge" userId="e8c2d0ca-3c76-40b7-b803-52729ce5e219" providerId="ADAL" clId="{05538903-69E8-4703-B7A0-355C37921C41}" dt="2023-01-30T12:03:12.827" v="5332" actId="478"/>
          <ac:picMkLst>
            <pc:docMk/>
            <pc:sldMk cId="830559723" sldId="294"/>
            <ac:picMk id="8" creationId="{E824F3A3-B78A-12F2-C05E-9639F1D3B262}"/>
          </ac:picMkLst>
        </pc:picChg>
        <pc:picChg chg="del">
          <ac:chgData name="Crichigno Benitez, Jorge" userId="e8c2d0ca-3c76-40b7-b803-52729ce5e219" providerId="ADAL" clId="{05538903-69E8-4703-B7A0-355C37921C41}" dt="2023-01-30T12:03:12.827" v="5332" actId="478"/>
          <ac:picMkLst>
            <pc:docMk/>
            <pc:sldMk cId="830559723" sldId="294"/>
            <ac:picMk id="10" creationId="{220A3EFA-7DF6-E02B-832E-7D882B7B7E18}"/>
          </ac:picMkLst>
        </pc:picChg>
        <pc:cxnChg chg="del">
          <ac:chgData name="Crichigno Benitez, Jorge" userId="e8c2d0ca-3c76-40b7-b803-52729ce5e219" providerId="ADAL" clId="{05538903-69E8-4703-B7A0-355C37921C41}" dt="2023-01-30T12:03:12.827" v="5332" actId="478"/>
          <ac:cxnSpMkLst>
            <pc:docMk/>
            <pc:sldMk cId="830559723" sldId="294"/>
            <ac:cxnSpMk id="9" creationId="{D2C2371A-5D17-7230-1D9E-68622F7536C2}"/>
          </ac:cxnSpMkLst>
        </pc:cxnChg>
        <pc:cxnChg chg="add mod">
          <ac:chgData name="Crichigno Benitez, Jorge" userId="e8c2d0ca-3c76-40b7-b803-52729ce5e219" providerId="ADAL" clId="{05538903-69E8-4703-B7A0-355C37921C41}" dt="2023-01-30T12:03:17.045" v="5334"/>
          <ac:cxnSpMkLst>
            <pc:docMk/>
            <pc:sldMk cId="830559723" sldId="294"/>
            <ac:cxnSpMk id="12" creationId="{87214C29-64A2-0343-514E-05B78A300A1F}"/>
          </ac:cxnSpMkLst>
        </pc:cxnChg>
      </pc:sldChg>
      <pc:sldChg chg="addSp delSp modSp mod">
        <pc:chgData name="Crichigno Benitez, Jorge" userId="e8c2d0ca-3c76-40b7-b803-52729ce5e219" providerId="ADAL" clId="{05538903-69E8-4703-B7A0-355C37921C41}" dt="2023-01-30T12:03:07.849" v="5331" actId="1076"/>
        <pc:sldMkLst>
          <pc:docMk/>
          <pc:sldMk cId="2213429945" sldId="295"/>
        </pc:sldMkLst>
        <pc:spChg chg="mod">
          <ac:chgData name="Crichigno Benitez, Jorge" userId="e8c2d0ca-3c76-40b7-b803-52729ce5e219" providerId="ADAL" clId="{05538903-69E8-4703-B7A0-355C37921C41}" dt="2023-01-30T12:03:06.256" v="5330" actId="1076"/>
          <ac:spMkLst>
            <pc:docMk/>
            <pc:sldMk cId="2213429945" sldId="295"/>
            <ac:spMk id="5" creationId="{D5F73A1B-9B29-911D-1784-17354C097664}"/>
          </ac:spMkLst>
        </pc:spChg>
        <pc:spChg chg="del">
          <ac:chgData name="Crichigno Benitez, Jorge" userId="e8c2d0ca-3c76-40b7-b803-52729ce5e219" providerId="ADAL" clId="{05538903-69E8-4703-B7A0-355C37921C41}" dt="2023-01-30T12:02:58.928" v="5327" actId="478"/>
          <ac:spMkLst>
            <pc:docMk/>
            <pc:sldMk cId="2213429945" sldId="295"/>
            <ac:spMk id="6" creationId="{895F3D15-2F63-C96C-4EA7-2BDEDB2B11D7}"/>
          </ac:spMkLst>
        </pc:spChg>
        <pc:spChg chg="add del mod">
          <ac:chgData name="Crichigno Benitez, Jorge" userId="e8c2d0ca-3c76-40b7-b803-52729ce5e219" providerId="ADAL" clId="{05538903-69E8-4703-B7A0-355C37921C41}" dt="2023-01-30T12:03:01.569" v="5328" actId="478"/>
          <ac:spMkLst>
            <pc:docMk/>
            <pc:sldMk cId="2213429945" sldId="295"/>
            <ac:spMk id="11" creationId="{571A191F-439E-0783-2D41-E6378C1ECBFD}"/>
          </ac:spMkLst>
        </pc:spChg>
        <pc:spChg chg="add mod">
          <ac:chgData name="Crichigno Benitez, Jorge" userId="e8c2d0ca-3c76-40b7-b803-52729ce5e219" providerId="ADAL" clId="{05538903-69E8-4703-B7A0-355C37921C41}" dt="2023-01-30T12:03:02.526" v="5329"/>
          <ac:spMkLst>
            <pc:docMk/>
            <pc:sldMk cId="2213429945" sldId="295"/>
            <ac:spMk id="13" creationId="{188E18E8-E977-0938-1B9E-F754920351DD}"/>
          </ac:spMkLst>
        </pc:spChg>
        <pc:spChg chg="del">
          <ac:chgData name="Crichigno Benitez, Jorge" userId="e8c2d0ca-3c76-40b7-b803-52729ce5e219" providerId="ADAL" clId="{05538903-69E8-4703-B7A0-355C37921C41}" dt="2023-01-30T12:02:58.928" v="5327" actId="478"/>
          <ac:spMkLst>
            <pc:docMk/>
            <pc:sldMk cId="2213429945" sldId="295"/>
            <ac:spMk id="88" creationId="{00000000-0000-0000-0000-000000000000}"/>
          </ac:spMkLst>
        </pc:spChg>
        <pc:picChg chg="mod">
          <ac:chgData name="Crichigno Benitez, Jorge" userId="e8c2d0ca-3c76-40b7-b803-52729ce5e219" providerId="ADAL" clId="{05538903-69E8-4703-B7A0-355C37921C41}" dt="2023-01-30T12:03:07.849" v="5331" actId="1076"/>
          <ac:picMkLst>
            <pc:docMk/>
            <pc:sldMk cId="2213429945" sldId="295"/>
            <ac:picMk id="3" creationId="{CDA72F0C-E5AA-BCFE-55DB-057EF8F5D671}"/>
          </ac:picMkLst>
        </pc:picChg>
        <pc:picChg chg="del">
          <ac:chgData name="Crichigno Benitez, Jorge" userId="e8c2d0ca-3c76-40b7-b803-52729ce5e219" providerId="ADAL" clId="{05538903-69E8-4703-B7A0-355C37921C41}" dt="2023-01-30T12:02:58.928" v="5327" actId="478"/>
          <ac:picMkLst>
            <pc:docMk/>
            <pc:sldMk cId="2213429945" sldId="295"/>
            <ac:picMk id="8" creationId="{E824F3A3-B78A-12F2-C05E-9639F1D3B262}"/>
          </ac:picMkLst>
        </pc:picChg>
        <pc:picChg chg="del">
          <ac:chgData name="Crichigno Benitez, Jorge" userId="e8c2d0ca-3c76-40b7-b803-52729ce5e219" providerId="ADAL" clId="{05538903-69E8-4703-B7A0-355C37921C41}" dt="2023-01-30T12:02:58.928" v="5327" actId="478"/>
          <ac:picMkLst>
            <pc:docMk/>
            <pc:sldMk cId="2213429945" sldId="295"/>
            <ac:picMk id="10" creationId="{220A3EFA-7DF6-E02B-832E-7D882B7B7E18}"/>
          </ac:picMkLst>
        </pc:picChg>
        <pc:cxnChg chg="del">
          <ac:chgData name="Crichigno Benitez, Jorge" userId="e8c2d0ca-3c76-40b7-b803-52729ce5e219" providerId="ADAL" clId="{05538903-69E8-4703-B7A0-355C37921C41}" dt="2023-01-30T12:02:58.928" v="5327" actId="478"/>
          <ac:cxnSpMkLst>
            <pc:docMk/>
            <pc:sldMk cId="2213429945" sldId="295"/>
            <ac:cxnSpMk id="9" creationId="{D2C2371A-5D17-7230-1D9E-68622F7536C2}"/>
          </ac:cxnSpMkLst>
        </pc:cxnChg>
        <pc:cxnChg chg="add mod">
          <ac:chgData name="Crichigno Benitez, Jorge" userId="e8c2d0ca-3c76-40b7-b803-52729ce5e219" providerId="ADAL" clId="{05538903-69E8-4703-B7A0-355C37921C41}" dt="2023-01-30T12:03:02.526" v="5329"/>
          <ac:cxnSpMkLst>
            <pc:docMk/>
            <pc:sldMk cId="2213429945" sldId="295"/>
            <ac:cxnSpMk id="12" creationId="{57AE7AA5-237D-76AA-9E6A-40C57F7EBE73}"/>
          </ac:cxnSpMkLst>
        </pc:cxnChg>
      </pc:sldChg>
      <pc:sldChg chg="addSp delSp modSp mod">
        <pc:chgData name="Crichigno Benitez, Jorge" userId="e8c2d0ca-3c76-40b7-b803-52729ce5e219" providerId="ADAL" clId="{05538903-69E8-4703-B7A0-355C37921C41}" dt="2023-01-30T12:02:50.983" v="5326" actId="1076"/>
        <pc:sldMkLst>
          <pc:docMk/>
          <pc:sldMk cId="1236524043" sldId="296"/>
        </pc:sldMkLst>
        <pc:spChg chg="mod">
          <ac:chgData name="Crichigno Benitez, Jorge" userId="e8c2d0ca-3c76-40b7-b803-52729ce5e219" providerId="ADAL" clId="{05538903-69E8-4703-B7A0-355C37921C41}" dt="2023-01-30T12:02:50.983" v="5326" actId="1076"/>
          <ac:spMkLst>
            <pc:docMk/>
            <pc:sldMk cId="1236524043" sldId="296"/>
            <ac:spMk id="5" creationId="{D5F73A1B-9B29-911D-1784-17354C097664}"/>
          </ac:spMkLst>
        </pc:spChg>
        <pc:spChg chg="add del mod">
          <ac:chgData name="Crichigno Benitez, Jorge" userId="e8c2d0ca-3c76-40b7-b803-52729ce5e219" providerId="ADAL" clId="{05538903-69E8-4703-B7A0-355C37921C41}" dt="2023-01-30T12:02:37.511" v="5322" actId="478"/>
          <ac:spMkLst>
            <pc:docMk/>
            <pc:sldMk cId="1236524043" sldId="296"/>
            <ac:spMk id="7" creationId="{5BC3D099-8F9C-4555-976A-515E3599CDCF}"/>
          </ac:spMkLst>
        </pc:spChg>
        <pc:spChg chg="add mod">
          <ac:chgData name="Crichigno Benitez, Jorge" userId="e8c2d0ca-3c76-40b7-b803-52729ce5e219" providerId="ADAL" clId="{05538903-69E8-4703-B7A0-355C37921C41}" dt="2023-01-30T12:02:43.111" v="5324"/>
          <ac:spMkLst>
            <pc:docMk/>
            <pc:sldMk cId="1236524043" sldId="296"/>
            <ac:spMk id="15" creationId="{453A39A2-CA97-36F6-F1E9-EEDCE9E0FB7C}"/>
          </ac:spMkLst>
        </pc:spChg>
        <pc:spChg chg="mod">
          <ac:chgData name="Crichigno Benitez, Jorge" userId="e8c2d0ca-3c76-40b7-b803-52729ce5e219" providerId="ADAL" clId="{05538903-69E8-4703-B7A0-355C37921C41}" dt="2023-01-30T12:02:47.294" v="5325" actId="1076"/>
          <ac:spMkLst>
            <pc:docMk/>
            <pc:sldMk cId="1236524043" sldId="296"/>
            <ac:spMk id="30" creationId="{00E662E6-0EC8-9CBE-08BF-E22A54254D38}"/>
          </ac:spMkLst>
        </pc:spChg>
        <pc:spChg chg="del">
          <ac:chgData name="Crichigno Benitez, Jorge" userId="e8c2d0ca-3c76-40b7-b803-52729ce5e219" providerId="ADAL" clId="{05538903-69E8-4703-B7A0-355C37921C41}" dt="2023-01-30T12:02:32.107" v="5320" actId="478"/>
          <ac:spMkLst>
            <pc:docMk/>
            <pc:sldMk cId="1236524043" sldId="296"/>
            <ac:spMk id="88" creationId="{00000000-0000-0000-0000-000000000000}"/>
          </ac:spMkLst>
        </pc:spChg>
        <pc:picChg chg="del">
          <ac:chgData name="Crichigno Benitez, Jorge" userId="e8c2d0ca-3c76-40b7-b803-52729ce5e219" providerId="ADAL" clId="{05538903-69E8-4703-B7A0-355C37921C41}" dt="2023-01-30T12:02:32.987" v="5321" actId="478"/>
          <ac:picMkLst>
            <pc:docMk/>
            <pc:sldMk cId="1236524043" sldId="296"/>
            <ac:picMk id="8" creationId="{E824F3A3-B78A-12F2-C05E-9639F1D3B262}"/>
          </ac:picMkLst>
        </pc:picChg>
        <pc:picChg chg="del">
          <ac:chgData name="Crichigno Benitez, Jorge" userId="e8c2d0ca-3c76-40b7-b803-52729ce5e219" providerId="ADAL" clId="{05538903-69E8-4703-B7A0-355C37921C41}" dt="2023-01-30T12:02:30.417" v="5319" actId="478"/>
          <ac:picMkLst>
            <pc:docMk/>
            <pc:sldMk cId="1236524043" sldId="296"/>
            <ac:picMk id="10" creationId="{220A3EFA-7DF6-E02B-832E-7D882B7B7E18}"/>
          </ac:picMkLst>
        </pc:picChg>
        <pc:cxnChg chg="del">
          <ac:chgData name="Crichigno Benitez, Jorge" userId="e8c2d0ca-3c76-40b7-b803-52729ce5e219" providerId="ADAL" clId="{05538903-69E8-4703-B7A0-355C37921C41}" dt="2023-01-30T12:02:39.763" v="5323" actId="478"/>
          <ac:cxnSpMkLst>
            <pc:docMk/>
            <pc:sldMk cId="1236524043" sldId="296"/>
            <ac:cxnSpMk id="9" creationId="{D2C2371A-5D17-7230-1D9E-68622F7536C2}"/>
          </ac:cxnSpMkLst>
        </pc:cxnChg>
        <pc:cxnChg chg="add mod">
          <ac:chgData name="Crichigno Benitez, Jorge" userId="e8c2d0ca-3c76-40b7-b803-52729ce5e219" providerId="ADAL" clId="{05538903-69E8-4703-B7A0-355C37921C41}" dt="2023-01-30T12:02:43.111" v="5324"/>
          <ac:cxnSpMkLst>
            <pc:docMk/>
            <pc:sldMk cId="1236524043" sldId="296"/>
            <ac:cxnSpMk id="12" creationId="{69AC80D1-B663-8B01-C275-2DFF05ACF89D}"/>
          </ac:cxnSpMkLst>
        </pc:cxnChg>
      </pc:sldChg>
      <pc:sldChg chg="addSp delSp modSp mod">
        <pc:chgData name="Crichigno Benitez, Jorge" userId="e8c2d0ca-3c76-40b7-b803-52729ce5e219" providerId="ADAL" clId="{05538903-69E8-4703-B7A0-355C37921C41}" dt="2023-01-30T12:02:24.597" v="5318" actId="1076"/>
        <pc:sldMkLst>
          <pc:docMk/>
          <pc:sldMk cId="1391424022" sldId="297"/>
        </pc:sldMkLst>
        <pc:spChg chg="mod">
          <ac:chgData name="Crichigno Benitez, Jorge" userId="e8c2d0ca-3c76-40b7-b803-52729ce5e219" providerId="ADAL" clId="{05538903-69E8-4703-B7A0-355C37921C41}" dt="2023-01-30T12:02:24.597" v="5318" actId="1076"/>
          <ac:spMkLst>
            <pc:docMk/>
            <pc:sldMk cId="1391424022" sldId="297"/>
            <ac:spMk id="5" creationId="{D5F73A1B-9B29-911D-1784-17354C097664}"/>
          </ac:spMkLst>
        </pc:spChg>
        <pc:spChg chg="add del mod">
          <ac:chgData name="Crichigno Benitez, Jorge" userId="e8c2d0ca-3c76-40b7-b803-52729ce5e219" providerId="ADAL" clId="{05538903-69E8-4703-B7A0-355C37921C41}" dt="2023-01-30T12:02:06.463" v="5314" actId="478"/>
          <ac:spMkLst>
            <pc:docMk/>
            <pc:sldMk cId="1391424022" sldId="297"/>
            <ac:spMk id="7" creationId="{CC09C232-D6CE-53DD-74EE-1B48594BD97B}"/>
          </ac:spMkLst>
        </pc:spChg>
        <pc:spChg chg="add mod">
          <ac:chgData name="Crichigno Benitez, Jorge" userId="e8c2d0ca-3c76-40b7-b803-52729ce5e219" providerId="ADAL" clId="{05538903-69E8-4703-B7A0-355C37921C41}" dt="2023-01-30T12:02:14.799" v="5315"/>
          <ac:spMkLst>
            <pc:docMk/>
            <pc:sldMk cId="1391424022" sldId="297"/>
            <ac:spMk id="12" creationId="{963A9FBA-3EDC-E9C9-624F-30B98CFA778B}"/>
          </ac:spMkLst>
        </pc:spChg>
        <pc:spChg chg="mod">
          <ac:chgData name="Crichigno Benitez, Jorge" userId="e8c2d0ca-3c76-40b7-b803-52729ce5e219" providerId="ADAL" clId="{05538903-69E8-4703-B7A0-355C37921C41}" dt="2023-01-30T12:02:20.972" v="5317" actId="1076"/>
          <ac:spMkLst>
            <pc:docMk/>
            <pc:sldMk cId="1391424022" sldId="297"/>
            <ac:spMk id="30" creationId="{00E662E6-0EC8-9CBE-08BF-E22A54254D38}"/>
          </ac:spMkLst>
        </pc:spChg>
        <pc:spChg chg="del">
          <ac:chgData name="Crichigno Benitez, Jorge" userId="e8c2d0ca-3c76-40b7-b803-52729ce5e219" providerId="ADAL" clId="{05538903-69E8-4703-B7A0-355C37921C41}" dt="2023-01-30T12:02:02.611" v="5313" actId="478"/>
          <ac:spMkLst>
            <pc:docMk/>
            <pc:sldMk cId="1391424022" sldId="297"/>
            <ac:spMk id="88" creationId="{00000000-0000-0000-0000-000000000000}"/>
          </ac:spMkLst>
        </pc:spChg>
        <pc:picChg chg="del">
          <ac:chgData name="Crichigno Benitez, Jorge" userId="e8c2d0ca-3c76-40b7-b803-52729ce5e219" providerId="ADAL" clId="{05538903-69E8-4703-B7A0-355C37921C41}" dt="2023-01-30T12:02:02.611" v="5313" actId="478"/>
          <ac:picMkLst>
            <pc:docMk/>
            <pc:sldMk cId="1391424022" sldId="297"/>
            <ac:picMk id="8" creationId="{E824F3A3-B78A-12F2-C05E-9639F1D3B262}"/>
          </ac:picMkLst>
        </pc:picChg>
        <pc:picChg chg="del">
          <ac:chgData name="Crichigno Benitez, Jorge" userId="e8c2d0ca-3c76-40b7-b803-52729ce5e219" providerId="ADAL" clId="{05538903-69E8-4703-B7A0-355C37921C41}" dt="2023-01-30T12:02:02.611" v="5313" actId="478"/>
          <ac:picMkLst>
            <pc:docMk/>
            <pc:sldMk cId="1391424022" sldId="297"/>
            <ac:picMk id="10" creationId="{220A3EFA-7DF6-E02B-832E-7D882B7B7E18}"/>
          </ac:picMkLst>
        </pc:picChg>
        <pc:cxnChg chg="del">
          <ac:chgData name="Crichigno Benitez, Jorge" userId="e8c2d0ca-3c76-40b7-b803-52729ce5e219" providerId="ADAL" clId="{05538903-69E8-4703-B7A0-355C37921C41}" dt="2023-01-30T12:02:02.611" v="5313" actId="478"/>
          <ac:cxnSpMkLst>
            <pc:docMk/>
            <pc:sldMk cId="1391424022" sldId="297"/>
            <ac:cxnSpMk id="9" creationId="{D2C2371A-5D17-7230-1D9E-68622F7536C2}"/>
          </ac:cxnSpMkLst>
        </pc:cxnChg>
        <pc:cxnChg chg="add mod">
          <ac:chgData name="Crichigno Benitez, Jorge" userId="e8c2d0ca-3c76-40b7-b803-52729ce5e219" providerId="ADAL" clId="{05538903-69E8-4703-B7A0-355C37921C41}" dt="2023-01-30T12:02:14.799" v="5315"/>
          <ac:cxnSpMkLst>
            <pc:docMk/>
            <pc:sldMk cId="1391424022" sldId="297"/>
            <ac:cxnSpMk id="11" creationId="{7300F056-549A-90F0-6966-A4C3D8992E8F}"/>
          </ac:cxnSpMkLst>
        </pc:cxnChg>
      </pc:sldChg>
      <pc:sldChg chg="addSp delSp modSp mod">
        <pc:chgData name="Crichigno Benitez, Jorge" userId="e8c2d0ca-3c76-40b7-b803-52729ce5e219" providerId="ADAL" clId="{05538903-69E8-4703-B7A0-355C37921C41}" dt="2023-01-30T12:01:55.891" v="5312" actId="1076"/>
        <pc:sldMkLst>
          <pc:docMk/>
          <pc:sldMk cId="2481271502" sldId="298"/>
        </pc:sldMkLst>
        <pc:spChg chg="mod">
          <ac:chgData name="Crichigno Benitez, Jorge" userId="e8c2d0ca-3c76-40b7-b803-52729ce5e219" providerId="ADAL" clId="{05538903-69E8-4703-B7A0-355C37921C41}" dt="2023-01-30T12:01:55.891" v="5312" actId="1076"/>
          <ac:spMkLst>
            <pc:docMk/>
            <pc:sldMk cId="2481271502" sldId="298"/>
            <ac:spMk id="5" creationId="{D5F73A1B-9B29-911D-1784-17354C097664}"/>
          </ac:spMkLst>
        </pc:spChg>
        <pc:spChg chg="add del mod">
          <ac:chgData name="Crichigno Benitez, Jorge" userId="e8c2d0ca-3c76-40b7-b803-52729ce5e219" providerId="ADAL" clId="{05538903-69E8-4703-B7A0-355C37921C41}" dt="2023-01-30T12:01:47.342" v="5309" actId="478"/>
          <ac:spMkLst>
            <pc:docMk/>
            <pc:sldMk cId="2481271502" sldId="298"/>
            <ac:spMk id="7" creationId="{D47286EF-CA33-BC7B-707B-2625C62518FA}"/>
          </ac:spMkLst>
        </pc:spChg>
        <pc:spChg chg="add mod">
          <ac:chgData name="Crichigno Benitez, Jorge" userId="e8c2d0ca-3c76-40b7-b803-52729ce5e219" providerId="ADAL" clId="{05538903-69E8-4703-B7A0-355C37921C41}" dt="2023-01-30T12:01:48.264" v="5310"/>
          <ac:spMkLst>
            <pc:docMk/>
            <pc:sldMk cId="2481271502" sldId="298"/>
            <ac:spMk id="14" creationId="{F471D279-0C70-589F-E4AD-E743BAF13BF6}"/>
          </ac:spMkLst>
        </pc:spChg>
        <pc:spChg chg="mod">
          <ac:chgData name="Crichigno Benitez, Jorge" userId="e8c2d0ca-3c76-40b7-b803-52729ce5e219" providerId="ADAL" clId="{05538903-69E8-4703-B7A0-355C37921C41}" dt="2023-01-30T12:01:51.763" v="5311" actId="1076"/>
          <ac:spMkLst>
            <pc:docMk/>
            <pc:sldMk cId="2481271502" sldId="298"/>
            <ac:spMk id="30" creationId="{00E662E6-0EC8-9CBE-08BF-E22A54254D38}"/>
          </ac:spMkLst>
        </pc:spChg>
        <pc:spChg chg="del">
          <ac:chgData name="Crichigno Benitez, Jorge" userId="e8c2d0ca-3c76-40b7-b803-52729ce5e219" providerId="ADAL" clId="{05538903-69E8-4703-B7A0-355C37921C41}" dt="2023-01-30T12:01:40.539" v="5308" actId="478"/>
          <ac:spMkLst>
            <pc:docMk/>
            <pc:sldMk cId="2481271502" sldId="298"/>
            <ac:spMk id="88" creationId="{00000000-0000-0000-0000-000000000000}"/>
          </ac:spMkLst>
        </pc:spChg>
        <pc:picChg chg="del">
          <ac:chgData name="Crichigno Benitez, Jorge" userId="e8c2d0ca-3c76-40b7-b803-52729ce5e219" providerId="ADAL" clId="{05538903-69E8-4703-B7A0-355C37921C41}" dt="2023-01-30T12:01:40.539" v="5308" actId="478"/>
          <ac:picMkLst>
            <pc:docMk/>
            <pc:sldMk cId="2481271502" sldId="298"/>
            <ac:picMk id="8" creationId="{E824F3A3-B78A-12F2-C05E-9639F1D3B262}"/>
          </ac:picMkLst>
        </pc:picChg>
        <pc:picChg chg="del">
          <ac:chgData name="Crichigno Benitez, Jorge" userId="e8c2d0ca-3c76-40b7-b803-52729ce5e219" providerId="ADAL" clId="{05538903-69E8-4703-B7A0-355C37921C41}" dt="2023-01-30T12:01:40.539" v="5308" actId="478"/>
          <ac:picMkLst>
            <pc:docMk/>
            <pc:sldMk cId="2481271502" sldId="298"/>
            <ac:picMk id="10" creationId="{220A3EFA-7DF6-E02B-832E-7D882B7B7E18}"/>
          </ac:picMkLst>
        </pc:picChg>
        <pc:cxnChg chg="del">
          <ac:chgData name="Crichigno Benitez, Jorge" userId="e8c2d0ca-3c76-40b7-b803-52729ce5e219" providerId="ADAL" clId="{05538903-69E8-4703-B7A0-355C37921C41}" dt="2023-01-30T12:01:40.539" v="5308" actId="478"/>
          <ac:cxnSpMkLst>
            <pc:docMk/>
            <pc:sldMk cId="2481271502" sldId="298"/>
            <ac:cxnSpMk id="9" creationId="{D2C2371A-5D17-7230-1D9E-68622F7536C2}"/>
          </ac:cxnSpMkLst>
        </pc:cxnChg>
        <pc:cxnChg chg="add mod">
          <ac:chgData name="Crichigno Benitez, Jorge" userId="e8c2d0ca-3c76-40b7-b803-52729ce5e219" providerId="ADAL" clId="{05538903-69E8-4703-B7A0-355C37921C41}" dt="2023-01-30T12:01:48.264" v="5310"/>
          <ac:cxnSpMkLst>
            <pc:docMk/>
            <pc:sldMk cId="2481271502" sldId="298"/>
            <ac:cxnSpMk id="12" creationId="{9F2BA1B6-F897-C88C-9A2C-F66997D11F21}"/>
          </ac:cxnSpMkLst>
        </pc:cxnChg>
      </pc:sldChg>
      <pc:sldChg chg="del">
        <pc:chgData name="Crichigno Benitez, Jorge" userId="e8c2d0ca-3c76-40b7-b803-52729ce5e219" providerId="ADAL" clId="{05538903-69E8-4703-B7A0-355C37921C41}" dt="2023-01-27T19:46:43.537" v="3198" actId="47"/>
        <pc:sldMkLst>
          <pc:docMk/>
          <pc:sldMk cId="1864915663" sldId="299"/>
        </pc:sldMkLst>
      </pc:sldChg>
      <pc:sldChg chg="modSp mod">
        <pc:chgData name="Crichigno Benitez, Jorge" userId="e8c2d0ca-3c76-40b7-b803-52729ce5e219" providerId="ADAL" clId="{05538903-69E8-4703-B7A0-355C37921C41}" dt="2023-01-30T12:10:50.550" v="5636"/>
        <pc:sldMkLst>
          <pc:docMk/>
          <pc:sldMk cId="3190830392" sldId="300"/>
        </pc:sldMkLst>
        <pc:spChg chg="mod">
          <ac:chgData name="Crichigno Benitez, Jorge" userId="e8c2d0ca-3c76-40b7-b803-52729ce5e219" providerId="ADAL" clId="{05538903-69E8-4703-B7A0-355C37921C41}" dt="2023-01-30T11:04:51.753" v="4641" actId="20577"/>
          <ac:spMkLst>
            <pc:docMk/>
            <pc:sldMk cId="3190830392" sldId="300"/>
            <ac:spMk id="5" creationId="{098E06D7-32CD-E525-F948-CA9C4E282EF5}"/>
          </ac:spMkLst>
        </pc:spChg>
        <pc:spChg chg="mod">
          <ac:chgData name="Crichigno Benitez, Jorge" userId="e8c2d0ca-3c76-40b7-b803-52729ce5e219" providerId="ADAL" clId="{05538903-69E8-4703-B7A0-355C37921C41}" dt="2023-01-30T12:10:50.550" v="5636"/>
          <ac:spMkLst>
            <pc:docMk/>
            <pc:sldMk cId="3190830392" sldId="300"/>
            <ac:spMk id="14" creationId="{2C52F805-AC02-26F5-8F11-A7B12700C246}"/>
          </ac:spMkLst>
        </pc:spChg>
      </pc:sldChg>
      <pc:sldChg chg="addSp modSp mod">
        <pc:chgData name="Crichigno Benitez, Jorge" userId="e8c2d0ca-3c76-40b7-b803-52729ce5e219" providerId="ADAL" clId="{05538903-69E8-4703-B7A0-355C37921C41}" dt="2023-01-30T12:10:54.029" v="5637"/>
        <pc:sldMkLst>
          <pc:docMk/>
          <pc:sldMk cId="4151102351" sldId="301"/>
        </pc:sldMkLst>
        <pc:spChg chg="add mod">
          <ac:chgData name="Crichigno Benitez, Jorge" userId="e8c2d0ca-3c76-40b7-b803-52729ce5e219" providerId="ADAL" clId="{05538903-69E8-4703-B7A0-355C37921C41}" dt="2023-01-27T14:24:38.288" v="101" actId="207"/>
          <ac:spMkLst>
            <pc:docMk/>
            <pc:sldMk cId="4151102351" sldId="301"/>
            <ac:spMk id="2" creationId="{10F6D2AB-C6DB-1393-2360-800FCE2C5165}"/>
          </ac:spMkLst>
        </pc:spChg>
        <pc:spChg chg="mod">
          <ac:chgData name="Crichigno Benitez, Jorge" userId="e8c2d0ca-3c76-40b7-b803-52729ce5e219" providerId="ADAL" clId="{05538903-69E8-4703-B7A0-355C37921C41}" dt="2023-01-30T11:05:06.689" v="4653" actId="20577"/>
          <ac:spMkLst>
            <pc:docMk/>
            <pc:sldMk cId="4151102351" sldId="301"/>
            <ac:spMk id="5" creationId="{098E06D7-32CD-E525-F948-CA9C4E282EF5}"/>
          </ac:spMkLst>
        </pc:spChg>
        <pc:spChg chg="mod">
          <ac:chgData name="Crichigno Benitez, Jorge" userId="e8c2d0ca-3c76-40b7-b803-52729ce5e219" providerId="ADAL" clId="{05538903-69E8-4703-B7A0-355C37921C41}" dt="2023-01-30T12:10:54.029" v="5637"/>
          <ac:spMkLst>
            <pc:docMk/>
            <pc:sldMk cId="4151102351" sldId="301"/>
            <ac:spMk id="14" creationId="{2C52F805-AC02-26F5-8F11-A7B12700C246}"/>
          </ac:spMkLst>
        </pc:spChg>
      </pc:sldChg>
      <pc:sldChg chg="modSp mod">
        <pc:chgData name="Crichigno Benitez, Jorge" userId="e8c2d0ca-3c76-40b7-b803-52729ce5e219" providerId="ADAL" clId="{05538903-69E8-4703-B7A0-355C37921C41}" dt="2023-01-30T12:18:08.877" v="5767" actId="14100"/>
        <pc:sldMkLst>
          <pc:docMk/>
          <pc:sldMk cId="313134524" sldId="302"/>
        </pc:sldMkLst>
        <pc:spChg chg="mod">
          <ac:chgData name="Crichigno Benitez, Jorge" userId="e8c2d0ca-3c76-40b7-b803-52729ce5e219" providerId="ADAL" clId="{05538903-69E8-4703-B7A0-355C37921C41}" dt="2023-01-30T12:18:08.877" v="5767" actId="14100"/>
          <ac:spMkLst>
            <pc:docMk/>
            <pc:sldMk cId="313134524" sldId="302"/>
            <ac:spMk id="14" creationId="{2C52F805-AC02-26F5-8F11-A7B12700C246}"/>
          </ac:spMkLst>
        </pc:spChg>
        <pc:cxnChg chg="mod">
          <ac:chgData name="Crichigno Benitez, Jorge" userId="e8c2d0ca-3c76-40b7-b803-52729ce5e219" providerId="ADAL" clId="{05538903-69E8-4703-B7A0-355C37921C41}" dt="2023-01-30T12:18:04.059" v="5766" actId="1076"/>
          <ac:cxnSpMkLst>
            <pc:docMk/>
            <pc:sldMk cId="313134524" sldId="302"/>
            <ac:cxnSpMk id="9" creationId="{D2C2371A-5D17-7230-1D9E-68622F7536C2}"/>
          </ac:cxnSpMkLst>
        </pc:cxnChg>
      </pc:sldChg>
      <pc:sldChg chg="addSp delSp modSp mod">
        <pc:chgData name="Crichigno Benitez, Jorge" userId="e8c2d0ca-3c76-40b7-b803-52729ce5e219" providerId="ADAL" clId="{05538903-69E8-4703-B7A0-355C37921C41}" dt="2023-01-30T12:18:32.465" v="5770" actId="478"/>
        <pc:sldMkLst>
          <pc:docMk/>
          <pc:sldMk cId="3198107422" sldId="303"/>
        </pc:sldMkLst>
        <pc:spChg chg="mod">
          <ac:chgData name="Crichigno Benitez, Jorge" userId="e8c2d0ca-3c76-40b7-b803-52729ce5e219" providerId="ADAL" clId="{05538903-69E8-4703-B7A0-355C37921C41}" dt="2023-01-27T14:53:31.150" v="180" actId="179"/>
          <ac:spMkLst>
            <pc:docMk/>
            <pc:sldMk cId="3198107422" sldId="303"/>
            <ac:spMk id="5" creationId="{098E06D7-32CD-E525-F948-CA9C4E282EF5}"/>
          </ac:spMkLst>
        </pc:spChg>
        <pc:spChg chg="add del mod">
          <ac:chgData name="Crichigno Benitez, Jorge" userId="e8c2d0ca-3c76-40b7-b803-52729ce5e219" providerId="ADAL" clId="{05538903-69E8-4703-B7A0-355C37921C41}" dt="2023-01-30T12:14:13.166" v="5706" actId="478"/>
          <ac:spMkLst>
            <pc:docMk/>
            <pc:sldMk cId="3198107422" sldId="303"/>
            <ac:spMk id="6" creationId="{435221B9-CEAC-3241-FFA7-3E56D15F2AA8}"/>
          </ac:spMkLst>
        </pc:spChg>
        <pc:spChg chg="add del mod">
          <ac:chgData name="Crichigno Benitez, Jorge" userId="e8c2d0ca-3c76-40b7-b803-52729ce5e219" providerId="ADAL" clId="{05538903-69E8-4703-B7A0-355C37921C41}" dt="2023-01-30T12:18:28.575" v="5768" actId="478"/>
          <ac:spMkLst>
            <pc:docMk/>
            <pc:sldMk cId="3198107422" sldId="303"/>
            <ac:spMk id="8" creationId="{2E3E9F78-633C-BCCC-ABEE-D4D004C5F28D}"/>
          </ac:spMkLst>
        </pc:spChg>
        <pc:spChg chg="add del mod">
          <ac:chgData name="Crichigno Benitez, Jorge" userId="e8c2d0ca-3c76-40b7-b803-52729ce5e219" providerId="ADAL" clId="{05538903-69E8-4703-B7A0-355C37921C41}" dt="2023-01-30T12:18:32.465" v="5770" actId="478"/>
          <ac:spMkLst>
            <pc:docMk/>
            <pc:sldMk cId="3198107422" sldId="303"/>
            <ac:spMk id="11" creationId="{6DF22160-AEF3-9769-10E2-1FC4D4D76C85}"/>
          </ac:spMkLst>
        </pc:spChg>
        <pc:spChg chg="add mod">
          <ac:chgData name="Crichigno Benitez, Jorge" userId="e8c2d0ca-3c76-40b7-b803-52729ce5e219" providerId="ADAL" clId="{05538903-69E8-4703-B7A0-355C37921C41}" dt="2023-01-30T12:18:29.922" v="5769"/>
          <ac:spMkLst>
            <pc:docMk/>
            <pc:sldMk cId="3198107422" sldId="303"/>
            <ac:spMk id="13" creationId="{10175001-716A-9757-8ED1-4A4003F62640}"/>
          </ac:spMkLst>
        </pc:spChg>
        <pc:spChg chg="del mod">
          <ac:chgData name="Crichigno Benitez, Jorge" userId="e8c2d0ca-3c76-40b7-b803-52729ce5e219" providerId="ADAL" clId="{05538903-69E8-4703-B7A0-355C37921C41}" dt="2023-01-30T12:14:08.946" v="5705" actId="478"/>
          <ac:spMkLst>
            <pc:docMk/>
            <pc:sldMk cId="3198107422" sldId="303"/>
            <ac:spMk id="14" creationId="{2C52F805-AC02-26F5-8F11-A7B12700C246}"/>
          </ac:spMkLst>
        </pc:spChg>
        <pc:picChg chg="add mod">
          <ac:chgData name="Crichigno Benitez, Jorge" userId="e8c2d0ca-3c76-40b7-b803-52729ce5e219" providerId="ADAL" clId="{05538903-69E8-4703-B7A0-355C37921C41}" dt="2023-01-27T14:52:20.654" v="132" actId="1076"/>
          <ac:picMkLst>
            <pc:docMk/>
            <pc:sldMk cId="3198107422" sldId="303"/>
            <ac:picMk id="3" creationId="{E37A2E60-35AA-5DA5-F41D-E76361ACE701}"/>
          </ac:picMkLst>
        </pc:picChg>
        <pc:cxnChg chg="add del mod">
          <ac:chgData name="Crichigno Benitez, Jorge" userId="e8c2d0ca-3c76-40b7-b803-52729ce5e219" providerId="ADAL" clId="{05538903-69E8-4703-B7A0-355C37921C41}" dt="2023-01-30T12:18:28.575" v="5768" actId="478"/>
          <ac:cxnSpMkLst>
            <pc:docMk/>
            <pc:sldMk cId="3198107422" sldId="303"/>
            <ac:cxnSpMk id="7" creationId="{DFE1FB73-DFFB-8F6E-8DFC-3138A263E5B0}"/>
          </ac:cxnSpMkLst>
        </pc:cxnChg>
        <pc:cxnChg chg="del mod">
          <ac:chgData name="Crichigno Benitez, Jorge" userId="e8c2d0ca-3c76-40b7-b803-52729ce5e219" providerId="ADAL" clId="{05538903-69E8-4703-B7A0-355C37921C41}" dt="2023-01-30T12:14:08.946" v="5705" actId="478"/>
          <ac:cxnSpMkLst>
            <pc:docMk/>
            <pc:sldMk cId="3198107422" sldId="303"/>
            <ac:cxnSpMk id="9" creationId="{D2C2371A-5D17-7230-1D9E-68622F7536C2}"/>
          </ac:cxnSpMkLst>
        </pc:cxnChg>
        <pc:cxnChg chg="add mod">
          <ac:chgData name="Crichigno Benitez, Jorge" userId="e8c2d0ca-3c76-40b7-b803-52729ce5e219" providerId="ADAL" clId="{05538903-69E8-4703-B7A0-355C37921C41}" dt="2023-01-30T12:18:29.922" v="5769"/>
          <ac:cxnSpMkLst>
            <pc:docMk/>
            <pc:sldMk cId="3198107422" sldId="303"/>
            <ac:cxnSpMk id="12" creationId="{514DA840-20EE-337D-C14C-AB8F5FDFA595}"/>
          </ac:cxnSpMkLst>
        </pc:cxnChg>
      </pc:sldChg>
      <pc:sldChg chg="addSp delSp modSp add del mod">
        <pc:chgData name="Crichigno Benitez, Jorge" userId="e8c2d0ca-3c76-40b7-b803-52729ce5e219" providerId="ADAL" clId="{05538903-69E8-4703-B7A0-355C37921C41}" dt="2023-01-30T12:38:46.940" v="6038" actId="47"/>
        <pc:sldMkLst>
          <pc:docMk/>
          <pc:sldMk cId="4271070179" sldId="304"/>
        </pc:sldMkLst>
        <pc:spChg chg="add del mod">
          <ac:chgData name="Crichigno Benitez, Jorge" userId="e8c2d0ca-3c76-40b7-b803-52729ce5e219" providerId="ADAL" clId="{05538903-69E8-4703-B7A0-355C37921C41}" dt="2023-01-30T12:14:30.586" v="5710" actId="478"/>
          <ac:spMkLst>
            <pc:docMk/>
            <pc:sldMk cId="4271070179" sldId="304"/>
            <ac:spMk id="4" creationId="{1A440C40-03F3-52FF-012C-C7E4F1A668B5}"/>
          </ac:spMkLst>
        </pc:spChg>
        <pc:spChg chg="mod">
          <ac:chgData name="Crichigno Benitez, Jorge" userId="e8c2d0ca-3c76-40b7-b803-52729ce5e219" providerId="ADAL" clId="{05538903-69E8-4703-B7A0-355C37921C41}" dt="2023-01-28T00:06:55.980" v="4122" actId="6549"/>
          <ac:spMkLst>
            <pc:docMk/>
            <pc:sldMk cId="4271070179" sldId="304"/>
            <ac:spMk id="5" creationId="{098E06D7-32CD-E525-F948-CA9C4E282EF5}"/>
          </ac:spMkLst>
        </pc:spChg>
        <pc:spChg chg="add del mod">
          <ac:chgData name="Crichigno Benitez, Jorge" userId="e8c2d0ca-3c76-40b7-b803-52729ce5e219" providerId="ADAL" clId="{05538903-69E8-4703-B7A0-355C37921C41}" dt="2023-01-30T12:18:40.402" v="5771" actId="478"/>
          <ac:spMkLst>
            <pc:docMk/>
            <pc:sldMk cId="4271070179" sldId="304"/>
            <ac:spMk id="7" creationId="{B315214F-EF10-33A9-BC7C-44F47E153D1F}"/>
          </ac:spMkLst>
        </pc:spChg>
        <pc:spChg chg="add del mod">
          <ac:chgData name="Crichigno Benitez, Jorge" userId="e8c2d0ca-3c76-40b7-b803-52729ce5e219" providerId="ADAL" clId="{05538903-69E8-4703-B7A0-355C37921C41}" dt="2023-01-30T12:18:42.381" v="5772" actId="478"/>
          <ac:spMkLst>
            <pc:docMk/>
            <pc:sldMk cId="4271070179" sldId="304"/>
            <ac:spMk id="10" creationId="{44D90462-55F4-C0DB-7222-764D65214B65}"/>
          </ac:spMkLst>
        </pc:spChg>
        <pc:spChg chg="add mod">
          <ac:chgData name="Crichigno Benitez, Jorge" userId="e8c2d0ca-3c76-40b7-b803-52729ce5e219" providerId="ADAL" clId="{05538903-69E8-4703-B7A0-355C37921C41}" dt="2023-01-30T12:18:43.019" v="5773"/>
          <ac:spMkLst>
            <pc:docMk/>
            <pc:sldMk cId="4271070179" sldId="304"/>
            <ac:spMk id="12" creationId="{02EF36AF-D68A-6BF0-F75F-B5F83A89F411}"/>
          </ac:spMkLst>
        </pc:spChg>
        <pc:spChg chg="del">
          <ac:chgData name="Crichigno Benitez, Jorge" userId="e8c2d0ca-3c76-40b7-b803-52729ce5e219" providerId="ADAL" clId="{05538903-69E8-4703-B7A0-355C37921C41}" dt="2023-01-30T12:14:23.172" v="5709" actId="478"/>
          <ac:spMkLst>
            <pc:docMk/>
            <pc:sldMk cId="4271070179" sldId="304"/>
            <ac:spMk id="14" creationId="{2C52F805-AC02-26F5-8F11-A7B12700C246}"/>
          </ac:spMkLst>
        </pc:spChg>
        <pc:cxnChg chg="add del mod">
          <ac:chgData name="Crichigno Benitez, Jorge" userId="e8c2d0ca-3c76-40b7-b803-52729ce5e219" providerId="ADAL" clId="{05538903-69E8-4703-B7A0-355C37921C41}" dt="2023-01-30T12:18:40.402" v="5771" actId="478"/>
          <ac:cxnSpMkLst>
            <pc:docMk/>
            <pc:sldMk cId="4271070179" sldId="304"/>
            <ac:cxnSpMk id="6" creationId="{7020C646-0A0B-0C35-3CE7-A208241B7B59}"/>
          </ac:cxnSpMkLst>
        </pc:cxnChg>
        <pc:cxnChg chg="del">
          <ac:chgData name="Crichigno Benitez, Jorge" userId="e8c2d0ca-3c76-40b7-b803-52729ce5e219" providerId="ADAL" clId="{05538903-69E8-4703-B7A0-355C37921C41}" dt="2023-01-30T12:14:19.910" v="5708" actId="478"/>
          <ac:cxnSpMkLst>
            <pc:docMk/>
            <pc:sldMk cId="4271070179" sldId="304"/>
            <ac:cxnSpMk id="9" creationId="{D2C2371A-5D17-7230-1D9E-68622F7536C2}"/>
          </ac:cxnSpMkLst>
        </pc:cxnChg>
        <pc:cxnChg chg="add mod">
          <ac:chgData name="Crichigno Benitez, Jorge" userId="e8c2d0ca-3c76-40b7-b803-52729ce5e219" providerId="ADAL" clId="{05538903-69E8-4703-B7A0-355C37921C41}" dt="2023-01-30T12:18:43.019" v="5773"/>
          <ac:cxnSpMkLst>
            <pc:docMk/>
            <pc:sldMk cId="4271070179" sldId="304"/>
            <ac:cxnSpMk id="11" creationId="{A817BB2C-A484-B45E-5EEE-01EC145E5549}"/>
          </ac:cxnSpMkLst>
        </pc:cxnChg>
      </pc:sldChg>
      <pc:sldChg chg="del">
        <pc:chgData name="Crichigno Benitez, Jorge" userId="e8c2d0ca-3c76-40b7-b803-52729ce5e219" providerId="ADAL" clId="{05538903-69E8-4703-B7A0-355C37921C41}" dt="2023-01-27T14:59:23.612" v="418" actId="47"/>
        <pc:sldMkLst>
          <pc:docMk/>
          <pc:sldMk cId="971453588" sldId="305"/>
        </pc:sldMkLst>
      </pc:sldChg>
      <pc:sldChg chg="addSp delSp modSp add mod">
        <pc:chgData name="Crichigno Benitez, Jorge" userId="e8c2d0ca-3c76-40b7-b803-52729ce5e219" providerId="ADAL" clId="{05538903-69E8-4703-B7A0-355C37921C41}" dt="2023-01-30T12:20:36.619" v="5803"/>
        <pc:sldMkLst>
          <pc:docMk/>
          <pc:sldMk cId="2319453807" sldId="306"/>
        </pc:sldMkLst>
        <pc:spChg chg="mod">
          <ac:chgData name="Crichigno Benitez, Jorge" userId="e8c2d0ca-3c76-40b7-b803-52729ce5e219" providerId="ADAL" clId="{05538903-69E8-4703-B7A0-355C37921C41}" dt="2023-01-30T11:12:47.727" v="4738" actId="20577"/>
          <ac:spMkLst>
            <pc:docMk/>
            <pc:sldMk cId="2319453807" sldId="306"/>
            <ac:spMk id="5" creationId="{098E06D7-32CD-E525-F948-CA9C4E282EF5}"/>
          </ac:spMkLst>
        </pc:spChg>
        <pc:spChg chg="add del mod">
          <ac:chgData name="Crichigno Benitez, Jorge" userId="e8c2d0ca-3c76-40b7-b803-52729ce5e219" providerId="ADAL" clId="{05538903-69E8-4703-B7A0-355C37921C41}" dt="2023-01-30T12:16:17.772" v="5741" actId="478"/>
          <ac:spMkLst>
            <pc:docMk/>
            <pc:sldMk cId="2319453807" sldId="306"/>
            <ac:spMk id="6" creationId="{39E157DA-53DF-6D4A-1FB9-E7B97F2B0A50}"/>
          </ac:spMkLst>
        </pc:spChg>
        <pc:spChg chg="add del mod">
          <ac:chgData name="Crichigno Benitez, Jorge" userId="e8c2d0ca-3c76-40b7-b803-52729ce5e219" providerId="ADAL" clId="{05538903-69E8-4703-B7A0-355C37921C41}" dt="2023-01-30T12:20:30.321" v="5801" actId="478"/>
          <ac:spMkLst>
            <pc:docMk/>
            <pc:sldMk cId="2319453807" sldId="306"/>
            <ac:spMk id="9" creationId="{DB04A284-B6F0-E957-0D9A-CF37D2D3CD6B}"/>
          </ac:spMkLst>
        </pc:spChg>
        <pc:spChg chg="del">
          <ac:chgData name="Crichigno Benitez, Jorge" userId="e8c2d0ca-3c76-40b7-b803-52729ce5e219" providerId="ADAL" clId="{05538903-69E8-4703-B7A0-355C37921C41}" dt="2023-01-30T12:16:14.016" v="5740" actId="478"/>
          <ac:spMkLst>
            <pc:docMk/>
            <pc:sldMk cId="2319453807" sldId="306"/>
            <ac:spMk id="10" creationId="{F3FD8387-7D63-29E2-863A-507E7AE51B9F}"/>
          </ac:spMkLst>
        </pc:spChg>
        <pc:spChg chg="add del mod">
          <ac:chgData name="Crichigno Benitez, Jorge" userId="e8c2d0ca-3c76-40b7-b803-52729ce5e219" providerId="ADAL" clId="{05538903-69E8-4703-B7A0-355C37921C41}" dt="2023-01-30T12:20:35.915" v="5802" actId="478"/>
          <ac:spMkLst>
            <pc:docMk/>
            <pc:sldMk cId="2319453807" sldId="306"/>
            <ac:spMk id="12" creationId="{FDA865EE-E9BF-F7D3-B216-871C3F6737C5}"/>
          </ac:spMkLst>
        </pc:spChg>
        <pc:spChg chg="add mod">
          <ac:chgData name="Crichigno Benitez, Jorge" userId="e8c2d0ca-3c76-40b7-b803-52729ce5e219" providerId="ADAL" clId="{05538903-69E8-4703-B7A0-355C37921C41}" dt="2023-01-30T12:20:36.619" v="5803"/>
          <ac:spMkLst>
            <pc:docMk/>
            <pc:sldMk cId="2319453807" sldId="306"/>
            <ac:spMk id="14" creationId="{D0D1B786-AEB6-8BE5-6EC7-7E03E7AE8C91}"/>
          </ac:spMkLst>
        </pc:spChg>
        <pc:cxnChg chg="add del mod">
          <ac:chgData name="Crichigno Benitez, Jorge" userId="e8c2d0ca-3c76-40b7-b803-52729ce5e219" providerId="ADAL" clId="{05538903-69E8-4703-B7A0-355C37921C41}" dt="2023-01-30T12:20:30.321" v="5801" actId="478"/>
          <ac:cxnSpMkLst>
            <pc:docMk/>
            <pc:sldMk cId="2319453807" sldId="306"/>
            <ac:cxnSpMk id="7" creationId="{D4CF8112-4727-E73C-307C-26BE6C73001B}"/>
          </ac:cxnSpMkLst>
        </pc:cxnChg>
        <pc:cxnChg chg="del">
          <ac:chgData name="Crichigno Benitez, Jorge" userId="e8c2d0ca-3c76-40b7-b803-52729ce5e219" providerId="ADAL" clId="{05538903-69E8-4703-B7A0-355C37921C41}" dt="2023-01-30T12:16:14.016" v="5740" actId="478"/>
          <ac:cxnSpMkLst>
            <pc:docMk/>
            <pc:sldMk cId="2319453807" sldId="306"/>
            <ac:cxnSpMk id="8" creationId="{30670185-E833-07F3-23B8-0A2DF3B6EAA3}"/>
          </ac:cxnSpMkLst>
        </pc:cxnChg>
        <pc:cxnChg chg="add mod">
          <ac:chgData name="Crichigno Benitez, Jorge" userId="e8c2d0ca-3c76-40b7-b803-52729ce5e219" providerId="ADAL" clId="{05538903-69E8-4703-B7A0-355C37921C41}" dt="2023-01-30T12:20:36.619" v="5803"/>
          <ac:cxnSpMkLst>
            <pc:docMk/>
            <pc:sldMk cId="2319453807" sldId="306"/>
            <ac:cxnSpMk id="13" creationId="{5380D220-5402-ACDA-A426-BE4A96D7F025}"/>
          </ac:cxnSpMkLst>
        </pc:cxnChg>
      </pc:sldChg>
      <pc:sldChg chg="addSp delSp modSp del mod">
        <pc:chgData name="Crichigno Benitez, Jorge" userId="e8c2d0ca-3c76-40b7-b803-52729ce5e219" providerId="ADAL" clId="{05538903-69E8-4703-B7A0-355C37921C41}" dt="2023-01-30T11:12:28.687" v="4736" actId="2696"/>
        <pc:sldMkLst>
          <pc:docMk/>
          <pc:sldMk cId="4264719129" sldId="306"/>
        </pc:sldMkLst>
        <pc:spChg chg="add del mod">
          <ac:chgData name="Crichigno Benitez, Jorge" userId="e8c2d0ca-3c76-40b7-b803-52729ce5e219" providerId="ADAL" clId="{05538903-69E8-4703-B7A0-355C37921C41}" dt="2023-01-30T11:11:13.386" v="4727" actId="478"/>
          <ac:spMkLst>
            <pc:docMk/>
            <pc:sldMk cId="4264719129" sldId="306"/>
            <ac:spMk id="5" creationId="{098E06D7-32CD-E525-F948-CA9C4E282EF5}"/>
          </ac:spMkLst>
        </pc:spChg>
        <pc:spChg chg="add del mod">
          <ac:chgData name="Crichigno Benitez, Jorge" userId="e8c2d0ca-3c76-40b7-b803-52729ce5e219" providerId="ADAL" clId="{05538903-69E8-4703-B7A0-355C37921C41}" dt="2023-01-30T11:11:26.735" v="4731" actId="478"/>
          <ac:spMkLst>
            <pc:docMk/>
            <pc:sldMk cId="4264719129" sldId="306"/>
            <ac:spMk id="7" creationId="{47389E54-DC8B-2BB8-EF39-9C4E8291BC2E}"/>
          </ac:spMkLst>
        </pc:spChg>
        <pc:spChg chg="add mod">
          <ac:chgData name="Crichigno Benitez, Jorge" userId="e8c2d0ca-3c76-40b7-b803-52729ce5e219" providerId="ADAL" clId="{05538903-69E8-4703-B7A0-355C37921C41}" dt="2023-01-30T11:11:38.225" v="4732"/>
          <ac:spMkLst>
            <pc:docMk/>
            <pc:sldMk cId="4264719129" sldId="306"/>
            <ac:spMk id="10" creationId="{F3FD8387-7D63-29E2-863A-507E7AE51B9F}"/>
          </ac:spMkLst>
        </pc:spChg>
        <pc:spChg chg="del mod">
          <ac:chgData name="Crichigno Benitez, Jorge" userId="e8c2d0ca-3c76-40b7-b803-52729ce5e219" providerId="ADAL" clId="{05538903-69E8-4703-B7A0-355C37921C41}" dt="2023-01-30T11:11:07.003" v="4725" actId="478"/>
          <ac:spMkLst>
            <pc:docMk/>
            <pc:sldMk cId="4264719129" sldId="306"/>
            <ac:spMk id="14" creationId="{2C52F805-AC02-26F5-8F11-A7B12700C246}"/>
          </ac:spMkLst>
        </pc:spChg>
        <pc:picChg chg="add del mod">
          <ac:chgData name="Crichigno Benitez, Jorge" userId="e8c2d0ca-3c76-40b7-b803-52729ce5e219" providerId="ADAL" clId="{05538903-69E8-4703-B7A0-355C37921C41}" dt="2023-01-30T11:11:22.673" v="4730" actId="478"/>
          <ac:picMkLst>
            <pc:docMk/>
            <pc:sldMk cId="4264719129" sldId="306"/>
            <ac:picMk id="4" creationId="{F39542C0-CF6F-7470-0A76-FD9968FA2EDF}"/>
          </ac:picMkLst>
        </pc:picChg>
        <pc:cxnChg chg="add mod">
          <ac:chgData name="Crichigno Benitez, Jorge" userId="e8c2d0ca-3c76-40b7-b803-52729ce5e219" providerId="ADAL" clId="{05538903-69E8-4703-B7A0-355C37921C41}" dt="2023-01-30T11:11:38.225" v="4732"/>
          <ac:cxnSpMkLst>
            <pc:docMk/>
            <pc:sldMk cId="4264719129" sldId="306"/>
            <ac:cxnSpMk id="8" creationId="{30670185-E833-07F3-23B8-0A2DF3B6EAA3}"/>
          </ac:cxnSpMkLst>
        </pc:cxnChg>
        <pc:cxnChg chg="del mod">
          <ac:chgData name="Crichigno Benitez, Jorge" userId="e8c2d0ca-3c76-40b7-b803-52729ce5e219" providerId="ADAL" clId="{05538903-69E8-4703-B7A0-355C37921C41}" dt="2023-01-30T11:11:16.827" v="4728" actId="478"/>
          <ac:cxnSpMkLst>
            <pc:docMk/>
            <pc:sldMk cId="4264719129" sldId="306"/>
            <ac:cxnSpMk id="9" creationId="{D2C2371A-5D17-7230-1D9E-68622F7536C2}"/>
          </ac:cxnSpMkLst>
        </pc:cxnChg>
      </pc:sldChg>
      <pc:sldChg chg="add del">
        <pc:chgData name="Crichigno Benitez, Jorge" userId="e8c2d0ca-3c76-40b7-b803-52729ce5e219" providerId="ADAL" clId="{05538903-69E8-4703-B7A0-355C37921C41}" dt="2023-01-30T12:01:17.497" v="5307" actId="47"/>
        <pc:sldMkLst>
          <pc:docMk/>
          <pc:sldMk cId="453351796" sldId="307"/>
        </pc:sldMkLst>
      </pc:sldChg>
      <pc:sldChg chg="del">
        <pc:chgData name="Crichigno Benitez, Jorge" userId="e8c2d0ca-3c76-40b7-b803-52729ce5e219" providerId="ADAL" clId="{05538903-69E8-4703-B7A0-355C37921C41}" dt="2023-01-27T15:01:39.261" v="448" actId="2696"/>
        <pc:sldMkLst>
          <pc:docMk/>
          <pc:sldMk cId="4154384970" sldId="307"/>
        </pc:sldMkLst>
      </pc:sldChg>
      <pc:sldChg chg="addSp delSp modSp mod ord">
        <pc:chgData name="Crichigno Benitez, Jorge" userId="e8c2d0ca-3c76-40b7-b803-52729ce5e219" providerId="ADAL" clId="{05538903-69E8-4703-B7A0-355C37921C41}" dt="2023-01-30T13:52:31.358" v="6194" actId="20577"/>
        <pc:sldMkLst>
          <pc:docMk/>
          <pc:sldMk cId="4158618682" sldId="308"/>
        </pc:sldMkLst>
        <pc:spChg chg="add del mod">
          <ac:chgData name="Crichigno Benitez, Jorge" userId="e8c2d0ca-3c76-40b7-b803-52729ce5e219" providerId="ADAL" clId="{05538903-69E8-4703-B7A0-355C37921C41}" dt="2023-01-30T12:14:54.907" v="5717" actId="478"/>
          <ac:spMkLst>
            <pc:docMk/>
            <pc:sldMk cId="4158618682" sldId="308"/>
            <ac:spMk id="4" creationId="{738A0C45-D174-65E7-9363-283C53C2EDB8}"/>
          </ac:spMkLst>
        </pc:spChg>
        <pc:spChg chg="mod">
          <ac:chgData name="Crichigno Benitez, Jorge" userId="e8c2d0ca-3c76-40b7-b803-52729ce5e219" providerId="ADAL" clId="{05538903-69E8-4703-B7A0-355C37921C41}" dt="2023-01-30T13:52:31.358" v="6194" actId="20577"/>
          <ac:spMkLst>
            <pc:docMk/>
            <pc:sldMk cId="4158618682" sldId="308"/>
            <ac:spMk id="5" creationId="{098E06D7-32CD-E525-F948-CA9C4E282EF5}"/>
          </ac:spMkLst>
        </pc:spChg>
        <pc:spChg chg="add del mod">
          <ac:chgData name="Crichigno Benitez, Jorge" userId="e8c2d0ca-3c76-40b7-b803-52729ce5e219" providerId="ADAL" clId="{05538903-69E8-4703-B7A0-355C37921C41}" dt="2023-01-30T12:18:58.785" v="5777" actId="478"/>
          <ac:spMkLst>
            <pc:docMk/>
            <pc:sldMk cId="4158618682" sldId="308"/>
            <ac:spMk id="7" creationId="{A2EA549B-7551-AF07-8840-9E4668E1A76D}"/>
          </ac:spMkLst>
        </pc:spChg>
        <pc:spChg chg="add del mod">
          <ac:chgData name="Crichigno Benitez, Jorge" userId="e8c2d0ca-3c76-40b7-b803-52729ce5e219" providerId="ADAL" clId="{05538903-69E8-4703-B7A0-355C37921C41}" dt="2023-01-30T12:19:01.208" v="5778" actId="478"/>
          <ac:spMkLst>
            <pc:docMk/>
            <pc:sldMk cId="4158618682" sldId="308"/>
            <ac:spMk id="10" creationId="{75D9A899-CF95-26FB-6920-401F2C710C50}"/>
          </ac:spMkLst>
        </pc:spChg>
        <pc:spChg chg="add mod">
          <ac:chgData name="Crichigno Benitez, Jorge" userId="e8c2d0ca-3c76-40b7-b803-52729ce5e219" providerId="ADAL" clId="{05538903-69E8-4703-B7A0-355C37921C41}" dt="2023-01-30T12:19:01.887" v="5779"/>
          <ac:spMkLst>
            <pc:docMk/>
            <pc:sldMk cId="4158618682" sldId="308"/>
            <ac:spMk id="13" creationId="{D91B0169-A0A4-B9C0-C5B6-264BD1C8BD48}"/>
          </ac:spMkLst>
        </pc:spChg>
        <pc:spChg chg="del">
          <ac:chgData name="Crichigno Benitez, Jorge" userId="e8c2d0ca-3c76-40b7-b803-52729ce5e219" providerId="ADAL" clId="{05538903-69E8-4703-B7A0-355C37921C41}" dt="2023-01-30T12:14:51.515" v="5716" actId="478"/>
          <ac:spMkLst>
            <pc:docMk/>
            <pc:sldMk cId="4158618682" sldId="308"/>
            <ac:spMk id="14" creationId="{2C52F805-AC02-26F5-8F11-A7B12700C246}"/>
          </ac:spMkLst>
        </pc:spChg>
        <pc:picChg chg="add del mod">
          <ac:chgData name="Crichigno Benitez, Jorge" userId="e8c2d0ca-3c76-40b7-b803-52729ce5e219" providerId="ADAL" clId="{05538903-69E8-4703-B7A0-355C37921C41}" dt="2023-01-27T15:24:56.364" v="457" actId="478"/>
          <ac:picMkLst>
            <pc:docMk/>
            <pc:sldMk cId="4158618682" sldId="308"/>
            <ac:picMk id="3" creationId="{2E931DA2-E83F-CDA6-3C25-2993E27DEFC4}"/>
          </ac:picMkLst>
        </pc:picChg>
        <pc:picChg chg="add del mod">
          <ac:chgData name="Crichigno Benitez, Jorge" userId="e8c2d0ca-3c76-40b7-b803-52729ce5e219" providerId="ADAL" clId="{05538903-69E8-4703-B7A0-355C37921C41}" dt="2023-01-27T15:37:10.594" v="474" actId="478"/>
          <ac:picMkLst>
            <pc:docMk/>
            <pc:sldMk cId="4158618682" sldId="308"/>
            <ac:picMk id="6" creationId="{F047AFA2-2A60-AE72-9D6A-AC47FF68EB61}"/>
          </ac:picMkLst>
        </pc:picChg>
        <pc:picChg chg="add del mod">
          <ac:chgData name="Crichigno Benitez, Jorge" userId="e8c2d0ca-3c76-40b7-b803-52729ce5e219" providerId="ADAL" clId="{05538903-69E8-4703-B7A0-355C37921C41}" dt="2023-01-27T20:46:41.284" v="3275" actId="478"/>
          <ac:picMkLst>
            <pc:docMk/>
            <pc:sldMk cId="4158618682" sldId="308"/>
            <ac:picMk id="8" creationId="{41523369-E6AE-C7A4-7A0F-5C5DEBCD746E}"/>
          </ac:picMkLst>
        </pc:picChg>
        <pc:picChg chg="add mod">
          <ac:chgData name="Crichigno Benitez, Jorge" userId="e8c2d0ca-3c76-40b7-b803-52729ce5e219" providerId="ADAL" clId="{05538903-69E8-4703-B7A0-355C37921C41}" dt="2023-01-27T20:46:48.409" v="3280" actId="1076"/>
          <ac:picMkLst>
            <pc:docMk/>
            <pc:sldMk cId="4158618682" sldId="308"/>
            <ac:picMk id="11" creationId="{FEB37E9C-1F66-DD52-6508-494B7A5C5A81}"/>
          </ac:picMkLst>
        </pc:picChg>
        <pc:cxnChg chg="add del mod">
          <ac:chgData name="Crichigno Benitez, Jorge" userId="e8c2d0ca-3c76-40b7-b803-52729ce5e219" providerId="ADAL" clId="{05538903-69E8-4703-B7A0-355C37921C41}" dt="2023-01-30T12:18:58.785" v="5777" actId="478"/>
          <ac:cxnSpMkLst>
            <pc:docMk/>
            <pc:sldMk cId="4158618682" sldId="308"/>
            <ac:cxnSpMk id="6" creationId="{AEFD0C25-635D-7990-A093-17EFBB728C51}"/>
          </ac:cxnSpMkLst>
        </pc:cxnChg>
        <pc:cxnChg chg="del">
          <ac:chgData name="Crichigno Benitez, Jorge" userId="e8c2d0ca-3c76-40b7-b803-52729ce5e219" providerId="ADAL" clId="{05538903-69E8-4703-B7A0-355C37921C41}" dt="2023-01-30T12:14:51.515" v="5716" actId="478"/>
          <ac:cxnSpMkLst>
            <pc:docMk/>
            <pc:sldMk cId="4158618682" sldId="308"/>
            <ac:cxnSpMk id="9" creationId="{D2C2371A-5D17-7230-1D9E-68622F7536C2}"/>
          </ac:cxnSpMkLst>
        </pc:cxnChg>
        <pc:cxnChg chg="add mod">
          <ac:chgData name="Crichigno Benitez, Jorge" userId="e8c2d0ca-3c76-40b7-b803-52729ce5e219" providerId="ADAL" clId="{05538903-69E8-4703-B7A0-355C37921C41}" dt="2023-01-30T12:19:01.887" v="5779"/>
          <ac:cxnSpMkLst>
            <pc:docMk/>
            <pc:sldMk cId="4158618682" sldId="308"/>
            <ac:cxnSpMk id="12" creationId="{21F4CAA0-9FB6-19EE-FA56-5BB39DD34587}"/>
          </ac:cxnSpMkLst>
        </pc:cxnChg>
      </pc:sldChg>
      <pc:sldChg chg="addSp delSp modSp mod">
        <pc:chgData name="Crichigno Benitez, Jorge" userId="e8c2d0ca-3c76-40b7-b803-52729ce5e219" providerId="ADAL" clId="{05538903-69E8-4703-B7A0-355C37921C41}" dt="2023-01-30T12:19:46.838" v="5791"/>
        <pc:sldMkLst>
          <pc:docMk/>
          <pc:sldMk cId="2590517055" sldId="309"/>
        </pc:sldMkLst>
        <pc:spChg chg="add del mod">
          <ac:chgData name="Crichigno Benitez, Jorge" userId="e8c2d0ca-3c76-40b7-b803-52729ce5e219" providerId="ADAL" clId="{05538903-69E8-4703-B7A0-355C37921C41}" dt="2023-01-30T12:15:32.439" v="5729" actId="478"/>
          <ac:spMkLst>
            <pc:docMk/>
            <pc:sldMk cId="2590517055" sldId="309"/>
            <ac:spMk id="4" creationId="{D45FFB28-9EAA-05DD-0CEC-BA5FECC9FDDF}"/>
          </ac:spMkLst>
        </pc:spChg>
        <pc:spChg chg="add del mod">
          <ac:chgData name="Crichigno Benitez, Jorge" userId="e8c2d0ca-3c76-40b7-b803-52729ce5e219" providerId="ADAL" clId="{05538903-69E8-4703-B7A0-355C37921C41}" dt="2023-01-30T12:19:39.318" v="5789" actId="478"/>
          <ac:spMkLst>
            <pc:docMk/>
            <pc:sldMk cId="2590517055" sldId="309"/>
            <ac:spMk id="7" creationId="{282C7F29-0C7B-6D8A-8CE2-5B53B7B19A05}"/>
          </ac:spMkLst>
        </pc:spChg>
        <pc:spChg chg="add del mod">
          <ac:chgData name="Crichigno Benitez, Jorge" userId="e8c2d0ca-3c76-40b7-b803-52729ce5e219" providerId="ADAL" clId="{05538903-69E8-4703-B7A0-355C37921C41}" dt="2023-01-30T12:19:45.958" v="5790" actId="478"/>
          <ac:spMkLst>
            <pc:docMk/>
            <pc:sldMk cId="2590517055" sldId="309"/>
            <ac:spMk id="11" creationId="{38A84996-A52F-5EF0-4AD8-3DAFE9394E4D}"/>
          </ac:spMkLst>
        </pc:spChg>
        <pc:spChg chg="add mod">
          <ac:chgData name="Crichigno Benitez, Jorge" userId="e8c2d0ca-3c76-40b7-b803-52729ce5e219" providerId="ADAL" clId="{05538903-69E8-4703-B7A0-355C37921C41}" dt="2023-01-30T12:19:46.838" v="5791"/>
          <ac:spMkLst>
            <pc:docMk/>
            <pc:sldMk cId="2590517055" sldId="309"/>
            <ac:spMk id="13" creationId="{3266D704-2ECD-18FA-3FCC-EB306CA7E310}"/>
          </ac:spMkLst>
        </pc:spChg>
        <pc:spChg chg="del">
          <ac:chgData name="Crichigno Benitez, Jorge" userId="e8c2d0ca-3c76-40b7-b803-52729ce5e219" providerId="ADAL" clId="{05538903-69E8-4703-B7A0-355C37921C41}" dt="2023-01-30T12:15:29.153" v="5728" actId="478"/>
          <ac:spMkLst>
            <pc:docMk/>
            <pc:sldMk cId="2590517055" sldId="309"/>
            <ac:spMk id="14" creationId="{2C52F805-AC02-26F5-8F11-A7B12700C246}"/>
          </ac:spMkLst>
        </pc:spChg>
        <pc:cxnChg chg="add del mod">
          <ac:chgData name="Crichigno Benitez, Jorge" userId="e8c2d0ca-3c76-40b7-b803-52729ce5e219" providerId="ADAL" clId="{05538903-69E8-4703-B7A0-355C37921C41}" dt="2023-01-30T12:19:39.318" v="5789" actId="478"/>
          <ac:cxnSpMkLst>
            <pc:docMk/>
            <pc:sldMk cId="2590517055" sldId="309"/>
            <ac:cxnSpMk id="6" creationId="{752BCBCF-C3DD-B8DA-525A-E24D4F9CF44F}"/>
          </ac:cxnSpMkLst>
        </pc:cxnChg>
        <pc:cxnChg chg="del">
          <ac:chgData name="Crichigno Benitez, Jorge" userId="e8c2d0ca-3c76-40b7-b803-52729ce5e219" providerId="ADAL" clId="{05538903-69E8-4703-B7A0-355C37921C41}" dt="2023-01-30T12:15:29.153" v="5728" actId="478"/>
          <ac:cxnSpMkLst>
            <pc:docMk/>
            <pc:sldMk cId="2590517055" sldId="309"/>
            <ac:cxnSpMk id="9" creationId="{D2C2371A-5D17-7230-1D9E-68622F7536C2}"/>
          </ac:cxnSpMkLst>
        </pc:cxnChg>
        <pc:cxnChg chg="add mod">
          <ac:chgData name="Crichigno Benitez, Jorge" userId="e8c2d0ca-3c76-40b7-b803-52729ce5e219" providerId="ADAL" clId="{05538903-69E8-4703-B7A0-355C37921C41}" dt="2023-01-30T12:19:46.838" v="5791"/>
          <ac:cxnSpMkLst>
            <pc:docMk/>
            <pc:sldMk cId="2590517055" sldId="309"/>
            <ac:cxnSpMk id="12" creationId="{E57FD09E-A144-D716-831A-5EC8688F5F1C}"/>
          </ac:cxnSpMkLst>
        </pc:cxnChg>
      </pc:sldChg>
      <pc:sldChg chg="addSp delSp modSp mod">
        <pc:chgData name="Crichigno Benitez, Jorge" userId="e8c2d0ca-3c76-40b7-b803-52729ce5e219" providerId="ADAL" clId="{05538903-69E8-4703-B7A0-355C37921C41}" dt="2023-01-30T12:20:13.976" v="5797"/>
        <pc:sldMkLst>
          <pc:docMk/>
          <pc:sldMk cId="2605735750" sldId="310"/>
        </pc:sldMkLst>
        <pc:spChg chg="add del mod">
          <ac:chgData name="Crichigno Benitez, Jorge" userId="e8c2d0ca-3c76-40b7-b803-52729ce5e219" providerId="ADAL" clId="{05538903-69E8-4703-B7A0-355C37921C41}" dt="2023-01-30T12:15:55.468" v="5735" actId="478"/>
          <ac:spMkLst>
            <pc:docMk/>
            <pc:sldMk cId="2605735750" sldId="310"/>
            <ac:spMk id="6" creationId="{D1609443-4404-4FEB-DA13-96306E7B3D0A}"/>
          </ac:spMkLst>
        </pc:spChg>
        <pc:spChg chg="add del mod">
          <ac:chgData name="Crichigno Benitez, Jorge" userId="e8c2d0ca-3c76-40b7-b803-52729ce5e219" providerId="ADAL" clId="{05538903-69E8-4703-B7A0-355C37921C41}" dt="2023-01-30T12:20:10.105" v="5795" actId="478"/>
          <ac:spMkLst>
            <pc:docMk/>
            <pc:sldMk cId="2605735750" sldId="310"/>
            <ac:spMk id="8" creationId="{D081CA3B-AD7B-9120-2701-B428673E381A}"/>
          </ac:spMkLst>
        </pc:spChg>
        <pc:spChg chg="add del mod">
          <ac:chgData name="Crichigno Benitez, Jorge" userId="e8c2d0ca-3c76-40b7-b803-52729ce5e219" providerId="ADAL" clId="{05538903-69E8-4703-B7A0-355C37921C41}" dt="2023-01-30T12:20:13.225" v="5796" actId="478"/>
          <ac:spMkLst>
            <pc:docMk/>
            <pc:sldMk cId="2605735750" sldId="310"/>
            <ac:spMk id="11" creationId="{D94733F1-C0BE-98C9-D5CE-97140BC8FAD7}"/>
          </ac:spMkLst>
        </pc:spChg>
        <pc:spChg chg="add mod">
          <ac:chgData name="Crichigno Benitez, Jorge" userId="e8c2d0ca-3c76-40b7-b803-52729ce5e219" providerId="ADAL" clId="{05538903-69E8-4703-B7A0-355C37921C41}" dt="2023-01-30T12:20:13.976" v="5797"/>
          <ac:spMkLst>
            <pc:docMk/>
            <pc:sldMk cId="2605735750" sldId="310"/>
            <ac:spMk id="13" creationId="{46EC975C-F6E2-DBF7-4D9C-C2323FD97310}"/>
          </ac:spMkLst>
        </pc:spChg>
        <pc:spChg chg="del">
          <ac:chgData name="Crichigno Benitez, Jorge" userId="e8c2d0ca-3c76-40b7-b803-52729ce5e219" providerId="ADAL" clId="{05538903-69E8-4703-B7A0-355C37921C41}" dt="2023-01-30T12:15:50.640" v="5734" actId="478"/>
          <ac:spMkLst>
            <pc:docMk/>
            <pc:sldMk cId="2605735750" sldId="310"/>
            <ac:spMk id="14" creationId="{2C52F805-AC02-26F5-8F11-A7B12700C246}"/>
          </ac:spMkLst>
        </pc:spChg>
        <pc:picChg chg="add mod">
          <ac:chgData name="Crichigno Benitez, Jorge" userId="e8c2d0ca-3c76-40b7-b803-52729ce5e219" providerId="ADAL" clId="{05538903-69E8-4703-B7A0-355C37921C41}" dt="2023-01-27T15:27:15.779" v="467"/>
          <ac:picMkLst>
            <pc:docMk/>
            <pc:sldMk cId="2605735750" sldId="310"/>
            <ac:picMk id="2" creationId="{98F14848-2674-CE5B-6A62-B6CC96A31D41}"/>
          </ac:picMkLst>
        </pc:picChg>
        <pc:cxnChg chg="add del mod">
          <ac:chgData name="Crichigno Benitez, Jorge" userId="e8c2d0ca-3c76-40b7-b803-52729ce5e219" providerId="ADAL" clId="{05538903-69E8-4703-B7A0-355C37921C41}" dt="2023-01-30T12:20:10.105" v="5795" actId="478"/>
          <ac:cxnSpMkLst>
            <pc:docMk/>
            <pc:sldMk cId="2605735750" sldId="310"/>
            <ac:cxnSpMk id="7" creationId="{B527F447-9B1F-26ED-D3BA-BC6139563B61}"/>
          </ac:cxnSpMkLst>
        </pc:cxnChg>
        <pc:cxnChg chg="del">
          <ac:chgData name="Crichigno Benitez, Jorge" userId="e8c2d0ca-3c76-40b7-b803-52729ce5e219" providerId="ADAL" clId="{05538903-69E8-4703-B7A0-355C37921C41}" dt="2023-01-30T12:15:50.640" v="5734" actId="478"/>
          <ac:cxnSpMkLst>
            <pc:docMk/>
            <pc:sldMk cId="2605735750" sldId="310"/>
            <ac:cxnSpMk id="9" creationId="{D2C2371A-5D17-7230-1D9E-68622F7536C2}"/>
          </ac:cxnSpMkLst>
        </pc:cxnChg>
        <pc:cxnChg chg="add mod">
          <ac:chgData name="Crichigno Benitez, Jorge" userId="e8c2d0ca-3c76-40b7-b803-52729ce5e219" providerId="ADAL" clId="{05538903-69E8-4703-B7A0-355C37921C41}" dt="2023-01-30T12:20:13.976" v="5797"/>
          <ac:cxnSpMkLst>
            <pc:docMk/>
            <pc:sldMk cId="2605735750" sldId="310"/>
            <ac:cxnSpMk id="12" creationId="{7FD077C8-F983-0FA0-EAA9-B67F1162227B}"/>
          </ac:cxnSpMkLst>
        </pc:cxnChg>
      </pc:sldChg>
      <pc:sldChg chg="modSp mod">
        <pc:chgData name="Crichigno Benitez, Jorge" userId="e8c2d0ca-3c76-40b7-b803-52729ce5e219" providerId="ADAL" clId="{05538903-69E8-4703-B7A0-355C37921C41}" dt="2023-01-30T19:13:42.076" v="6274" actId="20577"/>
        <pc:sldMkLst>
          <pc:docMk/>
          <pc:sldMk cId="4272747826" sldId="311"/>
        </pc:sldMkLst>
        <pc:spChg chg="mod">
          <ac:chgData name="Crichigno Benitez, Jorge" userId="e8c2d0ca-3c76-40b7-b803-52729ce5e219" providerId="ADAL" clId="{05538903-69E8-4703-B7A0-355C37921C41}" dt="2023-01-30T19:13:42.076" v="6274" actId="20577"/>
          <ac:spMkLst>
            <pc:docMk/>
            <pc:sldMk cId="4272747826" sldId="311"/>
            <ac:spMk id="5" creationId="{098E06D7-32CD-E525-F948-CA9C4E282EF5}"/>
          </ac:spMkLst>
        </pc:spChg>
        <pc:spChg chg="mod">
          <ac:chgData name="Crichigno Benitez, Jorge" userId="e8c2d0ca-3c76-40b7-b803-52729ce5e219" providerId="ADAL" clId="{05538903-69E8-4703-B7A0-355C37921C41}" dt="2023-01-30T12:21:08.108" v="5809" actId="14100"/>
          <ac:spMkLst>
            <pc:docMk/>
            <pc:sldMk cId="4272747826" sldId="311"/>
            <ac:spMk id="14" creationId="{2C52F805-AC02-26F5-8F11-A7B12700C246}"/>
          </ac:spMkLst>
        </pc:spChg>
        <pc:cxnChg chg="mod">
          <ac:chgData name="Crichigno Benitez, Jorge" userId="e8c2d0ca-3c76-40b7-b803-52729ce5e219" providerId="ADAL" clId="{05538903-69E8-4703-B7A0-355C37921C41}" dt="2023-01-30T12:23:12.165" v="5847" actId="14100"/>
          <ac:cxnSpMkLst>
            <pc:docMk/>
            <pc:sldMk cId="4272747826" sldId="311"/>
            <ac:cxnSpMk id="9" creationId="{D2C2371A-5D17-7230-1D9E-68622F7536C2}"/>
          </ac:cxnSpMkLst>
        </pc:cxnChg>
      </pc:sldChg>
      <pc:sldChg chg="addSp delSp modSp mod">
        <pc:chgData name="Crichigno Benitez, Jorge" userId="e8c2d0ca-3c76-40b7-b803-52729ce5e219" providerId="ADAL" clId="{05538903-69E8-4703-B7A0-355C37921C41}" dt="2023-01-30T12:20:24.867" v="5800"/>
        <pc:sldMkLst>
          <pc:docMk/>
          <pc:sldMk cId="3778521071" sldId="312"/>
        </pc:sldMkLst>
        <pc:spChg chg="add del mod">
          <ac:chgData name="Crichigno Benitez, Jorge" userId="e8c2d0ca-3c76-40b7-b803-52729ce5e219" providerId="ADAL" clId="{05538903-69E8-4703-B7A0-355C37921C41}" dt="2023-01-30T12:16:08.410" v="5738" actId="478"/>
          <ac:spMkLst>
            <pc:docMk/>
            <pc:sldMk cId="3778521071" sldId="312"/>
            <ac:spMk id="6" creationId="{90CF94E6-9518-A788-4EFC-3BA90C3223E1}"/>
          </ac:spMkLst>
        </pc:spChg>
        <pc:spChg chg="add del mod">
          <ac:chgData name="Crichigno Benitez, Jorge" userId="e8c2d0ca-3c76-40b7-b803-52729ce5e219" providerId="ADAL" clId="{05538903-69E8-4703-B7A0-355C37921C41}" dt="2023-01-30T12:20:18.226" v="5798" actId="478"/>
          <ac:spMkLst>
            <pc:docMk/>
            <pc:sldMk cId="3778521071" sldId="312"/>
            <ac:spMk id="8" creationId="{6FED4B0E-C7A7-877C-1D83-752FD383BB2E}"/>
          </ac:spMkLst>
        </pc:spChg>
        <pc:spChg chg="add del mod">
          <ac:chgData name="Crichigno Benitez, Jorge" userId="e8c2d0ca-3c76-40b7-b803-52729ce5e219" providerId="ADAL" clId="{05538903-69E8-4703-B7A0-355C37921C41}" dt="2023-01-30T12:20:24.021" v="5799" actId="478"/>
          <ac:spMkLst>
            <pc:docMk/>
            <pc:sldMk cId="3778521071" sldId="312"/>
            <ac:spMk id="11" creationId="{F392D49A-962E-4AB7-4D1B-FA2929065A92}"/>
          </ac:spMkLst>
        </pc:spChg>
        <pc:spChg chg="add mod">
          <ac:chgData name="Crichigno Benitez, Jorge" userId="e8c2d0ca-3c76-40b7-b803-52729ce5e219" providerId="ADAL" clId="{05538903-69E8-4703-B7A0-355C37921C41}" dt="2023-01-30T12:20:24.867" v="5800"/>
          <ac:spMkLst>
            <pc:docMk/>
            <pc:sldMk cId="3778521071" sldId="312"/>
            <ac:spMk id="13" creationId="{E2AF050C-CA51-C548-9D6D-E6DE918BA162}"/>
          </ac:spMkLst>
        </pc:spChg>
        <pc:spChg chg="del">
          <ac:chgData name="Crichigno Benitez, Jorge" userId="e8c2d0ca-3c76-40b7-b803-52729ce5e219" providerId="ADAL" clId="{05538903-69E8-4703-B7A0-355C37921C41}" dt="2023-01-30T12:16:01.908" v="5737" actId="478"/>
          <ac:spMkLst>
            <pc:docMk/>
            <pc:sldMk cId="3778521071" sldId="312"/>
            <ac:spMk id="14" creationId="{2C52F805-AC02-26F5-8F11-A7B12700C246}"/>
          </ac:spMkLst>
        </pc:spChg>
        <pc:picChg chg="mod">
          <ac:chgData name="Crichigno Benitez, Jorge" userId="e8c2d0ca-3c76-40b7-b803-52729ce5e219" providerId="ADAL" clId="{05538903-69E8-4703-B7A0-355C37921C41}" dt="2023-01-27T15:27:32.314" v="470" actId="1076"/>
          <ac:picMkLst>
            <pc:docMk/>
            <pc:sldMk cId="3778521071" sldId="312"/>
            <ac:picMk id="2" creationId="{A6FE3B4B-9781-F290-D87A-A6062216DFB7}"/>
          </ac:picMkLst>
        </pc:picChg>
        <pc:cxnChg chg="add del mod">
          <ac:chgData name="Crichigno Benitez, Jorge" userId="e8c2d0ca-3c76-40b7-b803-52729ce5e219" providerId="ADAL" clId="{05538903-69E8-4703-B7A0-355C37921C41}" dt="2023-01-30T12:20:18.226" v="5798" actId="478"/>
          <ac:cxnSpMkLst>
            <pc:docMk/>
            <pc:sldMk cId="3778521071" sldId="312"/>
            <ac:cxnSpMk id="7" creationId="{CBB96ED6-1F3C-3B57-9878-910DC477B42C}"/>
          </ac:cxnSpMkLst>
        </pc:cxnChg>
        <pc:cxnChg chg="del">
          <ac:chgData name="Crichigno Benitez, Jorge" userId="e8c2d0ca-3c76-40b7-b803-52729ce5e219" providerId="ADAL" clId="{05538903-69E8-4703-B7A0-355C37921C41}" dt="2023-01-30T12:16:01.908" v="5737" actId="478"/>
          <ac:cxnSpMkLst>
            <pc:docMk/>
            <pc:sldMk cId="3778521071" sldId="312"/>
            <ac:cxnSpMk id="9" creationId="{D2C2371A-5D17-7230-1D9E-68622F7536C2}"/>
          </ac:cxnSpMkLst>
        </pc:cxnChg>
        <pc:cxnChg chg="add mod">
          <ac:chgData name="Crichigno Benitez, Jorge" userId="e8c2d0ca-3c76-40b7-b803-52729ce5e219" providerId="ADAL" clId="{05538903-69E8-4703-B7A0-355C37921C41}" dt="2023-01-30T12:20:24.867" v="5800"/>
          <ac:cxnSpMkLst>
            <pc:docMk/>
            <pc:sldMk cId="3778521071" sldId="312"/>
            <ac:cxnSpMk id="12" creationId="{5F97F4E2-0EE3-A57E-127F-28C50EDCA9BF}"/>
          </ac:cxnSpMkLst>
        </pc:cxnChg>
      </pc:sldChg>
      <pc:sldChg chg="addSp delSp modSp mod">
        <pc:chgData name="Crichigno Benitez, Jorge" userId="e8c2d0ca-3c76-40b7-b803-52729ce5e219" providerId="ADAL" clId="{05538903-69E8-4703-B7A0-355C37921C41}" dt="2023-01-30T12:20:04.267" v="5794"/>
        <pc:sldMkLst>
          <pc:docMk/>
          <pc:sldMk cId="3979466697" sldId="313"/>
        </pc:sldMkLst>
        <pc:spChg chg="add del mod">
          <ac:chgData name="Crichigno Benitez, Jorge" userId="e8c2d0ca-3c76-40b7-b803-52729ce5e219" providerId="ADAL" clId="{05538903-69E8-4703-B7A0-355C37921C41}" dt="2023-01-30T12:15:45.232" v="5732" actId="478"/>
          <ac:spMkLst>
            <pc:docMk/>
            <pc:sldMk cId="3979466697" sldId="313"/>
            <ac:spMk id="4" creationId="{05B1710A-73D7-F6C3-4C28-DC5D5DC60F9D}"/>
          </ac:spMkLst>
        </pc:spChg>
        <pc:spChg chg="add del mod">
          <ac:chgData name="Crichigno Benitez, Jorge" userId="e8c2d0ca-3c76-40b7-b803-52729ce5e219" providerId="ADAL" clId="{05538903-69E8-4703-B7A0-355C37921C41}" dt="2023-01-30T12:19:54.276" v="5792" actId="478"/>
          <ac:spMkLst>
            <pc:docMk/>
            <pc:sldMk cId="3979466697" sldId="313"/>
            <ac:spMk id="8" creationId="{779D233D-F978-0D17-45D5-4582D5C3CB1F}"/>
          </ac:spMkLst>
        </pc:spChg>
        <pc:spChg chg="add del mod">
          <ac:chgData name="Crichigno Benitez, Jorge" userId="e8c2d0ca-3c76-40b7-b803-52729ce5e219" providerId="ADAL" clId="{05538903-69E8-4703-B7A0-355C37921C41}" dt="2023-01-30T12:20:03.497" v="5793" actId="478"/>
          <ac:spMkLst>
            <pc:docMk/>
            <pc:sldMk cId="3979466697" sldId="313"/>
            <ac:spMk id="11" creationId="{E2494EA2-2952-4BEA-F70B-0DEDA1B22725}"/>
          </ac:spMkLst>
        </pc:spChg>
        <pc:spChg chg="add mod">
          <ac:chgData name="Crichigno Benitez, Jorge" userId="e8c2d0ca-3c76-40b7-b803-52729ce5e219" providerId="ADAL" clId="{05538903-69E8-4703-B7A0-355C37921C41}" dt="2023-01-30T12:20:04.267" v="5794"/>
          <ac:spMkLst>
            <pc:docMk/>
            <pc:sldMk cId="3979466697" sldId="313"/>
            <ac:spMk id="13" creationId="{2DB62678-F519-2A78-B2D9-005A97F19869}"/>
          </ac:spMkLst>
        </pc:spChg>
        <pc:spChg chg="del">
          <ac:chgData name="Crichigno Benitez, Jorge" userId="e8c2d0ca-3c76-40b7-b803-52729ce5e219" providerId="ADAL" clId="{05538903-69E8-4703-B7A0-355C37921C41}" dt="2023-01-30T12:15:39.341" v="5731" actId="478"/>
          <ac:spMkLst>
            <pc:docMk/>
            <pc:sldMk cId="3979466697" sldId="313"/>
            <ac:spMk id="14" creationId="{2C52F805-AC02-26F5-8F11-A7B12700C246}"/>
          </ac:spMkLst>
        </pc:spChg>
        <pc:picChg chg="mod">
          <ac:chgData name="Crichigno Benitez, Jorge" userId="e8c2d0ca-3c76-40b7-b803-52729ce5e219" providerId="ADAL" clId="{05538903-69E8-4703-B7A0-355C37921C41}" dt="2023-01-27T15:26:42.336" v="466" actId="1076"/>
          <ac:picMkLst>
            <pc:docMk/>
            <pc:sldMk cId="3979466697" sldId="313"/>
            <ac:picMk id="6" creationId="{611F3B58-8A07-015F-3FB8-EA54F1D86795}"/>
          </ac:picMkLst>
        </pc:picChg>
        <pc:cxnChg chg="add del mod">
          <ac:chgData name="Crichigno Benitez, Jorge" userId="e8c2d0ca-3c76-40b7-b803-52729ce5e219" providerId="ADAL" clId="{05538903-69E8-4703-B7A0-355C37921C41}" dt="2023-01-30T12:19:54.276" v="5792" actId="478"/>
          <ac:cxnSpMkLst>
            <pc:docMk/>
            <pc:sldMk cId="3979466697" sldId="313"/>
            <ac:cxnSpMk id="7" creationId="{6787020D-8476-846A-0127-BC93EEAFB34C}"/>
          </ac:cxnSpMkLst>
        </pc:cxnChg>
        <pc:cxnChg chg="del">
          <ac:chgData name="Crichigno Benitez, Jorge" userId="e8c2d0ca-3c76-40b7-b803-52729ce5e219" providerId="ADAL" clId="{05538903-69E8-4703-B7A0-355C37921C41}" dt="2023-01-30T12:15:39.341" v="5731" actId="478"/>
          <ac:cxnSpMkLst>
            <pc:docMk/>
            <pc:sldMk cId="3979466697" sldId="313"/>
            <ac:cxnSpMk id="9" creationId="{D2C2371A-5D17-7230-1D9E-68622F7536C2}"/>
          </ac:cxnSpMkLst>
        </pc:cxnChg>
        <pc:cxnChg chg="add mod">
          <ac:chgData name="Crichigno Benitez, Jorge" userId="e8c2d0ca-3c76-40b7-b803-52729ce5e219" providerId="ADAL" clId="{05538903-69E8-4703-B7A0-355C37921C41}" dt="2023-01-30T12:20:04.267" v="5794"/>
          <ac:cxnSpMkLst>
            <pc:docMk/>
            <pc:sldMk cId="3979466697" sldId="313"/>
            <ac:cxnSpMk id="12" creationId="{A0E2E6FF-BAAA-8A5B-40E0-6DC2C8880CD7}"/>
          </ac:cxnSpMkLst>
        </pc:cxnChg>
      </pc:sldChg>
      <pc:sldChg chg="del">
        <pc:chgData name="Crichigno Benitez, Jorge" userId="e8c2d0ca-3c76-40b7-b803-52729ce5e219" providerId="ADAL" clId="{05538903-69E8-4703-B7A0-355C37921C41}" dt="2023-01-30T11:12:55.910" v="4739" actId="47"/>
        <pc:sldMkLst>
          <pc:docMk/>
          <pc:sldMk cId="1537721131" sldId="314"/>
        </pc:sldMkLst>
      </pc:sldChg>
      <pc:sldChg chg="addSp delSp modSp mod">
        <pc:chgData name="Crichigno Benitez, Jorge" userId="e8c2d0ca-3c76-40b7-b803-52729ce5e219" providerId="ADAL" clId="{05538903-69E8-4703-B7A0-355C37921C41}" dt="2023-01-30T12:19:12.960" v="5782"/>
        <pc:sldMkLst>
          <pc:docMk/>
          <pc:sldMk cId="2476736749" sldId="317"/>
        </pc:sldMkLst>
        <pc:spChg chg="add del mod">
          <ac:chgData name="Crichigno Benitez, Jorge" userId="e8c2d0ca-3c76-40b7-b803-52729ce5e219" providerId="ADAL" clId="{05538903-69E8-4703-B7A0-355C37921C41}" dt="2023-01-30T12:15:03.893" v="5720" actId="478"/>
          <ac:spMkLst>
            <pc:docMk/>
            <pc:sldMk cId="2476736749" sldId="317"/>
            <ac:spMk id="4" creationId="{ACF348DF-F04F-E626-2C95-DF73F5C738AD}"/>
          </ac:spMkLst>
        </pc:spChg>
        <pc:spChg chg="mod">
          <ac:chgData name="Crichigno Benitez, Jorge" userId="e8c2d0ca-3c76-40b7-b803-52729ce5e219" providerId="ADAL" clId="{05538903-69E8-4703-B7A0-355C37921C41}" dt="2023-01-30T11:12:10.743" v="4733" actId="20577"/>
          <ac:spMkLst>
            <pc:docMk/>
            <pc:sldMk cId="2476736749" sldId="317"/>
            <ac:spMk id="5" creationId="{098E06D7-32CD-E525-F948-CA9C4E282EF5}"/>
          </ac:spMkLst>
        </pc:spChg>
        <pc:spChg chg="add del mod">
          <ac:chgData name="Crichigno Benitez, Jorge" userId="e8c2d0ca-3c76-40b7-b803-52729ce5e219" providerId="ADAL" clId="{05538903-69E8-4703-B7A0-355C37921C41}" dt="2023-01-30T12:19:09.060" v="5780" actId="478"/>
          <ac:spMkLst>
            <pc:docMk/>
            <pc:sldMk cId="2476736749" sldId="317"/>
            <ac:spMk id="8" creationId="{65D54F9A-F5E0-601A-863E-8787EDB616EF}"/>
          </ac:spMkLst>
        </pc:spChg>
        <pc:spChg chg="add del mod">
          <ac:chgData name="Crichigno Benitez, Jorge" userId="e8c2d0ca-3c76-40b7-b803-52729ce5e219" providerId="ADAL" clId="{05538903-69E8-4703-B7A0-355C37921C41}" dt="2023-01-30T12:19:12.255" v="5781" actId="478"/>
          <ac:spMkLst>
            <pc:docMk/>
            <pc:sldMk cId="2476736749" sldId="317"/>
            <ac:spMk id="11" creationId="{7A53C3B6-B305-497C-FA3F-B37A694918C0}"/>
          </ac:spMkLst>
        </pc:spChg>
        <pc:spChg chg="add mod">
          <ac:chgData name="Crichigno Benitez, Jorge" userId="e8c2d0ca-3c76-40b7-b803-52729ce5e219" providerId="ADAL" clId="{05538903-69E8-4703-B7A0-355C37921C41}" dt="2023-01-30T12:19:12.960" v="5782"/>
          <ac:spMkLst>
            <pc:docMk/>
            <pc:sldMk cId="2476736749" sldId="317"/>
            <ac:spMk id="13" creationId="{3560055A-E769-B79E-445E-C13E91CA496C}"/>
          </ac:spMkLst>
        </pc:spChg>
        <pc:spChg chg="del">
          <ac:chgData name="Crichigno Benitez, Jorge" userId="e8c2d0ca-3c76-40b7-b803-52729ce5e219" providerId="ADAL" clId="{05538903-69E8-4703-B7A0-355C37921C41}" dt="2023-01-30T12:15:01.271" v="5719" actId="478"/>
          <ac:spMkLst>
            <pc:docMk/>
            <pc:sldMk cId="2476736749" sldId="317"/>
            <ac:spMk id="14" creationId="{2C52F805-AC02-26F5-8F11-A7B12700C246}"/>
          </ac:spMkLst>
        </pc:spChg>
        <pc:cxnChg chg="add del mod">
          <ac:chgData name="Crichigno Benitez, Jorge" userId="e8c2d0ca-3c76-40b7-b803-52729ce5e219" providerId="ADAL" clId="{05538903-69E8-4703-B7A0-355C37921C41}" dt="2023-01-30T12:19:09.060" v="5780" actId="478"/>
          <ac:cxnSpMkLst>
            <pc:docMk/>
            <pc:sldMk cId="2476736749" sldId="317"/>
            <ac:cxnSpMk id="6" creationId="{6E23D1EB-7B10-0CC7-C5E9-2D72433028F0}"/>
          </ac:cxnSpMkLst>
        </pc:cxnChg>
        <pc:cxnChg chg="del">
          <ac:chgData name="Crichigno Benitez, Jorge" userId="e8c2d0ca-3c76-40b7-b803-52729ce5e219" providerId="ADAL" clId="{05538903-69E8-4703-B7A0-355C37921C41}" dt="2023-01-30T12:15:01.271" v="5719" actId="478"/>
          <ac:cxnSpMkLst>
            <pc:docMk/>
            <pc:sldMk cId="2476736749" sldId="317"/>
            <ac:cxnSpMk id="9" creationId="{D2C2371A-5D17-7230-1D9E-68622F7536C2}"/>
          </ac:cxnSpMkLst>
        </pc:cxnChg>
        <pc:cxnChg chg="add mod">
          <ac:chgData name="Crichigno Benitez, Jorge" userId="e8c2d0ca-3c76-40b7-b803-52729ce5e219" providerId="ADAL" clId="{05538903-69E8-4703-B7A0-355C37921C41}" dt="2023-01-30T12:19:12.960" v="5782"/>
          <ac:cxnSpMkLst>
            <pc:docMk/>
            <pc:sldMk cId="2476736749" sldId="317"/>
            <ac:cxnSpMk id="12" creationId="{40812479-D381-5BD8-EF8D-BB9F1C139BF9}"/>
          </ac:cxnSpMkLst>
        </pc:cxnChg>
      </pc:sldChg>
      <pc:sldChg chg="addSp delSp modSp mod">
        <pc:chgData name="Crichigno Benitez, Jorge" userId="e8c2d0ca-3c76-40b7-b803-52729ce5e219" providerId="ADAL" clId="{05538903-69E8-4703-B7A0-355C37921C41}" dt="2023-01-30T12:19:21.992" v="5785"/>
        <pc:sldMkLst>
          <pc:docMk/>
          <pc:sldMk cId="3204602081" sldId="318"/>
        </pc:sldMkLst>
        <pc:spChg chg="mod">
          <ac:chgData name="Crichigno Benitez, Jorge" userId="e8c2d0ca-3c76-40b7-b803-52729ce5e219" providerId="ADAL" clId="{05538903-69E8-4703-B7A0-355C37921C41}" dt="2023-01-30T11:12:12.898" v="4734" actId="20577"/>
          <ac:spMkLst>
            <pc:docMk/>
            <pc:sldMk cId="3204602081" sldId="318"/>
            <ac:spMk id="5" creationId="{098E06D7-32CD-E525-F948-CA9C4E282EF5}"/>
          </ac:spMkLst>
        </pc:spChg>
        <pc:spChg chg="add del mod">
          <ac:chgData name="Crichigno Benitez, Jorge" userId="e8c2d0ca-3c76-40b7-b803-52729ce5e219" providerId="ADAL" clId="{05538903-69E8-4703-B7A0-355C37921C41}" dt="2023-01-30T12:15:15.193" v="5723" actId="478"/>
          <ac:spMkLst>
            <pc:docMk/>
            <pc:sldMk cId="3204602081" sldId="318"/>
            <ac:spMk id="6" creationId="{1A1B8BF6-ED2E-ECD9-FB6A-23A5002623DB}"/>
          </ac:spMkLst>
        </pc:spChg>
        <pc:spChg chg="add del mod">
          <ac:chgData name="Crichigno Benitez, Jorge" userId="e8c2d0ca-3c76-40b7-b803-52729ce5e219" providerId="ADAL" clId="{05538903-69E8-4703-B7A0-355C37921C41}" dt="2023-01-30T12:19:18.391" v="5783" actId="478"/>
          <ac:spMkLst>
            <pc:docMk/>
            <pc:sldMk cId="3204602081" sldId="318"/>
            <ac:spMk id="8" creationId="{35710C95-84CF-9974-2DA5-1DA19C2ECBD7}"/>
          </ac:spMkLst>
        </pc:spChg>
        <pc:spChg chg="add del mod">
          <ac:chgData name="Crichigno Benitez, Jorge" userId="e8c2d0ca-3c76-40b7-b803-52729ce5e219" providerId="ADAL" clId="{05538903-69E8-4703-B7A0-355C37921C41}" dt="2023-01-30T12:19:21.345" v="5784" actId="478"/>
          <ac:spMkLst>
            <pc:docMk/>
            <pc:sldMk cId="3204602081" sldId="318"/>
            <ac:spMk id="11" creationId="{D5091571-B8AF-ECD5-56B3-9A8F2DB97C65}"/>
          </ac:spMkLst>
        </pc:spChg>
        <pc:spChg chg="add mod">
          <ac:chgData name="Crichigno Benitez, Jorge" userId="e8c2d0ca-3c76-40b7-b803-52729ce5e219" providerId="ADAL" clId="{05538903-69E8-4703-B7A0-355C37921C41}" dt="2023-01-30T12:19:21.992" v="5785"/>
          <ac:spMkLst>
            <pc:docMk/>
            <pc:sldMk cId="3204602081" sldId="318"/>
            <ac:spMk id="13" creationId="{EF9E11DD-3AE7-4A80-A4F7-F4F7A7BB5796}"/>
          </ac:spMkLst>
        </pc:spChg>
        <pc:spChg chg="del">
          <ac:chgData name="Crichigno Benitez, Jorge" userId="e8c2d0ca-3c76-40b7-b803-52729ce5e219" providerId="ADAL" clId="{05538903-69E8-4703-B7A0-355C37921C41}" dt="2023-01-30T12:15:11.381" v="5722" actId="478"/>
          <ac:spMkLst>
            <pc:docMk/>
            <pc:sldMk cId="3204602081" sldId="318"/>
            <ac:spMk id="14" creationId="{2C52F805-AC02-26F5-8F11-A7B12700C246}"/>
          </ac:spMkLst>
        </pc:spChg>
        <pc:cxnChg chg="add del mod">
          <ac:chgData name="Crichigno Benitez, Jorge" userId="e8c2d0ca-3c76-40b7-b803-52729ce5e219" providerId="ADAL" clId="{05538903-69E8-4703-B7A0-355C37921C41}" dt="2023-01-30T12:19:18.391" v="5783" actId="478"/>
          <ac:cxnSpMkLst>
            <pc:docMk/>
            <pc:sldMk cId="3204602081" sldId="318"/>
            <ac:cxnSpMk id="7" creationId="{C2E59BEF-E13D-BDD7-61A5-68D7B35EA3AB}"/>
          </ac:cxnSpMkLst>
        </pc:cxnChg>
        <pc:cxnChg chg="del">
          <ac:chgData name="Crichigno Benitez, Jorge" userId="e8c2d0ca-3c76-40b7-b803-52729ce5e219" providerId="ADAL" clId="{05538903-69E8-4703-B7A0-355C37921C41}" dt="2023-01-30T12:15:11.381" v="5722" actId="478"/>
          <ac:cxnSpMkLst>
            <pc:docMk/>
            <pc:sldMk cId="3204602081" sldId="318"/>
            <ac:cxnSpMk id="9" creationId="{D2C2371A-5D17-7230-1D9E-68622F7536C2}"/>
          </ac:cxnSpMkLst>
        </pc:cxnChg>
        <pc:cxnChg chg="add mod">
          <ac:chgData name="Crichigno Benitez, Jorge" userId="e8c2d0ca-3c76-40b7-b803-52729ce5e219" providerId="ADAL" clId="{05538903-69E8-4703-B7A0-355C37921C41}" dt="2023-01-30T12:19:21.992" v="5785"/>
          <ac:cxnSpMkLst>
            <pc:docMk/>
            <pc:sldMk cId="3204602081" sldId="318"/>
            <ac:cxnSpMk id="12" creationId="{F14B268A-D698-6B95-ACC6-79F121C2E8A4}"/>
          </ac:cxnSpMkLst>
        </pc:cxnChg>
      </pc:sldChg>
      <pc:sldChg chg="addSp delSp modSp mod">
        <pc:chgData name="Crichigno Benitez, Jorge" userId="e8c2d0ca-3c76-40b7-b803-52729ce5e219" providerId="ADAL" clId="{05538903-69E8-4703-B7A0-355C37921C41}" dt="2023-01-30T12:19:34.489" v="5788"/>
        <pc:sldMkLst>
          <pc:docMk/>
          <pc:sldMk cId="1947179501" sldId="319"/>
        </pc:sldMkLst>
        <pc:spChg chg="mod">
          <ac:chgData name="Crichigno Benitez, Jorge" userId="e8c2d0ca-3c76-40b7-b803-52729ce5e219" providerId="ADAL" clId="{05538903-69E8-4703-B7A0-355C37921C41}" dt="2023-01-30T11:12:16.689" v="4735" actId="20577"/>
          <ac:spMkLst>
            <pc:docMk/>
            <pc:sldMk cId="1947179501" sldId="319"/>
            <ac:spMk id="5" creationId="{098E06D7-32CD-E525-F948-CA9C4E282EF5}"/>
          </ac:spMkLst>
        </pc:spChg>
        <pc:spChg chg="add del mod">
          <ac:chgData name="Crichigno Benitez, Jorge" userId="e8c2d0ca-3c76-40b7-b803-52729ce5e219" providerId="ADAL" clId="{05538903-69E8-4703-B7A0-355C37921C41}" dt="2023-01-30T12:15:23.873" v="5726" actId="478"/>
          <ac:spMkLst>
            <pc:docMk/>
            <pc:sldMk cId="1947179501" sldId="319"/>
            <ac:spMk id="7" creationId="{73834A69-D35D-6666-49A7-17056027A87A}"/>
          </ac:spMkLst>
        </pc:spChg>
        <pc:spChg chg="add del mod">
          <ac:chgData name="Crichigno Benitez, Jorge" userId="e8c2d0ca-3c76-40b7-b803-52729ce5e219" providerId="ADAL" clId="{05538903-69E8-4703-B7A0-355C37921C41}" dt="2023-01-30T12:19:26.677" v="5786" actId="478"/>
          <ac:spMkLst>
            <pc:docMk/>
            <pc:sldMk cId="1947179501" sldId="319"/>
            <ac:spMk id="10" creationId="{8191742E-6AD4-9D71-4778-38A5C3A408F4}"/>
          </ac:spMkLst>
        </pc:spChg>
        <pc:spChg chg="add del mod">
          <ac:chgData name="Crichigno Benitez, Jorge" userId="e8c2d0ca-3c76-40b7-b803-52729ce5e219" providerId="ADAL" clId="{05538903-69E8-4703-B7A0-355C37921C41}" dt="2023-01-30T12:19:33.340" v="5787" actId="478"/>
          <ac:spMkLst>
            <pc:docMk/>
            <pc:sldMk cId="1947179501" sldId="319"/>
            <ac:spMk id="12" creationId="{ED90B8CD-1F9D-C49C-D1AA-D23A48AE97D2}"/>
          </ac:spMkLst>
        </pc:spChg>
        <pc:spChg chg="del">
          <ac:chgData name="Crichigno Benitez, Jorge" userId="e8c2d0ca-3c76-40b7-b803-52729ce5e219" providerId="ADAL" clId="{05538903-69E8-4703-B7A0-355C37921C41}" dt="2023-01-30T12:15:21.162" v="5725" actId="478"/>
          <ac:spMkLst>
            <pc:docMk/>
            <pc:sldMk cId="1947179501" sldId="319"/>
            <ac:spMk id="14" creationId="{2C52F805-AC02-26F5-8F11-A7B12700C246}"/>
          </ac:spMkLst>
        </pc:spChg>
        <pc:spChg chg="add mod">
          <ac:chgData name="Crichigno Benitez, Jorge" userId="e8c2d0ca-3c76-40b7-b803-52729ce5e219" providerId="ADAL" clId="{05538903-69E8-4703-B7A0-355C37921C41}" dt="2023-01-30T12:19:34.489" v="5788"/>
          <ac:spMkLst>
            <pc:docMk/>
            <pc:sldMk cId="1947179501" sldId="319"/>
            <ac:spMk id="15" creationId="{2D2F8F69-330C-4B84-F07F-3FDA26B45CA0}"/>
          </ac:spMkLst>
        </pc:spChg>
        <pc:cxnChg chg="add del mod">
          <ac:chgData name="Crichigno Benitez, Jorge" userId="e8c2d0ca-3c76-40b7-b803-52729ce5e219" providerId="ADAL" clId="{05538903-69E8-4703-B7A0-355C37921C41}" dt="2023-01-30T12:19:26.677" v="5786" actId="478"/>
          <ac:cxnSpMkLst>
            <pc:docMk/>
            <pc:sldMk cId="1947179501" sldId="319"/>
            <ac:cxnSpMk id="8" creationId="{B51765B9-756E-6916-ED44-C89ABB61CD89}"/>
          </ac:cxnSpMkLst>
        </pc:cxnChg>
        <pc:cxnChg chg="del">
          <ac:chgData name="Crichigno Benitez, Jorge" userId="e8c2d0ca-3c76-40b7-b803-52729ce5e219" providerId="ADAL" clId="{05538903-69E8-4703-B7A0-355C37921C41}" dt="2023-01-30T12:15:21.162" v="5725" actId="478"/>
          <ac:cxnSpMkLst>
            <pc:docMk/>
            <pc:sldMk cId="1947179501" sldId="319"/>
            <ac:cxnSpMk id="9" creationId="{D2C2371A-5D17-7230-1D9E-68622F7536C2}"/>
          </ac:cxnSpMkLst>
        </pc:cxnChg>
        <pc:cxnChg chg="add mod">
          <ac:chgData name="Crichigno Benitez, Jorge" userId="e8c2d0ca-3c76-40b7-b803-52729ce5e219" providerId="ADAL" clId="{05538903-69E8-4703-B7A0-355C37921C41}" dt="2023-01-30T12:19:34.489" v="5788"/>
          <ac:cxnSpMkLst>
            <pc:docMk/>
            <pc:sldMk cId="1947179501" sldId="319"/>
            <ac:cxnSpMk id="13" creationId="{CAF606BB-4307-3C1F-5FE7-1D921449B447}"/>
          </ac:cxnSpMkLst>
        </pc:cxnChg>
      </pc:sldChg>
      <pc:sldChg chg="addSp delSp modSp add del mod">
        <pc:chgData name="Crichigno Benitez, Jorge" userId="e8c2d0ca-3c76-40b7-b803-52729ce5e219" providerId="ADAL" clId="{05538903-69E8-4703-B7A0-355C37921C41}" dt="2023-01-30T12:21:20.825" v="5810" actId="2696"/>
        <pc:sldMkLst>
          <pc:docMk/>
          <pc:sldMk cId="1121931931" sldId="320"/>
        </pc:sldMkLst>
        <pc:spChg chg="add del mod">
          <ac:chgData name="Crichigno Benitez, Jorge" userId="e8c2d0ca-3c76-40b7-b803-52729ce5e219" providerId="ADAL" clId="{05538903-69E8-4703-B7A0-355C37921C41}" dt="2023-01-30T12:16:28.032" v="5744" actId="478"/>
          <ac:spMkLst>
            <pc:docMk/>
            <pc:sldMk cId="1121931931" sldId="320"/>
            <ac:spMk id="4" creationId="{1F8F20F6-944B-D415-AD68-EF69E1106A8E}"/>
          </ac:spMkLst>
        </pc:spChg>
        <pc:spChg chg="add del mod">
          <ac:chgData name="Crichigno Benitez, Jorge" userId="e8c2d0ca-3c76-40b7-b803-52729ce5e219" providerId="ADAL" clId="{05538903-69E8-4703-B7A0-355C37921C41}" dt="2023-01-30T12:20:41.776" v="5804" actId="478"/>
          <ac:spMkLst>
            <pc:docMk/>
            <pc:sldMk cId="1121931931" sldId="320"/>
            <ac:spMk id="7" creationId="{70965BB1-CD52-79D0-BA8E-31F1C804875A}"/>
          </ac:spMkLst>
        </pc:spChg>
        <pc:spChg chg="add del mod">
          <ac:chgData name="Crichigno Benitez, Jorge" userId="e8c2d0ca-3c76-40b7-b803-52729ce5e219" providerId="ADAL" clId="{05538903-69E8-4703-B7A0-355C37921C41}" dt="2023-01-30T12:20:44.146" v="5805" actId="478"/>
          <ac:spMkLst>
            <pc:docMk/>
            <pc:sldMk cId="1121931931" sldId="320"/>
            <ac:spMk id="10" creationId="{B6563454-7061-B36C-F750-12B43B19F71B}"/>
          </ac:spMkLst>
        </pc:spChg>
        <pc:spChg chg="add mod">
          <ac:chgData name="Crichigno Benitez, Jorge" userId="e8c2d0ca-3c76-40b7-b803-52729ce5e219" providerId="ADAL" clId="{05538903-69E8-4703-B7A0-355C37921C41}" dt="2023-01-30T12:20:44.926" v="5806"/>
          <ac:spMkLst>
            <pc:docMk/>
            <pc:sldMk cId="1121931931" sldId="320"/>
            <ac:spMk id="12" creationId="{080DD70A-4DF7-30D7-D999-8FED025763F8}"/>
          </ac:spMkLst>
        </pc:spChg>
        <pc:spChg chg="del">
          <ac:chgData name="Crichigno Benitez, Jorge" userId="e8c2d0ca-3c76-40b7-b803-52729ce5e219" providerId="ADAL" clId="{05538903-69E8-4703-B7A0-355C37921C41}" dt="2023-01-30T12:16:24.701" v="5743" actId="478"/>
          <ac:spMkLst>
            <pc:docMk/>
            <pc:sldMk cId="1121931931" sldId="320"/>
            <ac:spMk id="14" creationId="{2C52F805-AC02-26F5-8F11-A7B12700C246}"/>
          </ac:spMkLst>
        </pc:spChg>
        <pc:cxnChg chg="add del mod">
          <ac:chgData name="Crichigno Benitez, Jorge" userId="e8c2d0ca-3c76-40b7-b803-52729ce5e219" providerId="ADAL" clId="{05538903-69E8-4703-B7A0-355C37921C41}" dt="2023-01-30T12:20:41.776" v="5804" actId="478"/>
          <ac:cxnSpMkLst>
            <pc:docMk/>
            <pc:sldMk cId="1121931931" sldId="320"/>
            <ac:cxnSpMk id="5" creationId="{F69A4CAF-820A-62DE-E095-9E007E6BF8EE}"/>
          </ac:cxnSpMkLst>
        </pc:cxnChg>
        <pc:cxnChg chg="del">
          <ac:chgData name="Crichigno Benitez, Jorge" userId="e8c2d0ca-3c76-40b7-b803-52729ce5e219" providerId="ADAL" clId="{05538903-69E8-4703-B7A0-355C37921C41}" dt="2023-01-30T12:16:24.701" v="5743" actId="478"/>
          <ac:cxnSpMkLst>
            <pc:docMk/>
            <pc:sldMk cId="1121931931" sldId="320"/>
            <ac:cxnSpMk id="9" creationId="{D2C2371A-5D17-7230-1D9E-68622F7536C2}"/>
          </ac:cxnSpMkLst>
        </pc:cxnChg>
        <pc:cxnChg chg="add mod">
          <ac:chgData name="Crichigno Benitez, Jorge" userId="e8c2d0ca-3c76-40b7-b803-52729ce5e219" providerId="ADAL" clId="{05538903-69E8-4703-B7A0-355C37921C41}" dt="2023-01-30T12:20:44.926" v="5806"/>
          <ac:cxnSpMkLst>
            <pc:docMk/>
            <pc:sldMk cId="1121931931" sldId="320"/>
            <ac:cxnSpMk id="11" creationId="{B2B1B548-CBA9-2601-DCDC-A74C40DC703B}"/>
          </ac:cxnSpMkLst>
        </pc:cxnChg>
      </pc:sldChg>
      <pc:sldChg chg="add">
        <pc:chgData name="Crichigno Benitez, Jorge" userId="e8c2d0ca-3c76-40b7-b803-52729ce5e219" providerId="ADAL" clId="{05538903-69E8-4703-B7A0-355C37921C41}" dt="2023-01-30T12:21:23.748" v="5811"/>
        <pc:sldMkLst>
          <pc:docMk/>
          <pc:sldMk cId="1720620796" sldId="320"/>
        </pc:sldMkLst>
      </pc:sldChg>
      <pc:sldChg chg="addSp modSp mod">
        <pc:chgData name="Crichigno Benitez, Jorge" userId="e8c2d0ca-3c76-40b7-b803-52729ce5e219" providerId="ADAL" clId="{05538903-69E8-4703-B7A0-355C37921C41}" dt="2023-01-30T14:02:40.094" v="6200" actId="20577"/>
        <pc:sldMkLst>
          <pc:docMk/>
          <pc:sldMk cId="498233595" sldId="321"/>
        </pc:sldMkLst>
        <pc:spChg chg="add mod">
          <ac:chgData name="Crichigno Benitez, Jorge" userId="e8c2d0ca-3c76-40b7-b803-52729ce5e219" providerId="ADAL" clId="{05538903-69E8-4703-B7A0-355C37921C41}" dt="2023-01-27T15:31:44.751" v="472" actId="1076"/>
          <ac:spMkLst>
            <pc:docMk/>
            <pc:sldMk cId="498233595" sldId="321"/>
            <ac:spMk id="3" creationId="{C840A055-79C3-C14D-E71D-53B1598AF9A4}"/>
          </ac:spMkLst>
        </pc:spChg>
        <pc:spChg chg="mod">
          <ac:chgData name="Crichigno Benitez, Jorge" userId="e8c2d0ca-3c76-40b7-b803-52729ce5e219" providerId="ADAL" clId="{05538903-69E8-4703-B7A0-355C37921C41}" dt="2023-01-30T14:02:40.094" v="6200" actId="20577"/>
          <ac:spMkLst>
            <pc:docMk/>
            <pc:sldMk cId="498233595" sldId="321"/>
            <ac:spMk id="5" creationId="{098E06D7-32CD-E525-F948-CA9C4E282EF5}"/>
          </ac:spMkLst>
        </pc:spChg>
        <pc:spChg chg="mod">
          <ac:chgData name="Crichigno Benitez, Jorge" userId="e8c2d0ca-3c76-40b7-b803-52729ce5e219" providerId="ADAL" clId="{05538903-69E8-4703-B7A0-355C37921C41}" dt="2023-01-30T12:30:39.314" v="5914" actId="20577"/>
          <ac:spMkLst>
            <pc:docMk/>
            <pc:sldMk cId="498233595" sldId="321"/>
            <ac:spMk id="14" creationId="{2C52F805-AC02-26F5-8F11-A7B12700C246}"/>
          </ac:spMkLst>
        </pc:spChg>
        <pc:picChg chg="add mod">
          <ac:chgData name="Crichigno Benitez, Jorge" userId="e8c2d0ca-3c76-40b7-b803-52729ce5e219" providerId="ADAL" clId="{05538903-69E8-4703-B7A0-355C37921C41}" dt="2023-01-27T15:31:44.751" v="472" actId="1076"/>
          <ac:picMkLst>
            <pc:docMk/>
            <pc:sldMk cId="498233595" sldId="321"/>
            <ac:picMk id="2" creationId="{E2BA4E08-2C0C-3A0F-1D7D-6920F72A5DAB}"/>
          </ac:picMkLst>
        </pc:picChg>
      </pc:sldChg>
      <pc:sldChg chg="modSp mod">
        <pc:chgData name="Crichigno Benitez, Jorge" userId="e8c2d0ca-3c76-40b7-b803-52729ce5e219" providerId="ADAL" clId="{05538903-69E8-4703-B7A0-355C37921C41}" dt="2023-01-30T14:03:21.340" v="6207" actId="20577"/>
        <pc:sldMkLst>
          <pc:docMk/>
          <pc:sldMk cId="3125776595" sldId="322"/>
        </pc:sldMkLst>
        <pc:spChg chg="mod">
          <ac:chgData name="Crichigno Benitez, Jorge" userId="e8c2d0ca-3c76-40b7-b803-52729ce5e219" providerId="ADAL" clId="{05538903-69E8-4703-B7A0-355C37921C41}" dt="2023-01-30T14:03:21.340" v="6207" actId="20577"/>
          <ac:spMkLst>
            <pc:docMk/>
            <pc:sldMk cId="3125776595" sldId="322"/>
            <ac:spMk id="5" creationId="{098E06D7-32CD-E525-F948-CA9C4E282EF5}"/>
          </ac:spMkLst>
        </pc:spChg>
        <pc:spChg chg="mod">
          <ac:chgData name="Crichigno Benitez, Jorge" userId="e8c2d0ca-3c76-40b7-b803-52729ce5e219" providerId="ADAL" clId="{05538903-69E8-4703-B7A0-355C37921C41}" dt="2023-01-30T12:30:45.695" v="5915" actId="20577"/>
          <ac:spMkLst>
            <pc:docMk/>
            <pc:sldMk cId="3125776595" sldId="322"/>
            <ac:spMk id="14" creationId="{2C52F805-AC02-26F5-8F11-A7B12700C246}"/>
          </ac:spMkLst>
        </pc:spChg>
      </pc:sldChg>
      <pc:sldChg chg="addSp delSp modSp add del mod">
        <pc:chgData name="Crichigno Benitez, Jorge" userId="e8c2d0ca-3c76-40b7-b803-52729ce5e219" providerId="ADAL" clId="{05538903-69E8-4703-B7A0-355C37921C41}" dt="2023-01-30T12:39:00.540" v="6039" actId="2696"/>
        <pc:sldMkLst>
          <pc:docMk/>
          <pc:sldMk cId="3145974644" sldId="323"/>
        </pc:sldMkLst>
        <pc:spChg chg="add del mod">
          <ac:chgData name="Crichigno Benitez, Jorge" userId="e8c2d0ca-3c76-40b7-b803-52729ce5e219" providerId="ADAL" clId="{05538903-69E8-4703-B7A0-355C37921C41}" dt="2023-01-27T14:59:09.848" v="417" actId="478"/>
          <ac:spMkLst>
            <pc:docMk/>
            <pc:sldMk cId="3145974644" sldId="323"/>
            <ac:spMk id="4" creationId="{B43A4C1F-1BBC-0016-6AEF-FEF3D907BE36}"/>
          </ac:spMkLst>
        </pc:spChg>
        <pc:spChg chg="mod">
          <ac:chgData name="Crichigno Benitez, Jorge" userId="e8c2d0ca-3c76-40b7-b803-52729ce5e219" providerId="ADAL" clId="{05538903-69E8-4703-B7A0-355C37921C41}" dt="2023-01-28T00:07:18.981" v="4124" actId="20577"/>
          <ac:spMkLst>
            <pc:docMk/>
            <pc:sldMk cId="3145974644" sldId="323"/>
            <ac:spMk id="5" creationId="{098E06D7-32CD-E525-F948-CA9C4E282EF5}"/>
          </ac:spMkLst>
        </pc:spChg>
        <pc:spChg chg="add del mod">
          <ac:chgData name="Crichigno Benitez, Jorge" userId="e8c2d0ca-3c76-40b7-b803-52729ce5e219" providerId="ADAL" clId="{05538903-69E8-4703-B7A0-355C37921C41}" dt="2023-01-30T12:14:42.477" v="5713" actId="478"/>
          <ac:spMkLst>
            <pc:docMk/>
            <pc:sldMk cId="3145974644" sldId="323"/>
            <ac:spMk id="7" creationId="{730E62C7-64E4-B67F-24AF-9184F7DC6608}"/>
          </ac:spMkLst>
        </pc:spChg>
        <pc:spChg chg="add del mod">
          <ac:chgData name="Crichigno Benitez, Jorge" userId="e8c2d0ca-3c76-40b7-b803-52729ce5e219" providerId="ADAL" clId="{05538903-69E8-4703-B7A0-355C37921C41}" dt="2023-01-30T12:18:50.661" v="5774" actId="478"/>
          <ac:spMkLst>
            <pc:docMk/>
            <pc:sldMk cId="3145974644" sldId="323"/>
            <ac:spMk id="10" creationId="{4DDB5E01-9B59-BE1D-3E53-C3AF879B626A}"/>
          </ac:spMkLst>
        </pc:spChg>
        <pc:spChg chg="add del mod">
          <ac:chgData name="Crichigno Benitez, Jorge" userId="e8c2d0ca-3c76-40b7-b803-52729ce5e219" providerId="ADAL" clId="{05538903-69E8-4703-B7A0-355C37921C41}" dt="2023-01-30T12:18:53.014" v="5775" actId="478"/>
          <ac:spMkLst>
            <pc:docMk/>
            <pc:sldMk cId="3145974644" sldId="323"/>
            <ac:spMk id="12" creationId="{6B2E714F-5CD2-7248-AC1D-58812DF8A5C7}"/>
          </ac:spMkLst>
        </pc:spChg>
        <pc:spChg chg="del">
          <ac:chgData name="Crichigno Benitez, Jorge" userId="e8c2d0ca-3c76-40b7-b803-52729ce5e219" providerId="ADAL" clId="{05538903-69E8-4703-B7A0-355C37921C41}" dt="2023-01-30T12:14:38.924" v="5712" actId="478"/>
          <ac:spMkLst>
            <pc:docMk/>
            <pc:sldMk cId="3145974644" sldId="323"/>
            <ac:spMk id="14" creationId="{2C52F805-AC02-26F5-8F11-A7B12700C246}"/>
          </ac:spMkLst>
        </pc:spChg>
        <pc:spChg chg="add mod">
          <ac:chgData name="Crichigno Benitez, Jorge" userId="e8c2d0ca-3c76-40b7-b803-52729ce5e219" providerId="ADAL" clId="{05538903-69E8-4703-B7A0-355C37921C41}" dt="2023-01-30T12:18:53.652" v="5776"/>
          <ac:spMkLst>
            <pc:docMk/>
            <pc:sldMk cId="3145974644" sldId="323"/>
            <ac:spMk id="15" creationId="{9F0299D3-A706-DF9E-72C1-FADF066EDA37}"/>
          </ac:spMkLst>
        </pc:spChg>
        <pc:picChg chg="add mod">
          <ac:chgData name="Crichigno Benitez, Jorge" userId="e8c2d0ca-3c76-40b7-b803-52729ce5e219" providerId="ADAL" clId="{05538903-69E8-4703-B7A0-355C37921C41}" dt="2023-01-27T14:57:26.990" v="340"/>
          <ac:picMkLst>
            <pc:docMk/>
            <pc:sldMk cId="3145974644" sldId="323"/>
            <ac:picMk id="2" creationId="{3B74C16F-51F0-AFAC-A7C3-13F69104AB3D}"/>
          </ac:picMkLst>
        </pc:picChg>
        <pc:picChg chg="add mod">
          <ac:chgData name="Crichigno Benitez, Jorge" userId="e8c2d0ca-3c76-40b7-b803-52729ce5e219" providerId="ADAL" clId="{05538903-69E8-4703-B7A0-355C37921C41}" dt="2023-01-27T14:57:26.990" v="340"/>
          <ac:picMkLst>
            <pc:docMk/>
            <pc:sldMk cId="3145974644" sldId="323"/>
            <ac:picMk id="3" creationId="{0AE3C8D9-807B-A769-E7E9-A611D5E1D9A3}"/>
          </ac:picMkLst>
        </pc:picChg>
        <pc:cxnChg chg="add del mod">
          <ac:chgData name="Crichigno Benitez, Jorge" userId="e8c2d0ca-3c76-40b7-b803-52729ce5e219" providerId="ADAL" clId="{05538903-69E8-4703-B7A0-355C37921C41}" dt="2023-01-30T12:18:50.661" v="5774" actId="478"/>
          <ac:cxnSpMkLst>
            <pc:docMk/>
            <pc:sldMk cId="3145974644" sldId="323"/>
            <ac:cxnSpMk id="8" creationId="{58922FE8-7DFC-2517-2929-756CA9EA04CF}"/>
          </ac:cxnSpMkLst>
        </pc:cxnChg>
        <pc:cxnChg chg="del">
          <ac:chgData name="Crichigno Benitez, Jorge" userId="e8c2d0ca-3c76-40b7-b803-52729ce5e219" providerId="ADAL" clId="{05538903-69E8-4703-B7A0-355C37921C41}" dt="2023-01-30T12:14:44.446" v="5714" actId="478"/>
          <ac:cxnSpMkLst>
            <pc:docMk/>
            <pc:sldMk cId="3145974644" sldId="323"/>
            <ac:cxnSpMk id="9" creationId="{D2C2371A-5D17-7230-1D9E-68622F7536C2}"/>
          </ac:cxnSpMkLst>
        </pc:cxnChg>
        <pc:cxnChg chg="add mod">
          <ac:chgData name="Crichigno Benitez, Jorge" userId="e8c2d0ca-3c76-40b7-b803-52729ce5e219" providerId="ADAL" clId="{05538903-69E8-4703-B7A0-355C37921C41}" dt="2023-01-30T12:18:53.652" v="5776"/>
          <ac:cxnSpMkLst>
            <pc:docMk/>
            <pc:sldMk cId="3145974644" sldId="323"/>
            <ac:cxnSpMk id="13" creationId="{71DA5AC9-2FD5-E796-6745-A92AA7834EAA}"/>
          </ac:cxnSpMkLst>
        </pc:cxnChg>
      </pc:sldChg>
      <pc:sldChg chg="add">
        <pc:chgData name="Crichigno Benitez, Jorge" userId="e8c2d0ca-3c76-40b7-b803-52729ce5e219" providerId="ADAL" clId="{05538903-69E8-4703-B7A0-355C37921C41}" dt="2023-01-30T12:39:04.565" v="6040"/>
        <pc:sldMkLst>
          <pc:docMk/>
          <pc:sldMk cId="4116717123" sldId="323"/>
        </pc:sldMkLst>
      </pc:sldChg>
      <pc:sldChg chg="addSp delSp modSp add mod">
        <pc:chgData name="Crichigno Benitez, Jorge" userId="e8c2d0ca-3c76-40b7-b803-52729ce5e219" providerId="ADAL" clId="{05538903-69E8-4703-B7A0-355C37921C41}" dt="2023-01-30T12:46:08.222" v="6143" actId="20577"/>
        <pc:sldMkLst>
          <pc:docMk/>
          <pc:sldMk cId="84002579" sldId="324"/>
        </pc:sldMkLst>
        <pc:spChg chg="mod">
          <ac:chgData name="Crichigno Benitez, Jorge" userId="e8c2d0ca-3c76-40b7-b803-52729ce5e219" providerId="ADAL" clId="{05538903-69E8-4703-B7A0-355C37921C41}" dt="2023-01-30T12:46:08.222" v="6143" actId="20577"/>
          <ac:spMkLst>
            <pc:docMk/>
            <pc:sldMk cId="84002579" sldId="324"/>
            <ac:spMk id="5" creationId="{098E06D7-32CD-E525-F948-CA9C4E282EF5}"/>
          </ac:spMkLst>
        </pc:spChg>
        <pc:spChg chg="mod">
          <ac:chgData name="Crichigno Benitez, Jorge" userId="e8c2d0ca-3c76-40b7-b803-52729ce5e219" providerId="ADAL" clId="{05538903-69E8-4703-B7A0-355C37921C41}" dt="2023-01-30T12:30:51.757" v="5916" actId="20577"/>
          <ac:spMkLst>
            <pc:docMk/>
            <pc:sldMk cId="84002579" sldId="324"/>
            <ac:spMk id="14" creationId="{2C52F805-AC02-26F5-8F11-A7B12700C246}"/>
          </ac:spMkLst>
        </pc:spChg>
        <pc:picChg chg="add del mod">
          <ac:chgData name="Crichigno Benitez, Jorge" userId="e8c2d0ca-3c76-40b7-b803-52729ce5e219" providerId="ADAL" clId="{05538903-69E8-4703-B7A0-355C37921C41}" dt="2023-01-27T16:07:58.520" v="546" actId="478"/>
          <ac:picMkLst>
            <pc:docMk/>
            <pc:sldMk cId="84002579" sldId="324"/>
            <ac:picMk id="3" creationId="{8E400F38-4819-FAA4-D6B0-B5BE45DFD31F}"/>
          </ac:picMkLst>
        </pc:picChg>
        <pc:picChg chg="add mod">
          <ac:chgData name="Crichigno Benitez, Jorge" userId="e8c2d0ca-3c76-40b7-b803-52729ce5e219" providerId="ADAL" clId="{05538903-69E8-4703-B7A0-355C37921C41}" dt="2023-01-27T16:13:39.661" v="783" actId="1076"/>
          <ac:picMkLst>
            <pc:docMk/>
            <pc:sldMk cId="84002579" sldId="324"/>
            <ac:picMk id="6" creationId="{82FF1412-00E4-A1ED-BFF8-C52B3E348430}"/>
          </ac:picMkLst>
        </pc:picChg>
      </pc:sldChg>
      <pc:sldChg chg="addSp delSp modSp add mod">
        <pc:chgData name="Crichigno Benitez, Jorge" userId="e8c2d0ca-3c76-40b7-b803-52729ce5e219" providerId="ADAL" clId="{05538903-69E8-4703-B7A0-355C37921C41}" dt="2023-01-28T00:17:33.097" v="4211" actId="478"/>
        <pc:sldMkLst>
          <pc:docMk/>
          <pc:sldMk cId="1006847793" sldId="325"/>
        </pc:sldMkLst>
        <pc:spChg chg="mod">
          <ac:chgData name="Crichigno Benitez, Jorge" userId="e8c2d0ca-3c76-40b7-b803-52729ce5e219" providerId="ADAL" clId="{05538903-69E8-4703-B7A0-355C37921C41}" dt="2023-01-27T16:43:28.585" v="841" actId="20577"/>
          <ac:spMkLst>
            <pc:docMk/>
            <pc:sldMk cId="1006847793" sldId="325"/>
            <ac:spMk id="5" creationId="{098E06D7-32CD-E525-F948-CA9C4E282EF5}"/>
          </ac:spMkLst>
        </pc:spChg>
        <pc:spChg chg="add del mod">
          <ac:chgData name="Crichigno Benitez, Jorge" userId="e8c2d0ca-3c76-40b7-b803-52729ce5e219" providerId="ADAL" clId="{05538903-69E8-4703-B7A0-355C37921C41}" dt="2023-01-27T16:51:42.200" v="1286" actId="478"/>
          <ac:spMkLst>
            <pc:docMk/>
            <pc:sldMk cId="1006847793" sldId="325"/>
            <ac:spMk id="7" creationId="{EA4F7F8F-2AB0-9EF4-48F9-54E200DFA86A}"/>
          </ac:spMkLst>
        </pc:spChg>
        <pc:spChg chg="add del mod">
          <ac:chgData name="Crichigno Benitez, Jorge" userId="e8c2d0ca-3c76-40b7-b803-52729ce5e219" providerId="ADAL" clId="{05538903-69E8-4703-B7A0-355C37921C41}" dt="2023-01-27T16:51:42.200" v="1286" actId="478"/>
          <ac:spMkLst>
            <pc:docMk/>
            <pc:sldMk cId="1006847793" sldId="325"/>
            <ac:spMk id="8" creationId="{4EE9F762-1165-88EC-5D70-45AD24B193BE}"/>
          </ac:spMkLst>
        </pc:spChg>
        <pc:spChg chg="add del mod">
          <ac:chgData name="Crichigno Benitez, Jorge" userId="e8c2d0ca-3c76-40b7-b803-52729ce5e219" providerId="ADAL" clId="{05538903-69E8-4703-B7A0-355C37921C41}" dt="2023-01-27T16:51:42.200" v="1286" actId="478"/>
          <ac:spMkLst>
            <pc:docMk/>
            <pc:sldMk cId="1006847793" sldId="325"/>
            <ac:spMk id="10" creationId="{058D9C6F-AD98-87D9-DD95-E9FFB4417E53}"/>
          </ac:spMkLst>
        </pc:spChg>
        <pc:spChg chg="add del mod">
          <ac:chgData name="Crichigno Benitez, Jorge" userId="e8c2d0ca-3c76-40b7-b803-52729ce5e219" providerId="ADAL" clId="{05538903-69E8-4703-B7A0-355C37921C41}" dt="2023-01-27T16:51:42.200" v="1286" actId="478"/>
          <ac:spMkLst>
            <pc:docMk/>
            <pc:sldMk cId="1006847793" sldId="325"/>
            <ac:spMk id="11" creationId="{18D202F4-E67D-6DB2-E53C-2F285B603F81}"/>
          </ac:spMkLst>
        </pc:spChg>
        <pc:spChg chg="add del mod">
          <ac:chgData name="Crichigno Benitez, Jorge" userId="e8c2d0ca-3c76-40b7-b803-52729ce5e219" providerId="ADAL" clId="{05538903-69E8-4703-B7A0-355C37921C41}" dt="2023-01-27T16:51:42.200" v="1286" actId="478"/>
          <ac:spMkLst>
            <pc:docMk/>
            <pc:sldMk cId="1006847793" sldId="325"/>
            <ac:spMk id="12" creationId="{53215ED0-572C-74DD-64F6-9152B7452489}"/>
          </ac:spMkLst>
        </pc:spChg>
        <pc:spChg chg="mod">
          <ac:chgData name="Crichigno Benitez, Jorge" userId="e8c2d0ca-3c76-40b7-b803-52729ce5e219" providerId="ADAL" clId="{05538903-69E8-4703-B7A0-355C37921C41}" dt="2023-01-27T16:08:56.149" v="579" actId="14100"/>
          <ac:spMkLst>
            <pc:docMk/>
            <pc:sldMk cId="1006847793" sldId="325"/>
            <ac:spMk id="14" creationId="{2C52F805-AC02-26F5-8F11-A7B12700C246}"/>
          </ac:spMkLst>
        </pc:spChg>
        <pc:spChg chg="add del mod">
          <ac:chgData name="Crichigno Benitez, Jorge" userId="e8c2d0ca-3c76-40b7-b803-52729ce5e219" providerId="ADAL" clId="{05538903-69E8-4703-B7A0-355C37921C41}" dt="2023-01-27T16:51:42.200" v="1286" actId="478"/>
          <ac:spMkLst>
            <pc:docMk/>
            <pc:sldMk cId="1006847793" sldId="325"/>
            <ac:spMk id="39" creationId="{D04C7C39-D1D1-A3CA-9017-498C37FEFF9D}"/>
          </ac:spMkLst>
        </pc:spChg>
        <pc:spChg chg="add del mod">
          <ac:chgData name="Crichigno Benitez, Jorge" userId="e8c2d0ca-3c76-40b7-b803-52729ce5e219" providerId="ADAL" clId="{05538903-69E8-4703-B7A0-355C37921C41}" dt="2023-01-27T16:51:42.200" v="1286" actId="478"/>
          <ac:spMkLst>
            <pc:docMk/>
            <pc:sldMk cId="1006847793" sldId="325"/>
            <ac:spMk id="43" creationId="{CF16BD0A-85BD-BE3B-EB4E-579B369CCE13}"/>
          </ac:spMkLst>
        </pc:spChg>
        <pc:spChg chg="add del mod">
          <ac:chgData name="Crichigno Benitez, Jorge" userId="e8c2d0ca-3c76-40b7-b803-52729ce5e219" providerId="ADAL" clId="{05538903-69E8-4703-B7A0-355C37921C41}" dt="2023-01-27T16:51:42.200" v="1286" actId="478"/>
          <ac:spMkLst>
            <pc:docMk/>
            <pc:sldMk cId="1006847793" sldId="325"/>
            <ac:spMk id="45" creationId="{21B8B629-86E6-52AD-5514-5202E3C15913}"/>
          </ac:spMkLst>
        </pc:spChg>
        <pc:spChg chg="add del mod">
          <ac:chgData name="Crichigno Benitez, Jorge" userId="e8c2d0ca-3c76-40b7-b803-52729ce5e219" providerId="ADAL" clId="{05538903-69E8-4703-B7A0-355C37921C41}" dt="2023-01-27T16:51:42.200" v="1286" actId="478"/>
          <ac:spMkLst>
            <pc:docMk/>
            <pc:sldMk cId="1006847793" sldId="325"/>
            <ac:spMk id="46" creationId="{6BC6A353-8298-382F-0F57-DC1028C0A9D0}"/>
          </ac:spMkLst>
        </pc:spChg>
        <pc:spChg chg="add del mod">
          <ac:chgData name="Crichigno Benitez, Jorge" userId="e8c2d0ca-3c76-40b7-b803-52729ce5e219" providerId="ADAL" clId="{05538903-69E8-4703-B7A0-355C37921C41}" dt="2023-01-27T16:51:42.200" v="1286" actId="478"/>
          <ac:spMkLst>
            <pc:docMk/>
            <pc:sldMk cId="1006847793" sldId="325"/>
            <ac:spMk id="48" creationId="{F1EEC79C-BB90-9266-9394-6217F93943AB}"/>
          </ac:spMkLst>
        </pc:spChg>
        <pc:spChg chg="add del mod">
          <ac:chgData name="Crichigno Benitez, Jorge" userId="e8c2d0ca-3c76-40b7-b803-52729ce5e219" providerId="ADAL" clId="{05538903-69E8-4703-B7A0-355C37921C41}" dt="2023-01-27T16:51:42.200" v="1286" actId="478"/>
          <ac:spMkLst>
            <pc:docMk/>
            <pc:sldMk cId="1006847793" sldId="325"/>
            <ac:spMk id="49" creationId="{3CE398C2-B3BA-3EC7-C850-705B56376D1D}"/>
          </ac:spMkLst>
        </pc:spChg>
        <pc:spChg chg="add mod">
          <ac:chgData name="Crichigno Benitez, Jorge" userId="e8c2d0ca-3c76-40b7-b803-52729ce5e219" providerId="ADAL" clId="{05538903-69E8-4703-B7A0-355C37921C41}" dt="2023-01-27T16:51:42.620" v="1287"/>
          <ac:spMkLst>
            <pc:docMk/>
            <pc:sldMk cId="1006847793" sldId="325"/>
            <ac:spMk id="52" creationId="{ED2FECC5-4F13-9925-3A38-13CA538C9D60}"/>
          </ac:spMkLst>
        </pc:spChg>
        <pc:spChg chg="add mod">
          <ac:chgData name="Crichigno Benitez, Jorge" userId="e8c2d0ca-3c76-40b7-b803-52729ce5e219" providerId="ADAL" clId="{05538903-69E8-4703-B7A0-355C37921C41}" dt="2023-01-27T16:51:42.620" v="1287"/>
          <ac:spMkLst>
            <pc:docMk/>
            <pc:sldMk cId="1006847793" sldId="325"/>
            <ac:spMk id="53" creationId="{CFB8ECC8-79FF-2CBF-3F63-08A9187B8B7D}"/>
          </ac:spMkLst>
        </pc:spChg>
        <pc:spChg chg="add mod">
          <ac:chgData name="Crichigno Benitez, Jorge" userId="e8c2d0ca-3c76-40b7-b803-52729ce5e219" providerId="ADAL" clId="{05538903-69E8-4703-B7A0-355C37921C41}" dt="2023-01-27T16:51:42.620" v="1287"/>
          <ac:spMkLst>
            <pc:docMk/>
            <pc:sldMk cId="1006847793" sldId="325"/>
            <ac:spMk id="54" creationId="{47487E71-CEA4-64DB-1785-84A10E1AFD7C}"/>
          </ac:spMkLst>
        </pc:spChg>
        <pc:spChg chg="add mod">
          <ac:chgData name="Crichigno Benitez, Jorge" userId="e8c2d0ca-3c76-40b7-b803-52729ce5e219" providerId="ADAL" clId="{05538903-69E8-4703-B7A0-355C37921C41}" dt="2023-01-27T16:51:42.620" v="1287"/>
          <ac:spMkLst>
            <pc:docMk/>
            <pc:sldMk cId="1006847793" sldId="325"/>
            <ac:spMk id="55" creationId="{207E562F-35AA-CD52-FE64-8DCA5A2C6949}"/>
          </ac:spMkLst>
        </pc:spChg>
        <pc:spChg chg="add mod">
          <ac:chgData name="Crichigno Benitez, Jorge" userId="e8c2d0ca-3c76-40b7-b803-52729ce5e219" providerId="ADAL" clId="{05538903-69E8-4703-B7A0-355C37921C41}" dt="2023-01-27T16:51:42.620" v="1287"/>
          <ac:spMkLst>
            <pc:docMk/>
            <pc:sldMk cId="1006847793" sldId="325"/>
            <ac:spMk id="56" creationId="{D74F1865-FEF4-87B4-3691-302E82CE3065}"/>
          </ac:spMkLst>
        </pc:spChg>
        <pc:spChg chg="add mod">
          <ac:chgData name="Crichigno Benitez, Jorge" userId="e8c2d0ca-3c76-40b7-b803-52729ce5e219" providerId="ADAL" clId="{05538903-69E8-4703-B7A0-355C37921C41}" dt="2023-01-27T16:51:42.620" v="1287"/>
          <ac:spMkLst>
            <pc:docMk/>
            <pc:sldMk cId="1006847793" sldId="325"/>
            <ac:spMk id="82" creationId="{820748F6-7FA5-5395-DDB3-84918191F913}"/>
          </ac:spMkLst>
        </pc:spChg>
        <pc:spChg chg="add mod">
          <ac:chgData name="Crichigno Benitez, Jorge" userId="e8c2d0ca-3c76-40b7-b803-52729ce5e219" providerId="ADAL" clId="{05538903-69E8-4703-B7A0-355C37921C41}" dt="2023-01-27T16:51:42.620" v="1287"/>
          <ac:spMkLst>
            <pc:docMk/>
            <pc:sldMk cId="1006847793" sldId="325"/>
            <ac:spMk id="86" creationId="{D2CB7123-1F3C-FC05-0E34-80EAC0EF2943}"/>
          </ac:spMkLst>
        </pc:spChg>
        <pc:spChg chg="add mod">
          <ac:chgData name="Crichigno Benitez, Jorge" userId="e8c2d0ca-3c76-40b7-b803-52729ce5e219" providerId="ADAL" clId="{05538903-69E8-4703-B7A0-355C37921C41}" dt="2023-01-27T16:51:42.620" v="1287"/>
          <ac:spMkLst>
            <pc:docMk/>
            <pc:sldMk cId="1006847793" sldId="325"/>
            <ac:spMk id="88" creationId="{74ACE601-DC0E-D66B-F86F-D297E0FF68D7}"/>
          </ac:spMkLst>
        </pc:spChg>
        <pc:spChg chg="add mod">
          <ac:chgData name="Crichigno Benitez, Jorge" userId="e8c2d0ca-3c76-40b7-b803-52729ce5e219" providerId="ADAL" clId="{05538903-69E8-4703-B7A0-355C37921C41}" dt="2023-01-27T16:51:42.620" v="1287"/>
          <ac:spMkLst>
            <pc:docMk/>
            <pc:sldMk cId="1006847793" sldId="325"/>
            <ac:spMk id="89" creationId="{539411EB-72DE-AE17-E595-9D99834D9CA7}"/>
          </ac:spMkLst>
        </pc:spChg>
        <pc:spChg chg="add mod">
          <ac:chgData name="Crichigno Benitez, Jorge" userId="e8c2d0ca-3c76-40b7-b803-52729ce5e219" providerId="ADAL" clId="{05538903-69E8-4703-B7A0-355C37921C41}" dt="2023-01-27T16:51:42.620" v="1287"/>
          <ac:spMkLst>
            <pc:docMk/>
            <pc:sldMk cId="1006847793" sldId="325"/>
            <ac:spMk id="91" creationId="{39B9576F-0E26-4190-3B1A-1A90D0FBA57B}"/>
          </ac:spMkLst>
        </pc:spChg>
        <pc:spChg chg="add mod">
          <ac:chgData name="Crichigno Benitez, Jorge" userId="e8c2d0ca-3c76-40b7-b803-52729ce5e219" providerId="ADAL" clId="{05538903-69E8-4703-B7A0-355C37921C41}" dt="2023-01-27T16:51:42.620" v="1287"/>
          <ac:spMkLst>
            <pc:docMk/>
            <pc:sldMk cId="1006847793" sldId="325"/>
            <ac:spMk id="92" creationId="{793396F2-283E-AD1E-BBC4-312D79250965}"/>
          </ac:spMkLst>
        </pc:spChg>
        <pc:picChg chg="del">
          <ac:chgData name="Crichigno Benitez, Jorge" userId="e8c2d0ca-3c76-40b7-b803-52729ce5e219" providerId="ADAL" clId="{05538903-69E8-4703-B7A0-355C37921C41}" dt="2023-01-27T16:08:26.935" v="553" actId="478"/>
          <ac:picMkLst>
            <pc:docMk/>
            <pc:sldMk cId="1006847793" sldId="325"/>
            <ac:picMk id="6" creationId="{82FF1412-00E4-A1ED-BFF8-C52B3E348430}"/>
          </ac:picMkLst>
        </pc:picChg>
        <pc:picChg chg="add del mod">
          <ac:chgData name="Crichigno Benitez, Jorge" userId="e8c2d0ca-3c76-40b7-b803-52729ce5e219" providerId="ADAL" clId="{05538903-69E8-4703-B7A0-355C37921C41}" dt="2023-01-27T16:51:42.200" v="1286" actId="478"/>
          <ac:picMkLst>
            <pc:docMk/>
            <pc:sldMk cId="1006847793" sldId="325"/>
            <ac:picMk id="38" creationId="{42921BB1-4357-B140-E229-11E53D9DAC06}"/>
          </ac:picMkLst>
        </pc:picChg>
        <pc:picChg chg="add del mod">
          <ac:chgData name="Crichigno Benitez, Jorge" userId="e8c2d0ca-3c76-40b7-b803-52729ce5e219" providerId="ADAL" clId="{05538903-69E8-4703-B7A0-355C37921C41}" dt="2023-01-27T16:51:42.200" v="1286" actId="478"/>
          <ac:picMkLst>
            <pc:docMk/>
            <pc:sldMk cId="1006847793" sldId="325"/>
            <ac:picMk id="40" creationId="{F40B2242-2A79-4E13-ABE0-FD36C776D1FD}"/>
          </ac:picMkLst>
        </pc:picChg>
        <pc:picChg chg="add mod">
          <ac:chgData name="Crichigno Benitez, Jorge" userId="e8c2d0ca-3c76-40b7-b803-52729ce5e219" providerId="ADAL" clId="{05538903-69E8-4703-B7A0-355C37921C41}" dt="2023-01-27T16:51:42.620" v="1287"/>
          <ac:picMkLst>
            <pc:docMk/>
            <pc:sldMk cId="1006847793" sldId="325"/>
            <ac:picMk id="81" creationId="{62CC6707-494F-06FB-D136-21DEFB8258A5}"/>
          </ac:picMkLst>
        </pc:picChg>
        <pc:picChg chg="add mod">
          <ac:chgData name="Crichigno Benitez, Jorge" userId="e8c2d0ca-3c76-40b7-b803-52729ce5e219" providerId="ADAL" clId="{05538903-69E8-4703-B7A0-355C37921C41}" dt="2023-01-27T16:51:42.620" v="1287"/>
          <ac:picMkLst>
            <pc:docMk/>
            <pc:sldMk cId="1006847793" sldId="325"/>
            <ac:picMk id="83" creationId="{7A9A9705-AEA2-3BC0-CF41-1202AD99FC42}"/>
          </ac:picMkLst>
        </pc:picChg>
        <pc:picChg chg="add del mod">
          <ac:chgData name="Crichigno Benitez, Jorge" userId="e8c2d0ca-3c76-40b7-b803-52729ce5e219" providerId="ADAL" clId="{05538903-69E8-4703-B7A0-355C37921C41}" dt="2023-01-28T00:17:33.097" v="4211" actId="478"/>
          <ac:picMkLst>
            <pc:docMk/>
            <pc:sldMk cId="1006847793" sldId="325"/>
            <ac:picMk id="93" creationId="{AD7C8047-4BEC-66D0-F6D4-684AD58537CB}"/>
          </ac:picMkLst>
        </pc:picChg>
        <pc:cxnChg chg="add del mod">
          <ac:chgData name="Crichigno Benitez, Jorge" userId="e8c2d0ca-3c76-40b7-b803-52729ce5e219" providerId="ADAL" clId="{05538903-69E8-4703-B7A0-355C37921C41}" dt="2023-01-27T16:51:42.200" v="1286" actId="478"/>
          <ac:cxnSpMkLst>
            <pc:docMk/>
            <pc:sldMk cId="1006847793" sldId="325"/>
            <ac:cxnSpMk id="4" creationId="{A63E562F-B532-B615-757A-7F9E193B5992}"/>
          </ac:cxnSpMkLst>
        </pc:cxnChg>
        <pc:cxnChg chg="mod">
          <ac:chgData name="Crichigno Benitez, Jorge" userId="e8c2d0ca-3c76-40b7-b803-52729ce5e219" providerId="ADAL" clId="{05538903-69E8-4703-B7A0-355C37921C41}" dt="2023-01-27T16:14:08.502" v="784" actId="14100"/>
          <ac:cxnSpMkLst>
            <pc:docMk/>
            <pc:sldMk cId="1006847793" sldId="325"/>
            <ac:cxnSpMk id="9" creationId="{D2C2371A-5D17-7230-1D9E-68622F7536C2}"/>
          </ac:cxnSpMkLst>
        </pc:cxnChg>
        <pc:cxnChg chg="add del mod">
          <ac:chgData name="Crichigno Benitez, Jorge" userId="e8c2d0ca-3c76-40b7-b803-52729ce5e219" providerId="ADAL" clId="{05538903-69E8-4703-B7A0-355C37921C41}" dt="2023-01-27T16:51:42.200" v="1286" actId="478"/>
          <ac:cxnSpMkLst>
            <pc:docMk/>
            <pc:sldMk cId="1006847793" sldId="325"/>
            <ac:cxnSpMk id="13" creationId="{C555A1D8-553A-1BDB-EB1C-B1617C3117B7}"/>
          </ac:cxnSpMkLst>
        </pc:cxnChg>
        <pc:cxnChg chg="add del mod">
          <ac:chgData name="Crichigno Benitez, Jorge" userId="e8c2d0ca-3c76-40b7-b803-52729ce5e219" providerId="ADAL" clId="{05538903-69E8-4703-B7A0-355C37921C41}" dt="2023-01-27T16:51:42.200" v="1286" actId="478"/>
          <ac:cxnSpMkLst>
            <pc:docMk/>
            <pc:sldMk cId="1006847793" sldId="325"/>
            <ac:cxnSpMk id="15" creationId="{D42365E9-167C-4EF8-1079-1A94A0D60C73}"/>
          </ac:cxnSpMkLst>
        </pc:cxnChg>
        <pc:cxnChg chg="add del mod">
          <ac:chgData name="Crichigno Benitez, Jorge" userId="e8c2d0ca-3c76-40b7-b803-52729ce5e219" providerId="ADAL" clId="{05538903-69E8-4703-B7A0-355C37921C41}" dt="2023-01-27T16:51:42.200" v="1286" actId="478"/>
          <ac:cxnSpMkLst>
            <pc:docMk/>
            <pc:sldMk cId="1006847793" sldId="325"/>
            <ac:cxnSpMk id="16" creationId="{09FA9BF0-F367-E07B-BDA8-CBD6FDDCDAAF}"/>
          </ac:cxnSpMkLst>
        </pc:cxnChg>
        <pc:cxnChg chg="add del mod">
          <ac:chgData name="Crichigno Benitez, Jorge" userId="e8c2d0ca-3c76-40b7-b803-52729ce5e219" providerId="ADAL" clId="{05538903-69E8-4703-B7A0-355C37921C41}" dt="2023-01-27T16:51:42.200" v="1286" actId="478"/>
          <ac:cxnSpMkLst>
            <pc:docMk/>
            <pc:sldMk cId="1006847793" sldId="325"/>
            <ac:cxnSpMk id="17" creationId="{C5643C7B-E6AD-673C-55BD-0F59AC32ACDC}"/>
          </ac:cxnSpMkLst>
        </pc:cxnChg>
        <pc:cxnChg chg="add del mod">
          <ac:chgData name="Crichigno Benitez, Jorge" userId="e8c2d0ca-3c76-40b7-b803-52729ce5e219" providerId="ADAL" clId="{05538903-69E8-4703-B7A0-355C37921C41}" dt="2023-01-27T16:51:42.200" v="1286" actId="478"/>
          <ac:cxnSpMkLst>
            <pc:docMk/>
            <pc:sldMk cId="1006847793" sldId="325"/>
            <ac:cxnSpMk id="18" creationId="{48CD374D-D300-960C-CB84-B062613578AA}"/>
          </ac:cxnSpMkLst>
        </pc:cxnChg>
        <pc:cxnChg chg="add del mod">
          <ac:chgData name="Crichigno Benitez, Jorge" userId="e8c2d0ca-3c76-40b7-b803-52729ce5e219" providerId="ADAL" clId="{05538903-69E8-4703-B7A0-355C37921C41}" dt="2023-01-27T16:51:42.200" v="1286" actId="478"/>
          <ac:cxnSpMkLst>
            <pc:docMk/>
            <pc:sldMk cId="1006847793" sldId="325"/>
            <ac:cxnSpMk id="19" creationId="{523E5A9E-98D5-1EEF-E712-FCDB8D25179E}"/>
          </ac:cxnSpMkLst>
        </pc:cxnChg>
        <pc:cxnChg chg="add del mod">
          <ac:chgData name="Crichigno Benitez, Jorge" userId="e8c2d0ca-3c76-40b7-b803-52729ce5e219" providerId="ADAL" clId="{05538903-69E8-4703-B7A0-355C37921C41}" dt="2023-01-27T16:51:42.200" v="1286" actId="478"/>
          <ac:cxnSpMkLst>
            <pc:docMk/>
            <pc:sldMk cId="1006847793" sldId="325"/>
            <ac:cxnSpMk id="20" creationId="{86C5D1A3-454F-4FDA-1403-3BA229180FCD}"/>
          </ac:cxnSpMkLst>
        </pc:cxnChg>
        <pc:cxnChg chg="add del mod">
          <ac:chgData name="Crichigno Benitez, Jorge" userId="e8c2d0ca-3c76-40b7-b803-52729ce5e219" providerId="ADAL" clId="{05538903-69E8-4703-B7A0-355C37921C41}" dt="2023-01-27T16:51:42.200" v="1286" actId="478"/>
          <ac:cxnSpMkLst>
            <pc:docMk/>
            <pc:sldMk cId="1006847793" sldId="325"/>
            <ac:cxnSpMk id="21" creationId="{1B600A01-04B9-3F86-18B2-18994ED79916}"/>
          </ac:cxnSpMkLst>
        </pc:cxnChg>
        <pc:cxnChg chg="add del mod">
          <ac:chgData name="Crichigno Benitez, Jorge" userId="e8c2d0ca-3c76-40b7-b803-52729ce5e219" providerId="ADAL" clId="{05538903-69E8-4703-B7A0-355C37921C41}" dt="2023-01-27T16:51:42.200" v="1286" actId="478"/>
          <ac:cxnSpMkLst>
            <pc:docMk/>
            <pc:sldMk cId="1006847793" sldId="325"/>
            <ac:cxnSpMk id="22" creationId="{7A61496C-D508-D538-DF73-A185EBCB60F4}"/>
          </ac:cxnSpMkLst>
        </pc:cxnChg>
        <pc:cxnChg chg="add del mod">
          <ac:chgData name="Crichigno Benitez, Jorge" userId="e8c2d0ca-3c76-40b7-b803-52729ce5e219" providerId="ADAL" clId="{05538903-69E8-4703-B7A0-355C37921C41}" dt="2023-01-27T16:51:42.200" v="1286" actId="478"/>
          <ac:cxnSpMkLst>
            <pc:docMk/>
            <pc:sldMk cId="1006847793" sldId="325"/>
            <ac:cxnSpMk id="23" creationId="{EFE0C139-CDE3-E865-9189-756C7D55517F}"/>
          </ac:cxnSpMkLst>
        </pc:cxnChg>
        <pc:cxnChg chg="add del mod">
          <ac:chgData name="Crichigno Benitez, Jorge" userId="e8c2d0ca-3c76-40b7-b803-52729ce5e219" providerId="ADAL" clId="{05538903-69E8-4703-B7A0-355C37921C41}" dt="2023-01-27T16:51:42.200" v="1286" actId="478"/>
          <ac:cxnSpMkLst>
            <pc:docMk/>
            <pc:sldMk cId="1006847793" sldId="325"/>
            <ac:cxnSpMk id="24" creationId="{8BFFF3D3-4954-8267-0974-460C48A2B9A8}"/>
          </ac:cxnSpMkLst>
        </pc:cxnChg>
        <pc:cxnChg chg="add del mod">
          <ac:chgData name="Crichigno Benitez, Jorge" userId="e8c2d0ca-3c76-40b7-b803-52729ce5e219" providerId="ADAL" clId="{05538903-69E8-4703-B7A0-355C37921C41}" dt="2023-01-27T16:51:42.200" v="1286" actId="478"/>
          <ac:cxnSpMkLst>
            <pc:docMk/>
            <pc:sldMk cId="1006847793" sldId="325"/>
            <ac:cxnSpMk id="25" creationId="{8B567B8F-1E8B-71F0-2BB7-089CB40897E1}"/>
          </ac:cxnSpMkLst>
        </pc:cxnChg>
        <pc:cxnChg chg="add del mod">
          <ac:chgData name="Crichigno Benitez, Jorge" userId="e8c2d0ca-3c76-40b7-b803-52729ce5e219" providerId="ADAL" clId="{05538903-69E8-4703-B7A0-355C37921C41}" dt="2023-01-27T16:51:42.200" v="1286" actId="478"/>
          <ac:cxnSpMkLst>
            <pc:docMk/>
            <pc:sldMk cId="1006847793" sldId="325"/>
            <ac:cxnSpMk id="26" creationId="{8CB524DE-85CA-D417-9C68-CD9C63C999F3}"/>
          </ac:cxnSpMkLst>
        </pc:cxnChg>
        <pc:cxnChg chg="add del mod">
          <ac:chgData name="Crichigno Benitez, Jorge" userId="e8c2d0ca-3c76-40b7-b803-52729ce5e219" providerId="ADAL" clId="{05538903-69E8-4703-B7A0-355C37921C41}" dt="2023-01-27T16:51:42.200" v="1286" actId="478"/>
          <ac:cxnSpMkLst>
            <pc:docMk/>
            <pc:sldMk cId="1006847793" sldId="325"/>
            <ac:cxnSpMk id="27" creationId="{4AE6FF32-8E79-D5CA-277A-3C7E1D552331}"/>
          </ac:cxnSpMkLst>
        </pc:cxnChg>
        <pc:cxnChg chg="add del mod">
          <ac:chgData name="Crichigno Benitez, Jorge" userId="e8c2d0ca-3c76-40b7-b803-52729ce5e219" providerId="ADAL" clId="{05538903-69E8-4703-B7A0-355C37921C41}" dt="2023-01-27T16:51:42.200" v="1286" actId="478"/>
          <ac:cxnSpMkLst>
            <pc:docMk/>
            <pc:sldMk cId="1006847793" sldId="325"/>
            <ac:cxnSpMk id="28" creationId="{091325CE-77C9-C363-31DE-8ADCBE796BA1}"/>
          </ac:cxnSpMkLst>
        </pc:cxnChg>
        <pc:cxnChg chg="add del mod">
          <ac:chgData name="Crichigno Benitez, Jorge" userId="e8c2d0ca-3c76-40b7-b803-52729ce5e219" providerId="ADAL" clId="{05538903-69E8-4703-B7A0-355C37921C41}" dt="2023-01-27T16:51:42.200" v="1286" actId="478"/>
          <ac:cxnSpMkLst>
            <pc:docMk/>
            <pc:sldMk cId="1006847793" sldId="325"/>
            <ac:cxnSpMk id="29" creationId="{7A47B2F6-968E-316A-F2FD-7557596DEDD5}"/>
          </ac:cxnSpMkLst>
        </pc:cxnChg>
        <pc:cxnChg chg="add del mod">
          <ac:chgData name="Crichigno Benitez, Jorge" userId="e8c2d0ca-3c76-40b7-b803-52729ce5e219" providerId="ADAL" clId="{05538903-69E8-4703-B7A0-355C37921C41}" dt="2023-01-27T16:51:42.200" v="1286" actId="478"/>
          <ac:cxnSpMkLst>
            <pc:docMk/>
            <pc:sldMk cId="1006847793" sldId="325"/>
            <ac:cxnSpMk id="30" creationId="{EB2A2F4A-D40A-4F64-52A8-6E73D2BE7735}"/>
          </ac:cxnSpMkLst>
        </pc:cxnChg>
        <pc:cxnChg chg="add del mod">
          <ac:chgData name="Crichigno Benitez, Jorge" userId="e8c2d0ca-3c76-40b7-b803-52729ce5e219" providerId="ADAL" clId="{05538903-69E8-4703-B7A0-355C37921C41}" dt="2023-01-27T16:51:42.200" v="1286" actId="478"/>
          <ac:cxnSpMkLst>
            <pc:docMk/>
            <pc:sldMk cId="1006847793" sldId="325"/>
            <ac:cxnSpMk id="31" creationId="{9BA44BE7-FC52-6226-3567-FA11996B7BDE}"/>
          </ac:cxnSpMkLst>
        </pc:cxnChg>
        <pc:cxnChg chg="add del mod">
          <ac:chgData name="Crichigno Benitez, Jorge" userId="e8c2d0ca-3c76-40b7-b803-52729ce5e219" providerId="ADAL" clId="{05538903-69E8-4703-B7A0-355C37921C41}" dt="2023-01-27T16:51:42.200" v="1286" actId="478"/>
          <ac:cxnSpMkLst>
            <pc:docMk/>
            <pc:sldMk cId="1006847793" sldId="325"/>
            <ac:cxnSpMk id="32" creationId="{6184B4DC-F690-37A6-2006-BCBE23347787}"/>
          </ac:cxnSpMkLst>
        </pc:cxnChg>
        <pc:cxnChg chg="add del mod">
          <ac:chgData name="Crichigno Benitez, Jorge" userId="e8c2d0ca-3c76-40b7-b803-52729ce5e219" providerId="ADAL" clId="{05538903-69E8-4703-B7A0-355C37921C41}" dt="2023-01-27T16:51:42.200" v="1286" actId="478"/>
          <ac:cxnSpMkLst>
            <pc:docMk/>
            <pc:sldMk cId="1006847793" sldId="325"/>
            <ac:cxnSpMk id="33" creationId="{B48FA92F-D234-A22D-8115-B2F472C90D8D}"/>
          </ac:cxnSpMkLst>
        </pc:cxnChg>
        <pc:cxnChg chg="add del mod">
          <ac:chgData name="Crichigno Benitez, Jorge" userId="e8c2d0ca-3c76-40b7-b803-52729ce5e219" providerId="ADAL" clId="{05538903-69E8-4703-B7A0-355C37921C41}" dt="2023-01-27T16:51:42.200" v="1286" actId="478"/>
          <ac:cxnSpMkLst>
            <pc:docMk/>
            <pc:sldMk cId="1006847793" sldId="325"/>
            <ac:cxnSpMk id="34" creationId="{D065B604-332A-A244-50B7-480237A3AADE}"/>
          </ac:cxnSpMkLst>
        </pc:cxnChg>
        <pc:cxnChg chg="add del mod">
          <ac:chgData name="Crichigno Benitez, Jorge" userId="e8c2d0ca-3c76-40b7-b803-52729ce5e219" providerId="ADAL" clId="{05538903-69E8-4703-B7A0-355C37921C41}" dt="2023-01-27T16:51:42.200" v="1286" actId="478"/>
          <ac:cxnSpMkLst>
            <pc:docMk/>
            <pc:sldMk cId="1006847793" sldId="325"/>
            <ac:cxnSpMk id="35" creationId="{4227F01E-D8D4-7C6D-2573-FAA1637AC91B}"/>
          </ac:cxnSpMkLst>
        </pc:cxnChg>
        <pc:cxnChg chg="add del mod">
          <ac:chgData name="Crichigno Benitez, Jorge" userId="e8c2d0ca-3c76-40b7-b803-52729ce5e219" providerId="ADAL" clId="{05538903-69E8-4703-B7A0-355C37921C41}" dt="2023-01-27T16:51:42.200" v="1286" actId="478"/>
          <ac:cxnSpMkLst>
            <pc:docMk/>
            <pc:sldMk cId="1006847793" sldId="325"/>
            <ac:cxnSpMk id="36" creationId="{DEF12D57-ECE2-5E6F-163D-1CD3EB6A0CBD}"/>
          </ac:cxnSpMkLst>
        </pc:cxnChg>
        <pc:cxnChg chg="add del mod">
          <ac:chgData name="Crichigno Benitez, Jorge" userId="e8c2d0ca-3c76-40b7-b803-52729ce5e219" providerId="ADAL" clId="{05538903-69E8-4703-B7A0-355C37921C41}" dt="2023-01-27T16:51:42.200" v="1286" actId="478"/>
          <ac:cxnSpMkLst>
            <pc:docMk/>
            <pc:sldMk cId="1006847793" sldId="325"/>
            <ac:cxnSpMk id="37" creationId="{5FB9A0D4-408A-201E-D19A-71E0556D5DAD}"/>
          </ac:cxnSpMkLst>
        </pc:cxnChg>
        <pc:cxnChg chg="add del mod">
          <ac:chgData name="Crichigno Benitez, Jorge" userId="e8c2d0ca-3c76-40b7-b803-52729ce5e219" providerId="ADAL" clId="{05538903-69E8-4703-B7A0-355C37921C41}" dt="2023-01-27T16:51:42.200" v="1286" actId="478"/>
          <ac:cxnSpMkLst>
            <pc:docMk/>
            <pc:sldMk cId="1006847793" sldId="325"/>
            <ac:cxnSpMk id="41" creationId="{3D212F0D-9BE5-DDF0-2DDC-A1063B01A1AC}"/>
          </ac:cxnSpMkLst>
        </pc:cxnChg>
        <pc:cxnChg chg="add del mod">
          <ac:chgData name="Crichigno Benitez, Jorge" userId="e8c2d0ca-3c76-40b7-b803-52729ce5e219" providerId="ADAL" clId="{05538903-69E8-4703-B7A0-355C37921C41}" dt="2023-01-27T16:51:42.200" v="1286" actId="478"/>
          <ac:cxnSpMkLst>
            <pc:docMk/>
            <pc:sldMk cId="1006847793" sldId="325"/>
            <ac:cxnSpMk id="42" creationId="{06D1E14C-0953-CFF6-C009-D327DFB774BA}"/>
          </ac:cxnSpMkLst>
        </pc:cxnChg>
        <pc:cxnChg chg="add del mod">
          <ac:chgData name="Crichigno Benitez, Jorge" userId="e8c2d0ca-3c76-40b7-b803-52729ce5e219" providerId="ADAL" clId="{05538903-69E8-4703-B7A0-355C37921C41}" dt="2023-01-27T16:51:42.200" v="1286" actId="478"/>
          <ac:cxnSpMkLst>
            <pc:docMk/>
            <pc:sldMk cId="1006847793" sldId="325"/>
            <ac:cxnSpMk id="44" creationId="{C48FB0E7-5DDC-1950-9462-C6542B2BC1AB}"/>
          </ac:cxnSpMkLst>
        </pc:cxnChg>
        <pc:cxnChg chg="add mod">
          <ac:chgData name="Crichigno Benitez, Jorge" userId="e8c2d0ca-3c76-40b7-b803-52729ce5e219" providerId="ADAL" clId="{05538903-69E8-4703-B7A0-355C37921C41}" dt="2023-01-27T16:51:42.620" v="1287"/>
          <ac:cxnSpMkLst>
            <pc:docMk/>
            <pc:sldMk cId="1006847793" sldId="325"/>
            <ac:cxnSpMk id="51" creationId="{1CF311FA-3AF0-B2F0-24DF-A722C4D134CB}"/>
          </ac:cxnSpMkLst>
        </pc:cxnChg>
        <pc:cxnChg chg="add mod">
          <ac:chgData name="Crichigno Benitez, Jorge" userId="e8c2d0ca-3c76-40b7-b803-52729ce5e219" providerId="ADAL" clId="{05538903-69E8-4703-B7A0-355C37921C41}" dt="2023-01-27T16:51:42.620" v="1287"/>
          <ac:cxnSpMkLst>
            <pc:docMk/>
            <pc:sldMk cId="1006847793" sldId="325"/>
            <ac:cxnSpMk id="57" creationId="{FF6F4EFE-8C60-5362-D265-B612D53AE141}"/>
          </ac:cxnSpMkLst>
        </pc:cxnChg>
        <pc:cxnChg chg="add mod">
          <ac:chgData name="Crichigno Benitez, Jorge" userId="e8c2d0ca-3c76-40b7-b803-52729ce5e219" providerId="ADAL" clId="{05538903-69E8-4703-B7A0-355C37921C41}" dt="2023-01-27T16:51:42.620" v="1287"/>
          <ac:cxnSpMkLst>
            <pc:docMk/>
            <pc:sldMk cId="1006847793" sldId="325"/>
            <ac:cxnSpMk id="58" creationId="{FF9B78C6-2B06-5B6E-E02B-C737862920AE}"/>
          </ac:cxnSpMkLst>
        </pc:cxnChg>
        <pc:cxnChg chg="add mod">
          <ac:chgData name="Crichigno Benitez, Jorge" userId="e8c2d0ca-3c76-40b7-b803-52729ce5e219" providerId="ADAL" clId="{05538903-69E8-4703-B7A0-355C37921C41}" dt="2023-01-27T16:51:42.620" v="1287"/>
          <ac:cxnSpMkLst>
            <pc:docMk/>
            <pc:sldMk cId="1006847793" sldId="325"/>
            <ac:cxnSpMk id="59" creationId="{3FA5289E-A76E-51D9-0C37-44A9B83F7D70}"/>
          </ac:cxnSpMkLst>
        </pc:cxnChg>
        <pc:cxnChg chg="add mod">
          <ac:chgData name="Crichigno Benitez, Jorge" userId="e8c2d0ca-3c76-40b7-b803-52729ce5e219" providerId="ADAL" clId="{05538903-69E8-4703-B7A0-355C37921C41}" dt="2023-01-27T16:51:42.620" v="1287"/>
          <ac:cxnSpMkLst>
            <pc:docMk/>
            <pc:sldMk cId="1006847793" sldId="325"/>
            <ac:cxnSpMk id="60" creationId="{C9C68161-7583-78EE-BBB9-A867C3353E1D}"/>
          </ac:cxnSpMkLst>
        </pc:cxnChg>
        <pc:cxnChg chg="add mod">
          <ac:chgData name="Crichigno Benitez, Jorge" userId="e8c2d0ca-3c76-40b7-b803-52729ce5e219" providerId="ADAL" clId="{05538903-69E8-4703-B7A0-355C37921C41}" dt="2023-01-27T16:51:42.620" v="1287"/>
          <ac:cxnSpMkLst>
            <pc:docMk/>
            <pc:sldMk cId="1006847793" sldId="325"/>
            <ac:cxnSpMk id="61" creationId="{C3048BC8-1F33-6CC8-5790-F17E3B39040D}"/>
          </ac:cxnSpMkLst>
        </pc:cxnChg>
        <pc:cxnChg chg="add mod">
          <ac:chgData name="Crichigno Benitez, Jorge" userId="e8c2d0ca-3c76-40b7-b803-52729ce5e219" providerId="ADAL" clId="{05538903-69E8-4703-B7A0-355C37921C41}" dt="2023-01-27T16:51:42.620" v="1287"/>
          <ac:cxnSpMkLst>
            <pc:docMk/>
            <pc:sldMk cId="1006847793" sldId="325"/>
            <ac:cxnSpMk id="62" creationId="{07ECD620-0C0F-4272-7D6D-E21F368E2CE3}"/>
          </ac:cxnSpMkLst>
        </pc:cxnChg>
        <pc:cxnChg chg="add mod">
          <ac:chgData name="Crichigno Benitez, Jorge" userId="e8c2d0ca-3c76-40b7-b803-52729ce5e219" providerId="ADAL" clId="{05538903-69E8-4703-B7A0-355C37921C41}" dt="2023-01-27T16:51:42.620" v="1287"/>
          <ac:cxnSpMkLst>
            <pc:docMk/>
            <pc:sldMk cId="1006847793" sldId="325"/>
            <ac:cxnSpMk id="63" creationId="{3EB9B4F0-4CC7-0369-8098-51B74D6BE396}"/>
          </ac:cxnSpMkLst>
        </pc:cxnChg>
        <pc:cxnChg chg="add mod">
          <ac:chgData name="Crichigno Benitez, Jorge" userId="e8c2d0ca-3c76-40b7-b803-52729ce5e219" providerId="ADAL" clId="{05538903-69E8-4703-B7A0-355C37921C41}" dt="2023-01-27T16:51:42.620" v="1287"/>
          <ac:cxnSpMkLst>
            <pc:docMk/>
            <pc:sldMk cId="1006847793" sldId="325"/>
            <ac:cxnSpMk id="64" creationId="{CDF6AC69-3737-7C26-BCF1-3817EA3F357C}"/>
          </ac:cxnSpMkLst>
        </pc:cxnChg>
        <pc:cxnChg chg="add mod">
          <ac:chgData name="Crichigno Benitez, Jorge" userId="e8c2d0ca-3c76-40b7-b803-52729ce5e219" providerId="ADAL" clId="{05538903-69E8-4703-B7A0-355C37921C41}" dt="2023-01-27T16:51:42.620" v="1287"/>
          <ac:cxnSpMkLst>
            <pc:docMk/>
            <pc:sldMk cId="1006847793" sldId="325"/>
            <ac:cxnSpMk id="65" creationId="{339E5E50-D638-81E5-70C9-90A3C7973ADF}"/>
          </ac:cxnSpMkLst>
        </pc:cxnChg>
        <pc:cxnChg chg="add mod">
          <ac:chgData name="Crichigno Benitez, Jorge" userId="e8c2d0ca-3c76-40b7-b803-52729ce5e219" providerId="ADAL" clId="{05538903-69E8-4703-B7A0-355C37921C41}" dt="2023-01-27T16:51:42.620" v="1287"/>
          <ac:cxnSpMkLst>
            <pc:docMk/>
            <pc:sldMk cId="1006847793" sldId="325"/>
            <ac:cxnSpMk id="66" creationId="{B5D4CCA1-8C7C-BFEA-3515-4C2CB18DFD8A}"/>
          </ac:cxnSpMkLst>
        </pc:cxnChg>
        <pc:cxnChg chg="add mod">
          <ac:chgData name="Crichigno Benitez, Jorge" userId="e8c2d0ca-3c76-40b7-b803-52729ce5e219" providerId="ADAL" clId="{05538903-69E8-4703-B7A0-355C37921C41}" dt="2023-01-27T16:51:42.620" v="1287"/>
          <ac:cxnSpMkLst>
            <pc:docMk/>
            <pc:sldMk cId="1006847793" sldId="325"/>
            <ac:cxnSpMk id="67" creationId="{DC64690A-4EEF-10CF-4C17-BB93EE95A014}"/>
          </ac:cxnSpMkLst>
        </pc:cxnChg>
        <pc:cxnChg chg="add mod">
          <ac:chgData name="Crichigno Benitez, Jorge" userId="e8c2d0ca-3c76-40b7-b803-52729ce5e219" providerId="ADAL" clId="{05538903-69E8-4703-B7A0-355C37921C41}" dt="2023-01-27T16:51:42.620" v="1287"/>
          <ac:cxnSpMkLst>
            <pc:docMk/>
            <pc:sldMk cId="1006847793" sldId="325"/>
            <ac:cxnSpMk id="68" creationId="{4C7BDAE0-E41B-8D4B-C9B2-5FC2D478A3F8}"/>
          </ac:cxnSpMkLst>
        </pc:cxnChg>
        <pc:cxnChg chg="add mod">
          <ac:chgData name="Crichigno Benitez, Jorge" userId="e8c2d0ca-3c76-40b7-b803-52729ce5e219" providerId="ADAL" clId="{05538903-69E8-4703-B7A0-355C37921C41}" dt="2023-01-27T16:51:42.620" v="1287"/>
          <ac:cxnSpMkLst>
            <pc:docMk/>
            <pc:sldMk cId="1006847793" sldId="325"/>
            <ac:cxnSpMk id="69" creationId="{074F0DCF-9B0C-A149-CF26-304B33159E57}"/>
          </ac:cxnSpMkLst>
        </pc:cxnChg>
        <pc:cxnChg chg="add mod">
          <ac:chgData name="Crichigno Benitez, Jorge" userId="e8c2d0ca-3c76-40b7-b803-52729ce5e219" providerId="ADAL" clId="{05538903-69E8-4703-B7A0-355C37921C41}" dt="2023-01-27T16:51:42.620" v="1287"/>
          <ac:cxnSpMkLst>
            <pc:docMk/>
            <pc:sldMk cId="1006847793" sldId="325"/>
            <ac:cxnSpMk id="70" creationId="{F06313F8-0021-B73D-7463-3A6A2C9D6690}"/>
          </ac:cxnSpMkLst>
        </pc:cxnChg>
        <pc:cxnChg chg="add mod">
          <ac:chgData name="Crichigno Benitez, Jorge" userId="e8c2d0ca-3c76-40b7-b803-52729ce5e219" providerId="ADAL" clId="{05538903-69E8-4703-B7A0-355C37921C41}" dt="2023-01-27T16:51:42.620" v="1287"/>
          <ac:cxnSpMkLst>
            <pc:docMk/>
            <pc:sldMk cId="1006847793" sldId="325"/>
            <ac:cxnSpMk id="71" creationId="{9F197640-4947-69DF-7DE3-0CD956E21798}"/>
          </ac:cxnSpMkLst>
        </pc:cxnChg>
        <pc:cxnChg chg="add mod">
          <ac:chgData name="Crichigno Benitez, Jorge" userId="e8c2d0ca-3c76-40b7-b803-52729ce5e219" providerId="ADAL" clId="{05538903-69E8-4703-B7A0-355C37921C41}" dt="2023-01-27T16:51:42.620" v="1287"/>
          <ac:cxnSpMkLst>
            <pc:docMk/>
            <pc:sldMk cId="1006847793" sldId="325"/>
            <ac:cxnSpMk id="72" creationId="{CA7DB9D3-013C-DF5D-E177-ADB167A26EB2}"/>
          </ac:cxnSpMkLst>
        </pc:cxnChg>
        <pc:cxnChg chg="add mod">
          <ac:chgData name="Crichigno Benitez, Jorge" userId="e8c2d0ca-3c76-40b7-b803-52729ce5e219" providerId="ADAL" clId="{05538903-69E8-4703-B7A0-355C37921C41}" dt="2023-01-27T16:51:42.620" v="1287"/>
          <ac:cxnSpMkLst>
            <pc:docMk/>
            <pc:sldMk cId="1006847793" sldId="325"/>
            <ac:cxnSpMk id="73" creationId="{9B77621B-C13D-6EAD-3382-CD248BF803E4}"/>
          </ac:cxnSpMkLst>
        </pc:cxnChg>
        <pc:cxnChg chg="add mod">
          <ac:chgData name="Crichigno Benitez, Jorge" userId="e8c2d0ca-3c76-40b7-b803-52729ce5e219" providerId="ADAL" clId="{05538903-69E8-4703-B7A0-355C37921C41}" dt="2023-01-27T16:51:42.620" v="1287"/>
          <ac:cxnSpMkLst>
            <pc:docMk/>
            <pc:sldMk cId="1006847793" sldId="325"/>
            <ac:cxnSpMk id="74" creationId="{268951E4-D8A4-06F7-99FD-EA0AF4C01EC4}"/>
          </ac:cxnSpMkLst>
        </pc:cxnChg>
        <pc:cxnChg chg="add mod">
          <ac:chgData name="Crichigno Benitez, Jorge" userId="e8c2d0ca-3c76-40b7-b803-52729ce5e219" providerId="ADAL" clId="{05538903-69E8-4703-B7A0-355C37921C41}" dt="2023-01-27T16:51:42.620" v="1287"/>
          <ac:cxnSpMkLst>
            <pc:docMk/>
            <pc:sldMk cId="1006847793" sldId="325"/>
            <ac:cxnSpMk id="75" creationId="{0A1CEF5E-E88C-BDA3-45CC-C7EBDD0F023A}"/>
          </ac:cxnSpMkLst>
        </pc:cxnChg>
        <pc:cxnChg chg="add mod">
          <ac:chgData name="Crichigno Benitez, Jorge" userId="e8c2d0ca-3c76-40b7-b803-52729ce5e219" providerId="ADAL" clId="{05538903-69E8-4703-B7A0-355C37921C41}" dt="2023-01-27T16:51:42.620" v="1287"/>
          <ac:cxnSpMkLst>
            <pc:docMk/>
            <pc:sldMk cId="1006847793" sldId="325"/>
            <ac:cxnSpMk id="76" creationId="{B56AE56B-E569-E5A2-3F27-284079DDB2B1}"/>
          </ac:cxnSpMkLst>
        </pc:cxnChg>
        <pc:cxnChg chg="add mod">
          <ac:chgData name="Crichigno Benitez, Jorge" userId="e8c2d0ca-3c76-40b7-b803-52729ce5e219" providerId="ADAL" clId="{05538903-69E8-4703-B7A0-355C37921C41}" dt="2023-01-27T16:51:42.620" v="1287"/>
          <ac:cxnSpMkLst>
            <pc:docMk/>
            <pc:sldMk cId="1006847793" sldId="325"/>
            <ac:cxnSpMk id="77" creationId="{D9F882B7-469F-408C-3A2E-7CE74C067665}"/>
          </ac:cxnSpMkLst>
        </pc:cxnChg>
        <pc:cxnChg chg="add mod">
          <ac:chgData name="Crichigno Benitez, Jorge" userId="e8c2d0ca-3c76-40b7-b803-52729ce5e219" providerId="ADAL" clId="{05538903-69E8-4703-B7A0-355C37921C41}" dt="2023-01-27T16:51:42.620" v="1287"/>
          <ac:cxnSpMkLst>
            <pc:docMk/>
            <pc:sldMk cId="1006847793" sldId="325"/>
            <ac:cxnSpMk id="78" creationId="{3AB83774-36BC-9AFA-88B3-75CDF94E2E02}"/>
          </ac:cxnSpMkLst>
        </pc:cxnChg>
        <pc:cxnChg chg="add mod">
          <ac:chgData name="Crichigno Benitez, Jorge" userId="e8c2d0ca-3c76-40b7-b803-52729ce5e219" providerId="ADAL" clId="{05538903-69E8-4703-B7A0-355C37921C41}" dt="2023-01-27T16:51:42.620" v="1287"/>
          <ac:cxnSpMkLst>
            <pc:docMk/>
            <pc:sldMk cId="1006847793" sldId="325"/>
            <ac:cxnSpMk id="79" creationId="{C7D4B123-FDD2-851C-06BE-7119A5ABF717}"/>
          </ac:cxnSpMkLst>
        </pc:cxnChg>
        <pc:cxnChg chg="add mod">
          <ac:chgData name="Crichigno Benitez, Jorge" userId="e8c2d0ca-3c76-40b7-b803-52729ce5e219" providerId="ADAL" clId="{05538903-69E8-4703-B7A0-355C37921C41}" dt="2023-01-27T16:51:42.620" v="1287"/>
          <ac:cxnSpMkLst>
            <pc:docMk/>
            <pc:sldMk cId="1006847793" sldId="325"/>
            <ac:cxnSpMk id="80" creationId="{53301DAD-03DB-7CD3-9D4B-755D0E683E2F}"/>
          </ac:cxnSpMkLst>
        </pc:cxnChg>
        <pc:cxnChg chg="add mod">
          <ac:chgData name="Crichigno Benitez, Jorge" userId="e8c2d0ca-3c76-40b7-b803-52729ce5e219" providerId="ADAL" clId="{05538903-69E8-4703-B7A0-355C37921C41}" dt="2023-01-27T16:51:42.620" v="1287"/>
          <ac:cxnSpMkLst>
            <pc:docMk/>
            <pc:sldMk cId="1006847793" sldId="325"/>
            <ac:cxnSpMk id="84" creationId="{AD91B962-CA68-7DD8-3A6A-802EE82A493E}"/>
          </ac:cxnSpMkLst>
        </pc:cxnChg>
        <pc:cxnChg chg="add mod">
          <ac:chgData name="Crichigno Benitez, Jorge" userId="e8c2d0ca-3c76-40b7-b803-52729ce5e219" providerId="ADAL" clId="{05538903-69E8-4703-B7A0-355C37921C41}" dt="2023-01-27T16:51:42.620" v="1287"/>
          <ac:cxnSpMkLst>
            <pc:docMk/>
            <pc:sldMk cId="1006847793" sldId="325"/>
            <ac:cxnSpMk id="85" creationId="{DE7F15ED-095C-0CB8-DCE2-DA9365FD2B62}"/>
          </ac:cxnSpMkLst>
        </pc:cxnChg>
        <pc:cxnChg chg="add mod">
          <ac:chgData name="Crichigno Benitez, Jorge" userId="e8c2d0ca-3c76-40b7-b803-52729ce5e219" providerId="ADAL" clId="{05538903-69E8-4703-B7A0-355C37921C41}" dt="2023-01-27T16:51:42.620" v="1287"/>
          <ac:cxnSpMkLst>
            <pc:docMk/>
            <pc:sldMk cId="1006847793" sldId="325"/>
            <ac:cxnSpMk id="87" creationId="{4C30DF09-769B-D8E9-FA7F-942C7C4F0B5A}"/>
          </ac:cxnSpMkLst>
        </pc:cxnChg>
      </pc:sldChg>
      <pc:sldChg chg="modSp add mod">
        <pc:chgData name="Crichigno Benitez, Jorge" userId="e8c2d0ca-3c76-40b7-b803-52729ce5e219" providerId="ADAL" clId="{05538903-69E8-4703-B7A0-355C37921C41}" dt="2023-01-27T20:54:53.233" v="3285" actId="20577"/>
        <pc:sldMkLst>
          <pc:docMk/>
          <pc:sldMk cId="420232375" sldId="326"/>
        </pc:sldMkLst>
        <pc:spChg chg="mod">
          <ac:chgData name="Crichigno Benitez, Jorge" userId="e8c2d0ca-3c76-40b7-b803-52729ce5e219" providerId="ADAL" clId="{05538903-69E8-4703-B7A0-355C37921C41}" dt="2023-01-27T20:54:53.233" v="3285" actId="20577"/>
          <ac:spMkLst>
            <pc:docMk/>
            <pc:sldMk cId="420232375" sldId="326"/>
            <ac:spMk id="5" creationId="{098E06D7-32CD-E525-F948-CA9C4E282EF5}"/>
          </ac:spMkLst>
        </pc:spChg>
        <pc:spChg chg="mod">
          <ac:chgData name="Crichigno Benitez, Jorge" userId="e8c2d0ca-3c76-40b7-b803-52729ce5e219" providerId="ADAL" clId="{05538903-69E8-4703-B7A0-355C37921C41}" dt="2023-01-27T16:51:38.015" v="1285" actId="1076"/>
          <ac:spMkLst>
            <pc:docMk/>
            <pc:sldMk cId="420232375" sldId="326"/>
            <ac:spMk id="7" creationId="{EA4F7F8F-2AB0-9EF4-48F9-54E200DFA86A}"/>
          </ac:spMkLst>
        </pc:spChg>
        <pc:spChg chg="mod">
          <ac:chgData name="Crichigno Benitez, Jorge" userId="e8c2d0ca-3c76-40b7-b803-52729ce5e219" providerId="ADAL" clId="{05538903-69E8-4703-B7A0-355C37921C41}" dt="2023-01-27T16:51:38.015" v="1285" actId="1076"/>
          <ac:spMkLst>
            <pc:docMk/>
            <pc:sldMk cId="420232375" sldId="326"/>
            <ac:spMk id="8" creationId="{4EE9F762-1165-88EC-5D70-45AD24B193BE}"/>
          </ac:spMkLst>
        </pc:spChg>
        <pc:spChg chg="mod">
          <ac:chgData name="Crichigno Benitez, Jorge" userId="e8c2d0ca-3c76-40b7-b803-52729ce5e219" providerId="ADAL" clId="{05538903-69E8-4703-B7A0-355C37921C41}" dt="2023-01-27T16:51:38.015" v="1285" actId="1076"/>
          <ac:spMkLst>
            <pc:docMk/>
            <pc:sldMk cId="420232375" sldId="326"/>
            <ac:spMk id="10" creationId="{058D9C6F-AD98-87D9-DD95-E9FFB4417E53}"/>
          </ac:spMkLst>
        </pc:spChg>
        <pc:spChg chg="mod">
          <ac:chgData name="Crichigno Benitez, Jorge" userId="e8c2d0ca-3c76-40b7-b803-52729ce5e219" providerId="ADAL" clId="{05538903-69E8-4703-B7A0-355C37921C41}" dt="2023-01-27T16:51:38.015" v="1285" actId="1076"/>
          <ac:spMkLst>
            <pc:docMk/>
            <pc:sldMk cId="420232375" sldId="326"/>
            <ac:spMk id="11" creationId="{18D202F4-E67D-6DB2-E53C-2F285B603F81}"/>
          </ac:spMkLst>
        </pc:spChg>
        <pc:spChg chg="mod">
          <ac:chgData name="Crichigno Benitez, Jorge" userId="e8c2d0ca-3c76-40b7-b803-52729ce5e219" providerId="ADAL" clId="{05538903-69E8-4703-B7A0-355C37921C41}" dt="2023-01-27T16:51:38.015" v="1285" actId="1076"/>
          <ac:spMkLst>
            <pc:docMk/>
            <pc:sldMk cId="420232375" sldId="326"/>
            <ac:spMk id="12" creationId="{53215ED0-572C-74DD-64F6-9152B7452489}"/>
          </ac:spMkLst>
        </pc:spChg>
        <pc:spChg chg="mod">
          <ac:chgData name="Crichigno Benitez, Jorge" userId="e8c2d0ca-3c76-40b7-b803-52729ce5e219" providerId="ADAL" clId="{05538903-69E8-4703-B7A0-355C37921C41}" dt="2023-01-27T16:51:38.015" v="1285" actId="1076"/>
          <ac:spMkLst>
            <pc:docMk/>
            <pc:sldMk cId="420232375" sldId="326"/>
            <ac:spMk id="39" creationId="{D04C7C39-D1D1-A3CA-9017-498C37FEFF9D}"/>
          </ac:spMkLst>
        </pc:spChg>
        <pc:spChg chg="mod">
          <ac:chgData name="Crichigno Benitez, Jorge" userId="e8c2d0ca-3c76-40b7-b803-52729ce5e219" providerId="ADAL" clId="{05538903-69E8-4703-B7A0-355C37921C41}" dt="2023-01-27T16:51:38.015" v="1285" actId="1076"/>
          <ac:spMkLst>
            <pc:docMk/>
            <pc:sldMk cId="420232375" sldId="326"/>
            <ac:spMk id="43" creationId="{CF16BD0A-85BD-BE3B-EB4E-579B369CCE13}"/>
          </ac:spMkLst>
        </pc:spChg>
        <pc:spChg chg="mod">
          <ac:chgData name="Crichigno Benitez, Jorge" userId="e8c2d0ca-3c76-40b7-b803-52729ce5e219" providerId="ADAL" clId="{05538903-69E8-4703-B7A0-355C37921C41}" dt="2023-01-27T16:51:38.015" v="1285" actId="1076"/>
          <ac:spMkLst>
            <pc:docMk/>
            <pc:sldMk cId="420232375" sldId="326"/>
            <ac:spMk id="45" creationId="{21B8B629-86E6-52AD-5514-5202E3C15913}"/>
          </ac:spMkLst>
        </pc:spChg>
        <pc:spChg chg="mod">
          <ac:chgData name="Crichigno Benitez, Jorge" userId="e8c2d0ca-3c76-40b7-b803-52729ce5e219" providerId="ADAL" clId="{05538903-69E8-4703-B7A0-355C37921C41}" dt="2023-01-27T16:51:38.015" v="1285" actId="1076"/>
          <ac:spMkLst>
            <pc:docMk/>
            <pc:sldMk cId="420232375" sldId="326"/>
            <ac:spMk id="46" creationId="{6BC6A353-8298-382F-0F57-DC1028C0A9D0}"/>
          </ac:spMkLst>
        </pc:spChg>
        <pc:spChg chg="mod">
          <ac:chgData name="Crichigno Benitez, Jorge" userId="e8c2d0ca-3c76-40b7-b803-52729ce5e219" providerId="ADAL" clId="{05538903-69E8-4703-B7A0-355C37921C41}" dt="2023-01-27T16:51:38.015" v="1285" actId="1076"/>
          <ac:spMkLst>
            <pc:docMk/>
            <pc:sldMk cId="420232375" sldId="326"/>
            <ac:spMk id="48" creationId="{F1EEC79C-BB90-9266-9394-6217F93943AB}"/>
          </ac:spMkLst>
        </pc:spChg>
        <pc:spChg chg="mod">
          <ac:chgData name="Crichigno Benitez, Jorge" userId="e8c2d0ca-3c76-40b7-b803-52729ce5e219" providerId="ADAL" clId="{05538903-69E8-4703-B7A0-355C37921C41}" dt="2023-01-27T16:51:38.015" v="1285" actId="1076"/>
          <ac:spMkLst>
            <pc:docMk/>
            <pc:sldMk cId="420232375" sldId="326"/>
            <ac:spMk id="49" creationId="{3CE398C2-B3BA-3EC7-C850-705B56376D1D}"/>
          </ac:spMkLst>
        </pc:spChg>
        <pc:picChg chg="mod">
          <ac:chgData name="Crichigno Benitez, Jorge" userId="e8c2d0ca-3c76-40b7-b803-52729ce5e219" providerId="ADAL" clId="{05538903-69E8-4703-B7A0-355C37921C41}" dt="2023-01-27T16:51:38.015" v="1285" actId="1076"/>
          <ac:picMkLst>
            <pc:docMk/>
            <pc:sldMk cId="420232375" sldId="326"/>
            <ac:picMk id="38" creationId="{42921BB1-4357-B140-E229-11E53D9DAC06}"/>
          </ac:picMkLst>
        </pc:picChg>
        <pc:picChg chg="mod">
          <ac:chgData name="Crichigno Benitez, Jorge" userId="e8c2d0ca-3c76-40b7-b803-52729ce5e219" providerId="ADAL" clId="{05538903-69E8-4703-B7A0-355C37921C41}" dt="2023-01-27T16:51:38.015" v="1285" actId="1076"/>
          <ac:picMkLst>
            <pc:docMk/>
            <pc:sldMk cId="420232375" sldId="326"/>
            <ac:picMk id="40" creationId="{F40B2242-2A79-4E13-ABE0-FD36C776D1FD}"/>
          </ac:picMkLst>
        </pc:picChg>
        <pc:cxnChg chg="mod">
          <ac:chgData name="Crichigno Benitez, Jorge" userId="e8c2d0ca-3c76-40b7-b803-52729ce5e219" providerId="ADAL" clId="{05538903-69E8-4703-B7A0-355C37921C41}" dt="2023-01-27T16:51:38.015" v="1285" actId="1076"/>
          <ac:cxnSpMkLst>
            <pc:docMk/>
            <pc:sldMk cId="420232375" sldId="326"/>
            <ac:cxnSpMk id="4" creationId="{A63E562F-B532-B615-757A-7F9E193B5992}"/>
          </ac:cxnSpMkLst>
        </pc:cxnChg>
        <pc:cxnChg chg="mod">
          <ac:chgData name="Crichigno Benitez, Jorge" userId="e8c2d0ca-3c76-40b7-b803-52729ce5e219" providerId="ADAL" clId="{05538903-69E8-4703-B7A0-355C37921C41}" dt="2023-01-27T16:51:38.015" v="1285" actId="1076"/>
          <ac:cxnSpMkLst>
            <pc:docMk/>
            <pc:sldMk cId="420232375" sldId="326"/>
            <ac:cxnSpMk id="13" creationId="{C555A1D8-553A-1BDB-EB1C-B1617C3117B7}"/>
          </ac:cxnSpMkLst>
        </pc:cxnChg>
        <pc:cxnChg chg="mod">
          <ac:chgData name="Crichigno Benitez, Jorge" userId="e8c2d0ca-3c76-40b7-b803-52729ce5e219" providerId="ADAL" clId="{05538903-69E8-4703-B7A0-355C37921C41}" dt="2023-01-27T16:51:38.015" v="1285" actId="1076"/>
          <ac:cxnSpMkLst>
            <pc:docMk/>
            <pc:sldMk cId="420232375" sldId="326"/>
            <ac:cxnSpMk id="15" creationId="{D42365E9-167C-4EF8-1079-1A94A0D60C73}"/>
          </ac:cxnSpMkLst>
        </pc:cxnChg>
        <pc:cxnChg chg="mod">
          <ac:chgData name="Crichigno Benitez, Jorge" userId="e8c2d0ca-3c76-40b7-b803-52729ce5e219" providerId="ADAL" clId="{05538903-69E8-4703-B7A0-355C37921C41}" dt="2023-01-27T16:51:38.015" v="1285" actId="1076"/>
          <ac:cxnSpMkLst>
            <pc:docMk/>
            <pc:sldMk cId="420232375" sldId="326"/>
            <ac:cxnSpMk id="16" creationId="{09FA9BF0-F367-E07B-BDA8-CBD6FDDCDAAF}"/>
          </ac:cxnSpMkLst>
        </pc:cxnChg>
        <pc:cxnChg chg="mod">
          <ac:chgData name="Crichigno Benitez, Jorge" userId="e8c2d0ca-3c76-40b7-b803-52729ce5e219" providerId="ADAL" clId="{05538903-69E8-4703-B7A0-355C37921C41}" dt="2023-01-27T16:51:38.015" v="1285" actId="1076"/>
          <ac:cxnSpMkLst>
            <pc:docMk/>
            <pc:sldMk cId="420232375" sldId="326"/>
            <ac:cxnSpMk id="17" creationId="{C5643C7B-E6AD-673C-55BD-0F59AC32ACDC}"/>
          </ac:cxnSpMkLst>
        </pc:cxnChg>
        <pc:cxnChg chg="mod">
          <ac:chgData name="Crichigno Benitez, Jorge" userId="e8c2d0ca-3c76-40b7-b803-52729ce5e219" providerId="ADAL" clId="{05538903-69E8-4703-B7A0-355C37921C41}" dt="2023-01-27T16:51:38.015" v="1285" actId="1076"/>
          <ac:cxnSpMkLst>
            <pc:docMk/>
            <pc:sldMk cId="420232375" sldId="326"/>
            <ac:cxnSpMk id="18" creationId="{48CD374D-D300-960C-CB84-B062613578AA}"/>
          </ac:cxnSpMkLst>
        </pc:cxnChg>
        <pc:cxnChg chg="mod">
          <ac:chgData name="Crichigno Benitez, Jorge" userId="e8c2d0ca-3c76-40b7-b803-52729ce5e219" providerId="ADAL" clId="{05538903-69E8-4703-B7A0-355C37921C41}" dt="2023-01-27T16:51:38.015" v="1285" actId="1076"/>
          <ac:cxnSpMkLst>
            <pc:docMk/>
            <pc:sldMk cId="420232375" sldId="326"/>
            <ac:cxnSpMk id="19" creationId="{523E5A9E-98D5-1EEF-E712-FCDB8D25179E}"/>
          </ac:cxnSpMkLst>
        </pc:cxnChg>
        <pc:cxnChg chg="mod">
          <ac:chgData name="Crichigno Benitez, Jorge" userId="e8c2d0ca-3c76-40b7-b803-52729ce5e219" providerId="ADAL" clId="{05538903-69E8-4703-B7A0-355C37921C41}" dt="2023-01-27T16:51:38.015" v="1285" actId="1076"/>
          <ac:cxnSpMkLst>
            <pc:docMk/>
            <pc:sldMk cId="420232375" sldId="326"/>
            <ac:cxnSpMk id="20" creationId="{86C5D1A3-454F-4FDA-1403-3BA229180FCD}"/>
          </ac:cxnSpMkLst>
        </pc:cxnChg>
        <pc:cxnChg chg="mod">
          <ac:chgData name="Crichigno Benitez, Jorge" userId="e8c2d0ca-3c76-40b7-b803-52729ce5e219" providerId="ADAL" clId="{05538903-69E8-4703-B7A0-355C37921C41}" dt="2023-01-27T16:51:38.015" v="1285" actId="1076"/>
          <ac:cxnSpMkLst>
            <pc:docMk/>
            <pc:sldMk cId="420232375" sldId="326"/>
            <ac:cxnSpMk id="21" creationId="{1B600A01-04B9-3F86-18B2-18994ED79916}"/>
          </ac:cxnSpMkLst>
        </pc:cxnChg>
        <pc:cxnChg chg="mod">
          <ac:chgData name="Crichigno Benitez, Jorge" userId="e8c2d0ca-3c76-40b7-b803-52729ce5e219" providerId="ADAL" clId="{05538903-69E8-4703-B7A0-355C37921C41}" dt="2023-01-27T16:51:38.015" v="1285" actId="1076"/>
          <ac:cxnSpMkLst>
            <pc:docMk/>
            <pc:sldMk cId="420232375" sldId="326"/>
            <ac:cxnSpMk id="22" creationId="{7A61496C-D508-D538-DF73-A185EBCB60F4}"/>
          </ac:cxnSpMkLst>
        </pc:cxnChg>
        <pc:cxnChg chg="mod">
          <ac:chgData name="Crichigno Benitez, Jorge" userId="e8c2d0ca-3c76-40b7-b803-52729ce5e219" providerId="ADAL" clId="{05538903-69E8-4703-B7A0-355C37921C41}" dt="2023-01-27T16:51:38.015" v="1285" actId="1076"/>
          <ac:cxnSpMkLst>
            <pc:docMk/>
            <pc:sldMk cId="420232375" sldId="326"/>
            <ac:cxnSpMk id="23" creationId="{EFE0C139-CDE3-E865-9189-756C7D55517F}"/>
          </ac:cxnSpMkLst>
        </pc:cxnChg>
        <pc:cxnChg chg="mod">
          <ac:chgData name="Crichigno Benitez, Jorge" userId="e8c2d0ca-3c76-40b7-b803-52729ce5e219" providerId="ADAL" clId="{05538903-69E8-4703-B7A0-355C37921C41}" dt="2023-01-27T16:51:38.015" v="1285" actId="1076"/>
          <ac:cxnSpMkLst>
            <pc:docMk/>
            <pc:sldMk cId="420232375" sldId="326"/>
            <ac:cxnSpMk id="24" creationId="{8BFFF3D3-4954-8267-0974-460C48A2B9A8}"/>
          </ac:cxnSpMkLst>
        </pc:cxnChg>
        <pc:cxnChg chg="mod">
          <ac:chgData name="Crichigno Benitez, Jorge" userId="e8c2d0ca-3c76-40b7-b803-52729ce5e219" providerId="ADAL" clId="{05538903-69E8-4703-B7A0-355C37921C41}" dt="2023-01-27T16:51:38.015" v="1285" actId="1076"/>
          <ac:cxnSpMkLst>
            <pc:docMk/>
            <pc:sldMk cId="420232375" sldId="326"/>
            <ac:cxnSpMk id="25" creationId="{8B567B8F-1E8B-71F0-2BB7-089CB40897E1}"/>
          </ac:cxnSpMkLst>
        </pc:cxnChg>
        <pc:cxnChg chg="mod">
          <ac:chgData name="Crichigno Benitez, Jorge" userId="e8c2d0ca-3c76-40b7-b803-52729ce5e219" providerId="ADAL" clId="{05538903-69E8-4703-B7A0-355C37921C41}" dt="2023-01-27T16:51:38.015" v="1285" actId="1076"/>
          <ac:cxnSpMkLst>
            <pc:docMk/>
            <pc:sldMk cId="420232375" sldId="326"/>
            <ac:cxnSpMk id="26" creationId="{8CB524DE-85CA-D417-9C68-CD9C63C999F3}"/>
          </ac:cxnSpMkLst>
        </pc:cxnChg>
        <pc:cxnChg chg="mod">
          <ac:chgData name="Crichigno Benitez, Jorge" userId="e8c2d0ca-3c76-40b7-b803-52729ce5e219" providerId="ADAL" clId="{05538903-69E8-4703-B7A0-355C37921C41}" dt="2023-01-27T16:51:38.015" v="1285" actId="1076"/>
          <ac:cxnSpMkLst>
            <pc:docMk/>
            <pc:sldMk cId="420232375" sldId="326"/>
            <ac:cxnSpMk id="27" creationId="{4AE6FF32-8E79-D5CA-277A-3C7E1D552331}"/>
          </ac:cxnSpMkLst>
        </pc:cxnChg>
        <pc:cxnChg chg="mod">
          <ac:chgData name="Crichigno Benitez, Jorge" userId="e8c2d0ca-3c76-40b7-b803-52729ce5e219" providerId="ADAL" clId="{05538903-69E8-4703-B7A0-355C37921C41}" dt="2023-01-27T16:51:38.015" v="1285" actId="1076"/>
          <ac:cxnSpMkLst>
            <pc:docMk/>
            <pc:sldMk cId="420232375" sldId="326"/>
            <ac:cxnSpMk id="28" creationId="{091325CE-77C9-C363-31DE-8ADCBE796BA1}"/>
          </ac:cxnSpMkLst>
        </pc:cxnChg>
        <pc:cxnChg chg="mod">
          <ac:chgData name="Crichigno Benitez, Jorge" userId="e8c2d0ca-3c76-40b7-b803-52729ce5e219" providerId="ADAL" clId="{05538903-69E8-4703-B7A0-355C37921C41}" dt="2023-01-27T16:51:38.015" v="1285" actId="1076"/>
          <ac:cxnSpMkLst>
            <pc:docMk/>
            <pc:sldMk cId="420232375" sldId="326"/>
            <ac:cxnSpMk id="29" creationId="{7A47B2F6-968E-316A-F2FD-7557596DEDD5}"/>
          </ac:cxnSpMkLst>
        </pc:cxnChg>
        <pc:cxnChg chg="mod">
          <ac:chgData name="Crichigno Benitez, Jorge" userId="e8c2d0ca-3c76-40b7-b803-52729ce5e219" providerId="ADAL" clId="{05538903-69E8-4703-B7A0-355C37921C41}" dt="2023-01-27T16:51:38.015" v="1285" actId="1076"/>
          <ac:cxnSpMkLst>
            <pc:docMk/>
            <pc:sldMk cId="420232375" sldId="326"/>
            <ac:cxnSpMk id="30" creationId="{EB2A2F4A-D40A-4F64-52A8-6E73D2BE7735}"/>
          </ac:cxnSpMkLst>
        </pc:cxnChg>
        <pc:cxnChg chg="mod">
          <ac:chgData name="Crichigno Benitez, Jorge" userId="e8c2d0ca-3c76-40b7-b803-52729ce5e219" providerId="ADAL" clId="{05538903-69E8-4703-B7A0-355C37921C41}" dt="2023-01-27T16:51:38.015" v="1285" actId="1076"/>
          <ac:cxnSpMkLst>
            <pc:docMk/>
            <pc:sldMk cId="420232375" sldId="326"/>
            <ac:cxnSpMk id="31" creationId="{9BA44BE7-FC52-6226-3567-FA11996B7BDE}"/>
          </ac:cxnSpMkLst>
        </pc:cxnChg>
        <pc:cxnChg chg="mod">
          <ac:chgData name="Crichigno Benitez, Jorge" userId="e8c2d0ca-3c76-40b7-b803-52729ce5e219" providerId="ADAL" clId="{05538903-69E8-4703-B7A0-355C37921C41}" dt="2023-01-27T16:51:38.015" v="1285" actId="1076"/>
          <ac:cxnSpMkLst>
            <pc:docMk/>
            <pc:sldMk cId="420232375" sldId="326"/>
            <ac:cxnSpMk id="32" creationId="{6184B4DC-F690-37A6-2006-BCBE23347787}"/>
          </ac:cxnSpMkLst>
        </pc:cxnChg>
        <pc:cxnChg chg="mod">
          <ac:chgData name="Crichigno Benitez, Jorge" userId="e8c2d0ca-3c76-40b7-b803-52729ce5e219" providerId="ADAL" clId="{05538903-69E8-4703-B7A0-355C37921C41}" dt="2023-01-27T16:51:38.015" v="1285" actId="1076"/>
          <ac:cxnSpMkLst>
            <pc:docMk/>
            <pc:sldMk cId="420232375" sldId="326"/>
            <ac:cxnSpMk id="33" creationId="{B48FA92F-D234-A22D-8115-B2F472C90D8D}"/>
          </ac:cxnSpMkLst>
        </pc:cxnChg>
        <pc:cxnChg chg="mod">
          <ac:chgData name="Crichigno Benitez, Jorge" userId="e8c2d0ca-3c76-40b7-b803-52729ce5e219" providerId="ADAL" clId="{05538903-69E8-4703-B7A0-355C37921C41}" dt="2023-01-27T16:51:38.015" v="1285" actId="1076"/>
          <ac:cxnSpMkLst>
            <pc:docMk/>
            <pc:sldMk cId="420232375" sldId="326"/>
            <ac:cxnSpMk id="34" creationId="{D065B604-332A-A244-50B7-480237A3AADE}"/>
          </ac:cxnSpMkLst>
        </pc:cxnChg>
        <pc:cxnChg chg="mod">
          <ac:chgData name="Crichigno Benitez, Jorge" userId="e8c2d0ca-3c76-40b7-b803-52729ce5e219" providerId="ADAL" clId="{05538903-69E8-4703-B7A0-355C37921C41}" dt="2023-01-27T16:51:38.015" v="1285" actId="1076"/>
          <ac:cxnSpMkLst>
            <pc:docMk/>
            <pc:sldMk cId="420232375" sldId="326"/>
            <ac:cxnSpMk id="35" creationId="{4227F01E-D8D4-7C6D-2573-FAA1637AC91B}"/>
          </ac:cxnSpMkLst>
        </pc:cxnChg>
        <pc:cxnChg chg="mod">
          <ac:chgData name="Crichigno Benitez, Jorge" userId="e8c2d0ca-3c76-40b7-b803-52729ce5e219" providerId="ADAL" clId="{05538903-69E8-4703-B7A0-355C37921C41}" dt="2023-01-27T16:51:38.015" v="1285" actId="1076"/>
          <ac:cxnSpMkLst>
            <pc:docMk/>
            <pc:sldMk cId="420232375" sldId="326"/>
            <ac:cxnSpMk id="36" creationId="{DEF12D57-ECE2-5E6F-163D-1CD3EB6A0CBD}"/>
          </ac:cxnSpMkLst>
        </pc:cxnChg>
        <pc:cxnChg chg="mod">
          <ac:chgData name="Crichigno Benitez, Jorge" userId="e8c2d0ca-3c76-40b7-b803-52729ce5e219" providerId="ADAL" clId="{05538903-69E8-4703-B7A0-355C37921C41}" dt="2023-01-27T16:51:38.015" v="1285" actId="1076"/>
          <ac:cxnSpMkLst>
            <pc:docMk/>
            <pc:sldMk cId="420232375" sldId="326"/>
            <ac:cxnSpMk id="37" creationId="{5FB9A0D4-408A-201E-D19A-71E0556D5DAD}"/>
          </ac:cxnSpMkLst>
        </pc:cxnChg>
        <pc:cxnChg chg="mod">
          <ac:chgData name="Crichigno Benitez, Jorge" userId="e8c2d0ca-3c76-40b7-b803-52729ce5e219" providerId="ADAL" clId="{05538903-69E8-4703-B7A0-355C37921C41}" dt="2023-01-27T16:51:38.015" v="1285" actId="1076"/>
          <ac:cxnSpMkLst>
            <pc:docMk/>
            <pc:sldMk cId="420232375" sldId="326"/>
            <ac:cxnSpMk id="41" creationId="{3D212F0D-9BE5-DDF0-2DDC-A1063B01A1AC}"/>
          </ac:cxnSpMkLst>
        </pc:cxnChg>
        <pc:cxnChg chg="mod">
          <ac:chgData name="Crichigno Benitez, Jorge" userId="e8c2d0ca-3c76-40b7-b803-52729ce5e219" providerId="ADAL" clId="{05538903-69E8-4703-B7A0-355C37921C41}" dt="2023-01-27T16:51:38.015" v="1285" actId="1076"/>
          <ac:cxnSpMkLst>
            <pc:docMk/>
            <pc:sldMk cId="420232375" sldId="326"/>
            <ac:cxnSpMk id="42" creationId="{06D1E14C-0953-CFF6-C009-D327DFB774BA}"/>
          </ac:cxnSpMkLst>
        </pc:cxnChg>
        <pc:cxnChg chg="mod">
          <ac:chgData name="Crichigno Benitez, Jorge" userId="e8c2d0ca-3c76-40b7-b803-52729ce5e219" providerId="ADAL" clId="{05538903-69E8-4703-B7A0-355C37921C41}" dt="2023-01-27T16:51:38.015" v="1285" actId="1076"/>
          <ac:cxnSpMkLst>
            <pc:docMk/>
            <pc:sldMk cId="420232375" sldId="326"/>
            <ac:cxnSpMk id="44" creationId="{C48FB0E7-5DDC-1950-9462-C6542B2BC1AB}"/>
          </ac:cxnSpMkLst>
        </pc:cxnChg>
      </pc:sldChg>
      <pc:sldChg chg="addSp delSp modSp add del mod">
        <pc:chgData name="Crichigno Benitez, Jorge" userId="e8c2d0ca-3c76-40b7-b803-52729ce5e219" providerId="ADAL" clId="{05538903-69E8-4703-B7A0-355C37921C41}" dt="2023-01-27T16:53:14.353" v="1313" actId="47"/>
        <pc:sldMkLst>
          <pc:docMk/>
          <pc:sldMk cId="1519271425" sldId="327"/>
        </pc:sldMkLst>
        <pc:spChg chg="mod">
          <ac:chgData name="Crichigno Benitez, Jorge" userId="e8c2d0ca-3c76-40b7-b803-52729ce5e219" providerId="ADAL" clId="{05538903-69E8-4703-B7A0-355C37921C41}" dt="2023-01-27T16:48:35.125" v="1124" actId="20577"/>
          <ac:spMkLst>
            <pc:docMk/>
            <pc:sldMk cId="1519271425" sldId="327"/>
            <ac:spMk id="5" creationId="{098E06D7-32CD-E525-F948-CA9C4E282EF5}"/>
          </ac:spMkLst>
        </pc:spChg>
        <pc:spChg chg="del">
          <ac:chgData name="Crichigno Benitez, Jorge" userId="e8c2d0ca-3c76-40b7-b803-52729ce5e219" providerId="ADAL" clId="{05538903-69E8-4703-B7A0-355C37921C41}" dt="2023-01-27T16:47:13.142" v="1085" actId="478"/>
          <ac:spMkLst>
            <pc:docMk/>
            <pc:sldMk cId="1519271425" sldId="327"/>
            <ac:spMk id="7" creationId="{EA4F7F8F-2AB0-9EF4-48F9-54E200DFA86A}"/>
          </ac:spMkLst>
        </pc:spChg>
        <pc:spChg chg="del">
          <ac:chgData name="Crichigno Benitez, Jorge" userId="e8c2d0ca-3c76-40b7-b803-52729ce5e219" providerId="ADAL" clId="{05538903-69E8-4703-B7A0-355C37921C41}" dt="2023-01-27T16:47:13.142" v="1085" actId="478"/>
          <ac:spMkLst>
            <pc:docMk/>
            <pc:sldMk cId="1519271425" sldId="327"/>
            <ac:spMk id="8" creationId="{4EE9F762-1165-88EC-5D70-45AD24B193BE}"/>
          </ac:spMkLst>
        </pc:spChg>
        <pc:spChg chg="del">
          <ac:chgData name="Crichigno Benitez, Jorge" userId="e8c2d0ca-3c76-40b7-b803-52729ce5e219" providerId="ADAL" clId="{05538903-69E8-4703-B7A0-355C37921C41}" dt="2023-01-27T16:47:13.142" v="1085" actId="478"/>
          <ac:spMkLst>
            <pc:docMk/>
            <pc:sldMk cId="1519271425" sldId="327"/>
            <ac:spMk id="10" creationId="{058D9C6F-AD98-87D9-DD95-E9FFB4417E53}"/>
          </ac:spMkLst>
        </pc:spChg>
        <pc:spChg chg="del">
          <ac:chgData name="Crichigno Benitez, Jorge" userId="e8c2d0ca-3c76-40b7-b803-52729ce5e219" providerId="ADAL" clId="{05538903-69E8-4703-B7A0-355C37921C41}" dt="2023-01-27T16:47:13.142" v="1085" actId="478"/>
          <ac:spMkLst>
            <pc:docMk/>
            <pc:sldMk cId="1519271425" sldId="327"/>
            <ac:spMk id="11" creationId="{18D202F4-E67D-6DB2-E53C-2F285B603F81}"/>
          </ac:spMkLst>
        </pc:spChg>
        <pc:spChg chg="del">
          <ac:chgData name="Crichigno Benitez, Jorge" userId="e8c2d0ca-3c76-40b7-b803-52729ce5e219" providerId="ADAL" clId="{05538903-69E8-4703-B7A0-355C37921C41}" dt="2023-01-27T16:47:13.142" v="1085" actId="478"/>
          <ac:spMkLst>
            <pc:docMk/>
            <pc:sldMk cId="1519271425" sldId="327"/>
            <ac:spMk id="12" creationId="{53215ED0-572C-74DD-64F6-9152B7452489}"/>
          </ac:spMkLst>
        </pc:spChg>
        <pc:spChg chg="del">
          <ac:chgData name="Crichigno Benitez, Jorge" userId="e8c2d0ca-3c76-40b7-b803-52729ce5e219" providerId="ADAL" clId="{05538903-69E8-4703-B7A0-355C37921C41}" dt="2023-01-27T16:47:13.142" v="1085" actId="478"/>
          <ac:spMkLst>
            <pc:docMk/>
            <pc:sldMk cId="1519271425" sldId="327"/>
            <ac:spMk id="39" creationId="{D04C7C39-D1D1-A3CA-9017-498C37FEFF9D}"/>
          </ac:spMkLst>
        </pc:spChg>
        <pc:spChg chg="del">
          <ac:chgData name="Crichigno Benitez, Jorge" userId="e8c2d0ca-3c76-40b7-b803-52729ce5e219" providerId="ADAL" clId="{05538903-69E8-4703-B7A0-355C37921C41}" dt="2023-01-27T16:47:13.142" v="1085" actId="478"/>
          <ac:spMkLst>
            <pc:docMk/>
            <pc:sldMk cId="1519271425" sldId="327"/>
            <ac:spMk id="43" creationId="{CF16BD0A-85BD-BE3B-EB4E-579B369CCE13}"/>
          </ac:spMkLst>
        </pc:spChg>
        <pc:spChg chg="del">
          <ac:chgData name="Crichigno Benitez, Jorge" userId="e8c2d0ca-3c76-40b7-b803-52729ce5e219" providerId="ADAL" clId="{05538903-69E8-4703-B7A0-355C37921C41}" dt="2023-01-27T16:47:13.142" v="1085" actId="478"/>
          <ac:spMkLst>
            <pc:docMk/>
            <pc:sldMk cId="1519271425" sldId="327"/>
            <ac:spMk id="45" creationId="{21B8B629-86E6-52AD-5514-5202E3C15913}"/>
          </ac:spMkLst>
        </pc:spChg>
        <pc:spChg chg="del">
          <ac:chgData name="Crichigno Benitez, Jorge" userId="e8c2d0ca-3c76-40b7-b803-52729ce5e219" providerId="ADAL" clId="{05538903-69E8-4703-B7A0-355C37921C41}" dt="2023-01-27T16:47:13.142" v="1085" actId="478"/>
          <ac:spMkLst>
            <pc:docMk/>
            <pc:sldMk cId="1519271425" sldId="327"/>
            <ac:spMk id="46" creationId="{6BC6A353-8298-382F-0F57-DC1028C0A9D0}"/>
          </ac:spMkLst>
        </pc:spChg>
        <pc:spChg chg="del">
          <ac:chgData name="Crichigno Benitez, Jorge" userId="e8c2d0ca-3c76-40b7-b803-52729ce5e219" providerId="ADAL" clId="{05538903-69E8-4703-B7A0-355C37921C41}" dt="2023-01-27T16:47:13.142" v="1085" actId="478"/>
          <ac:spMkLst>
            <pc:docMk/>
            <pc:sldMk cId="1519271425" sldId="327"/>
            <ac:spMk id="48" creationId="{F1EEC79C-BB90-9266-9394-6217F93943AB}"/>
          </ac:spMkLst>
        </pc:spChg>
        <pc:spChg chg="del">
          <ac:chgData name="Crichigno Benitez, Jorge" userId="e8c2d0ca-3c76-40b7-b803-52729ce5e219" providerId="ADAL" clId="{05538903-69E8-4703-B7A0-355C37921C41}" dt="2023-01-27T16:47:13.142" v="1085" actId="478"/>
          <ac:spMkLst>
            <pc:docMk/>
            <pc:sldMk cId="1519271425" sldId="327"/>
            <ac:spMk id="49" creationId="{3CE398C2-B3BA-3EC7-C850-705B56376D1D}"/>
          </ac:spMkLst>
        </pc:spChg>
        <pc:picChg chg="add mod">
          <ac:chgData name="Crichigno Benitez, Jorge" userId="e8c2d0ca-3c76-40b7-b803-52729ce5e219" providerId="ADAL" clId="{05538903-69E8-4703-B7A0-355C37921C41}" dt="2023-01-27T16:47:49.079" v="1094" actId="1076"/>
          <ac:picMkLst>
            <pc:docMk/>
            <pc:sldMk cId="1519271425" sldId="327"/>
            <ac:picMk id="2" creationId="{88F40A96-440D-1867-7E25-DC3F85DC5B25}"/>
          </ac:picMkLst>
        </pc:picChg>
        <pc:picChg chg="del">
          <ac:chgData name="Crichigno Benitez, Jorge" userId="e8c2d0ca-3c76-40b7-b803-52729ce5e219" providerId="ADAL" clId="{05538903-69E8-4703-B7A0-355C37921C41}" dt="2023-01-27T16:47:13.142" v="1085" actId="478"/>
          <ac:picMkLst>
            <pc:docMk/>
            <pc:sldMk cId="1519271425" sldId="327"/>
            <ac:picMk id="38" creationId="{42921BB1-4357-B140-E229-11E53D9DAC06}"/>
          </ac:picMkLst>
        </pc:picChg>
        <pc:picChg chg="del">
          <ac:chgData name="Crichigno Benitez, Jorge" userId="e8c2d0ca-3c76-40b7-b803-52729ce5e219" providerId="ADAL" clId="{05538903-69E8-4703-B7A0-355C37921C41}" dt="2023-01-27T16:47:13.142" v="1085" actId="478"/>
          <ac:picMkLst>
            <pc:docMk/>
            <pc:sldMk cId="1519271425" sldId="327"/>
            <ac:picMk id="40" creationId="{F40B2242-2A79-4E13-ABE0-FD36C776D1FD}"/>
          </ac:picMkLst>
        </pc:picChg>
        <pc:cxnChg chg="del">
          <ac:chgData name="Crichigno Benitez, Jorge" userId="e8c2d0ca-3c76-40b7-b803-52729ce5e219" providerId="ADAL" clId="{05538903-69E8-4703-B7A0-355C37921C41}" dt="2023-01-27T16:47:13.142" v="1085" actId="478"/>
          <ac:cxnSpMkLst>
            <pc:docMk/>
            <pc:sldMk cId="1519271425" sldId="327"/>
            <ac:cxnSpMk id="4" creationId="{A63E562F-B532-B615-757A-7F9E193B5992}"/>
          </ac:cxnSpMkLst>
        </pc:cxnChg>
        <pc:cxnChg chg="del">
          <ac:chgData name="Crichigno Benitez, Jorge" userId="e8c2d0ca-3c76-40b7-b803-52729ce5e219" providerId="ADAL" clId="{05538903-69E8-4703-B7A0-355C37921C41}" dt="2023-01-27T16:47:13.142" v="1085" actId="478"/>
          <ac:cxnSpMkLst>
            <pc:docMk/>
            <pc:sldMk cId="1519271425" sldId="327"/>
            <ac:cxnSpMk id="13" creationId="{C555A1D8-553A-1BDB-EB1C-B1617C3117B7}"/>
          </ac:cxnSpMkLst>
        </pc:cxnChg>
        <pc:cxnChg chg="del">
          <ac:chgData name="Crichigno Benitez, Jorge" userId="e8c2d0ca-3c76-40b7-b803-52729ce5e219" providerId="ADAL" clId="{05538903-69E8-4703-B7A0-355C37921C41}" dt="2023-01-27T16:47:13.142" v="1085" actId="478"/>
          <ac:cxnSpMkLst>
            <pc:docMk/>
            <pc:sldMk cId="1519271425" sldId="327"/>
            <ac:cxnSpMk id="15" creationId="{D42365E9-167C-4EF8-1079-1A94A0D60C73}"/>
          </ac:cxnSpMkLst>
        </pc:cxnChg>
        <pc:cxnChg chg="del">
          <ac:chgData name="Crichigno Benitez, Jorge" userId="e8c2d0ca-3c76-40b7-b803-52729ce5e219" providerId="ADAL" clId="{05538903-69E8-4703-B7A0-355C37921C41}" dt="2023-01-27T16:47:13.142" v="1085" actId="478"/>
          <ac:cxnSpMkLst>
            <pc:docMk/>
            <pc:sldMk cId="1519271425" sldId="327"/>
            <ac:cxnSpMk id="16" creationId="{09FA9BF0-F367-E07B-BDA8-CBD6FDDCDAAF}"/>
          </ac:cxnSpMkLst>
        </pc:cxnChg>
        <pc:cxnChg chg="del">
          <ac:chgData name="Crichigno Benitez, Jorge" userId="e8c2d0ca-3c76-40b7-b803-52729ce5e219" providerId="ADAL" clId="{05538903-69E8-4703-B7A0-355C37921C41}" dt="2023-01-27T16:47:13.142" v="1085" actId="478"/>
          <ac:cxnSpMkLst>
            <pc:docMk/>
            <pc:sldMk cId="1519271425" sldId="327"/>
            <ac:cxnSpMk id="17" creationId="{C5643C7B-E6AD-673C-55BD-0F59AC32ACDC}"/>
          </ac:cxnSpMkLst>
        </pc:cxnChg>
        <pc:cxnChg chg="del">
          <ac:chgData name="Crichigno Benitez, Jorge" userId="e8c2d0ca-3c76-40b7-b803-52729ce5e219" providerId="ADAL" clId="{05538903-69E8-4703-B7A0-355C37921C41}" dt="2023-01-27T16:47:13.142" v="1085" actId="478"/>
          <ac:cxnSpMkLst>
            <pc:docMk/>
            <pc:sldMk cId="1519271425" sldId="327"/>
            <ac:cxnSpMk id="18" creationId="{48CD374D-D300-960C-CB84-B062613578AA}"/>
          </ac:cxnSpMkLst>
        </pc:cxnChg>
        <pc:cxnChg chg="del">
          <ac:chgData name="Crichigno Benitez, Jorge" userId="e8c2d0ca-3c76-40b7-b803-52729ce5e219" providerId="ADAL" clId="{05538903-69E8-4703-B7A0-355C37921C41}" dt="2023-01-27T16:47:13.142" v="1085" actId="478"/>
          <ac:cxnSpMkLst>
            <pc:docMk/>
            <pc:sldMk cId="1519271425" sldId="327"/>
            <ac:cxnSpMk id="19" creationId="{523E5A9E-98D5-1EEF-E712-FCDB8D25179E}"/>
          </ac:cxnSpMkLst>
        </pc:cxnChg>
        <pc:cxnChg chg="del">
          <ac:chgData name="Crichigno Benitez, Jorge" userId="e8c2d0ca-3c76-40b7-b803-52729ce5e219" providerId="ADAL" clId="{05538903-69E8-4703-B7A0-355C37921C41}" dt="2023-01-27T16:47:13.142" v="1085" actId="478"/>
          <ac:cxnSpMkLst>
            <pc:docMk/>
            <pc:sldMk cId="1519271425" sldId="327"/>
            <ac:cxnSpMk id="20" creationId="{86C5D1A3-454F-4FDA-1403-3BA229180FCD}"/>
          </ac:cxnSpMkLst>
        </pc:cxnChg>
        <pc:cxnChg chg="del">
          <ac:chgData name="Crichigno Benitez, Jorge" userId="e8c2d0ca-3c76-40b7-b803-52729ce5e219" providerId="ADAL" clId="{05538903-69E8-4703-B7A0-355C37921C41}" dt="2023-01-27T16:47:13.142" v="1085" actId="478"/>
          <ac:cxnSpMkLst>
            <pc:docMk/>
            <pc:sldMk cId="1519271425" sldId="327"/>
            <ac:cxnSpMk id="21" creationId="{1B600A01-04B9-3F86-18B2-18994ED79916}"/>
          </ac:cxnSpMkLst>
        </pc:cxnChg>
        <pc:cxnChg chg="del">
          <ac:chgData name="Crichigno Benitez, Jorge" userId="e8c2d0ca-3c76-40b7-b803-52729ce5e219" providerId="ADAL" clId="{05538903-69E8-4703-B7A0-355C37921C41}" dt="2023-01-27T16:47:13.142" v="1085" actId="478"/>
          <ac:cxnSpMkLst>
            <pc:docMk/>
            <pc:sldMk cId="1519271425" sldId="327"/>
            <ac:cxnSpMk id="22" creationId="{7A61496C-D508-D538-DF73-A185EBCB60F4}"/>
          </ac:cxnSpMkLst>
        </pc:cxnChg>
        <pc:cxnChg chg="del">
          <ac:chgData name="Crichigno Benitez, Jorge" userId="e8c2d0ca-3c76-40b7-b803-52729ce5e219" providerId="ADAL" clId="{05538903-69E8-4703-B7A0-355C37921C41}" dt="2023-01-27T16:47:13.142" v="1085" actId="478"/>
          <ac:cxnSpMkLst>
            <pc:docMk/>
            <pc:sldMk cId="1519271425" sldId="327"/>
            <ac:cxnSpMk id="23" creationId="{EFE0C139-CDE3-E865-9189-756C7D55517F}"/>
          </ac:cxnSpMkLst>
        </pc:cxnChg>
        <pc:cxnChg chg="del">
          <ac:chgData name="Crichigno Benitez, Jorge" userId="e8c2d0ca-3c76-40b7-b803-52729ce5e219" providerId="ADAL" clId="{05538903-69E8-4703-B7A0-355C37921C41}" dt="2023-01-27T16:47:13.142" v="1085" actId="478"/>
          <ac:cxnSpMkLst>
            <pc:docMk/>
            <pc:sldMk cId="1519271425" sldId="327"/>
            <ac:cxnSpMk id="24" creationId="{8BFFF3D3-4954-8267-0974-460C48A2B9A8}"/>
          </ac:cxnSpMkLst>
        </pc:cxnChg>
        <pc:cxnChg chg="del">
          <ac:chgData name="Crichigno Benitez, Jorge" userId="e8c2d0ca-3c76-40b7-b803-52729ce5e219" providerId="ADAL" clId="{05538903-69E8-4703-B7A0-355C37921C41}" dt="2023-01-27T16:47:13.142" v="1085" actId="478"/>
          <ac:cxnSpMkLst>
            <pc:docMk/>
            <pc:sldMk cId="1519271425" sldId="327"/>
            <ac:cxnSpMk id="25" creationId="{8B567B8F-1E8B-71F0-2BB7-089CB40897E1}"/>
          </ac:cxnSpMkLst>
        </pc:cxnChg>
        <pc:cxnChg chg="del">
          <ac:chgData name="Crichigno Benitez, Jorge" userId="e8c2d0ca-3c76-40b7-b803-52729ce5e219" providerId="ADAL" clId="{05538903-69E8-4703-B7A0-355C37921C41}" dt="2023-01-27T16:47:13.142" v="1085" actId="478"/>
          <ac:cxnSpMkLst>
            <pc:docMk/>
            <pc:sldMk cId="1519271425" sldId="327"/>
            <ac:cxnSpMk id="26" creationId="{8CB524DE-85CA-D417-9C68-CD9C63C999F3}"/>
          </ac:cxnSpMkLst>
        </pc:cxnChg>
        <pc:cxnChg chg="del">
          <ac:chgData name="Crichigno Benitez, Jorge" userId="e8c2d0ca-3c76-40b7-b803-52729ce5e219" providerId="ADAL" clId="{05538903-69E8-4703-B7A0-355C37921C41}" dt="2023-01-27T16:47:13.142" v="1085" actId="478"/>
          <ac:cxnSpMkLst>
            <pc:docMk/>
            <pc:sldMk cId="1519271425" sldId="327"/>
            <ac:cxnSpMk id="27" creationId="{4AE6FF32-8E79-D5CA-277A-3C7E1D552331}"/>
          </ac:cxnSpMkLst>
        </pc:cxnChg>
        <pc:cxnChg chg="del">
          <ac:chgData name="Crichigno Benitez, Jorge" userId="e8c2d0ca-3c76-40b7-b803-52729ce5e219" providerId="ADAL" clId="{05538903-69E8-4703-B7A0-355C37921C41}" dt="2023-01-27T16:47:13.142" v="1085" actId="478"/>
          <ac:cxnSpMkLst>
            <pc:docMk/>
            <pc:sldMk cId="1519271425" sldId="327"/>
            <ac:cxnSpMk id="28" creationId="{091325CE-77C9-C363-31DE-8ADCBE796BA1}"/>
          </ac:cxnSpMkLst>
        </pc:cxnChg>
        <pc:cxnChg chg="del">
          <ac:chgData name="Crichigno Benitez, Jorge" userId="e8c2d0ca-3c76-40b7-b803-52729ce5e219" providerId="ADAL" clId="{05538903-69E8-4703-B7A0-355C37921C41}" dt="2023-01-27T16:47:13.142" v="1085" actId="478"/>
          <ac:cxnSpMkLst>
            <pc:docMk/>
            <pc:sldMk cId="1519271425" sldId="327"/>
            <ac:cxnSpMk id="29" creationId="{7A47B2F6-968E-316A-F2FD-7557596DEDD5}"/>
          </ac:cxnSpMkLst>
        </pc:cxnChg>
        <pc:cxnChg chg="del">
          <ac:chgData name="Crichigno Benitez, Jorge" userId="e8c2d0ca-3c76-40b7-b803-52729ce5e219" providerId="ADAL" clId="{05538903-69E8-4703-B7A0-355C37921C41}" dt="2023-01-27T16:47:13.142" v="1085" actId="478"/>
          <ac:cxnSpMkLst>
            <pc:docMk/>
            <pc:sldMk cId="1519271425" sldId="327"/>
            <ac:cxnSpMk id="30" creationId="{EB2A2F4A-D40A-4F64-52A8-6E73D2BE7735}"/>
          </ac:cxnSpMkLst>
        </pc:cxnChg>
        <pc:cxnChg chg="del">
          <ac:chgData name="Crichigno Benitez, Jorge" userId="e8c2d0ca-3c76-40b7-b803-52729ce5e219" providerId="ADAL" clId="{05538903-69E8-4703-B7A0-355C37921C41}" dt="2023-01-27T16:47:13.142" v="1085" actId="478"/>
          <ac:cxnSpMkLst>
            <pc:docMk/>
            <pc:sldMk cId="1519271425" sldId="327"/>
            <ac:cxnSpMk id="31" creationId="{9BA44BE7-FC52-6226-3567-FA11996B7BDE}"/>
          </ac:cxnSpMkLst>
        </pc:cxnChg>
        <pc:cxnChg chg="del">
          <ac:chgData name="Crichigno Benitez, Jorge" userId="e8c2d0ca-3c76-40b7-b803-52729ce5e219" providerId="ADAL" clId="{05538903-69E8-4703-B7A0-355C37921C41}" dt="2023-01-27T16:47:13.142" v="1085" actId="478"/>
          <ac:cxnSpMkLst>
            <pc:docMk/>
            <pc:sldMk cId="1519271425" sldId="327"/>
            <ac:cxnSpMk id="32" creationId="{6184B4DC-F690-37A6-2006-BCBE23347787}"/>
          </ac:cxnSpMkLst>
        </pc:cxnChg>
        <pc:cxnChg chg="del">
          <ac:chgData name="Crichigno Benitez, Jorge" userId="e8c2d0ca-3c76-40b7-b803-52729ce5e219" providerId="ADAL" clId="{05538903-69E8-4703-B7A0-355C37921C41}" dt="2023-01-27T16:47:13.142" v="1085" actId="478"/>
          <ac:cxnSpMkLst>
            <pc:docMk/>
            <pc:sldMk cId="1519271425" sldId="327"/>
            <ac:cxnSpMk id="33" creationId="{B48FA92F-D234-A22D-8115-B2F472C90D8D}"/>
          </ac:cxnSpMkLst>
        </pc:cxnChg>
        <pc:cxnChg chg="del">
          <ac:chgData name="Crichigno Benitez, Jorge" userId="e8c2d0ca-3c76-40b7-b803-52729ce5e219" providerId="ADAL" clId="{05538903-69E8-4703-B7A0-355C37921C41}" dt="2023-01-27T16:47:13.142" v="1085" actId="478"/>
          <ac:cxnSpMkLst>
            <pc:docMk/>
            <pc:sldMk cId="1519271425" sldId="327"/>
            <ac:cxnSpMk id="34" creationId="{D065B604-332A-A244-50B7-480237A3AADE}"/>
          </ac:cxnSpMkLst>
        </pc:cxnChg>
        <pc:cxnChg chg="del">
          <ac:chgData name="Crichigno Benitez, Jorge" userId="e8c2d0ca-3c76-40b7-b803-52729ce5e219" providerId="ADAL" clId="{05538903-69E8-4703-B7A0-355C37921C41}" dt="2023-01-27T16:47:13.142" v="1085" actId="478"/>
          <ac:cxnSpMkLst>
            <pc:docMk/>
            <pc:sldMk cId="1519271425" sldId="327"/>
            <ac:cxnSpMk id="35" creationId="{4227F01E-D8D4-7C6D-2573-FAA1637AC91B}"/>
          </ac:cxnSpMkLst>
        </pc:cxnChg>
        <pc:cxnChg chg="del">
          <ac:chgData name="Crichigno Benitez, Jorge" userId="e8c2d0ca-3c76-40b7-b803-52729ce5e219" providerId="ADAL" clId="{05538903-69E8-4703-B7A0-355C37921C41}" dt="2023-01-27T16:47:13.142" v="1085" actId="478"/>
          <ac:cxnSpMkLst>
            <pc:docMk/>
            <pc:sldMk cId="1519271425" sldId="327"/>
            <ac:cxnSpMk id="36" creationId="{DEF12D57-ECE2-5E6F-163D-1CD3EB6A0CBD}"/>
          </ac:cxnSpMkLst>
        </pc:cxnChg>
        <pc:cxnChg chg="del">
          <ac:chgData name="Crichigno Benitez, Jorge" userId="e8c2d0ca-3c76-40b7-b803-52729ce5e219" providerId="ADAL" clId="{05538903-69E8-4703-B7A0-355C37921C41}" dt="2023-01-27T16:47:13.142" v="1085" actId="478"/>
          <ac:cxnSpMkLst>
            <pc:docMk/>
            <pc:sldMk cId="1519271425" sldId="327"/>
            <ac:cxnSpMk id="37" creationId="{5FB9A0D4-408A-201E-D19A-71E0556D5DAD}"/>
          </ac:cxnSpMkLst>
        </pc:cxnChg>
        <pc:cxnChg chg="del">
          <ac:chgData name="Crichigno Benitez, Jorge" userId="e8c2d0ca-3c76-40b7-b803-52729ce5e219" providerId="ADAL" clId="{05538903-69E8-4703-B7A0-355C37921C41}" dt="2023-01-27T16:47:13.142" v="1085" actId="478"/>
          <ac:cxnSpMkLst>
            <pc:docMk/>
            <pc:sldMk cId="1519271425" sldId="327"/>
            <ac:cxnSpMk id="41" creationId="{3D212F0D-9BE5-DDF0-2DDC-A1063B01A1AC}"/>
          </ac:cxnSpMkLst>
        </pc:cxnChg>
        <pc:cxnChg chg="del">
          <ac:chgData name="Crichigno Benitez, Jorge" userId="e8c2d0ca-3c76-40b7-b803-52729ce5e219" providerId="ADAL" clId="{05538903-69E8-4703-B7A0-355C37921C41}" dt="2023-01-27T16:47:13.142" v="1085" actId="478"/>
          <ac:cxnSpMkLst>
            <pc:docMk/>
            <pc:sldMk cId="1519271425" sldId="327"/>
            <ac:cxnSpMk id="42" creationId="{06D1E14C-0953-CFF6-C009-D327DFB774BA}"/>
          </ac:cxnSpMkLst>
        </pc:cxnChg>
        <pc:cxnChg chg="del">
          <ac:chgData name="Crichigno Benitez, Jorge" userId="e8c2d0ca-3c76-40b7-b803-52729ce5e219" providerId="ADAL" clId="{05538903-69E8-4703-B7A0-355C37921C41}" dt="2023-01-27T16:47:13.142" v="1085" actId="478"/>
          <ac:cxnSpMkLst>
            <pc:docMk/>
            <pc:sldMk cId="1519271425" sldId="327"/>
            <ac:cxnSpMk id="44" creationId="{C48FB0E7-5DDC-1950-9462-C6542B2BC1AB}"/>
          </ac:cxnSpMkLst>
        </pc:cxnChg>
      </pc:sldChg>
      <pc:sldChg chg="modSp add mod">
        <pc:chgData name="Crichigno Benitez, Jorge" userId="e8c2d0ca-3c76-40b7-b803-52729ce5e219" providerId="ADAL" clId="{05538903-69E8-4703-B7A0-355C37921C41}" dt="2023-01-27T19:34:07.505" v="2902" actId="20577"/>
        <pc:sldMkLst>
          <pc:docMk/>
          <pc:sldMk cId="583994220" sldId="328"/>
        </pc:sldMkLst>
        <pc:spChg chg="mod">
          <ac:chgData name="Crichigno Benitez, Jorge" userId="e8c2d0ca-3c76-40b7-b803-52729ce5e219" providerId="ADAL" clId="{05538903-69E8-4703-B7A0-355C37921C41}" dt="2023-01-27T19:34:07.505" v="2902" actId="20577"/>
          <ac:spMkLst>
            <pc:docMk/>
            <pc:sldMk cId="583994220" sldId="328"/>
            <ac:spMk id="5" creationId="{098E06D7-32CD-E525-F948-CA9C4E282EF5}"/>
          </ac:spMkLst>
        </pc:spChg>
      </pc:sldChg>
      <pc:sldChg chg="delSp add del mod">
        <pc:chgData name="Crichigno Benitez, Jorge" userId="e8c2d0ca-3c76-40b7-b803-52729ce5e219" providerId="ADAL" clId="{05538903-69E8-4703-B7A0-355C37921C41}" dt="2023-01-27T16:55:48.476" v="1506" actId="47"/>
        <pc:sldMkLst>
          <pc:docMk/>
          <pc:sldMk cId="3971380401" sldId="329"/>
        </pc:sldMkLst>
        <pc:picChg chg="del">
          <ac:chgData name="Crichigno Benitez, Jorge" userId="e8c2d0ca-3c76-40b7-b803-52729ce5e219" providerId="ADAL" clId="{05538903-69E8-4703-B7A0-355C37921C41}" dt="2023-01-27T16:49:02.730" v="1126" actId="478"/>
          <ac:picMkLst>
            <pc:docMk/>
            <pc:sldMk cId="3971380401" sldId="329"/>
            <ac:picMk id="2" creationId="{88F40A96-440D-1867-7E25-DC3F85DC5B25}"/>
          </ac:picMkLst>
        </pc:picChg>
      </pc:sldChg>
      <pc:sldChg chg="addSp delSp modSp add mod">
        <pc:chgData name="Crichigno Benitez, Jorge" userId="e8c2d0ca-3c76-40b7-b803-52729ce5e219" providerId="ADAL" clId="{05538903-69E8-4703-B7A0-355C37921C41}" dt="2023-01-30T11:35:57.374" v="4948" actId="120"/>
        <pc:sldMkLst>
          <pc:docMk/>
          <pc:sldMk cId="2274652187" sldId="330"/>
        </pc:sldMkLst>
        <pc:spChg chg="mod">
          <ac:chgData name="Crichigno Benitez, Jorge" userId="e8c2d0ca-3c76-40b7-b803-52729ce5e219" providerId="ADAL" clId="{05538903-69E8-4703-B7A0-355C37921C41}" dt="2023-01-27T20:55:01.209" v="3286" actId="6549"/>
          <ac:spMkLst>
            <pc:docMk/>
            <pc:sldMk cId="2274652187" sldId="330"/>
            <ac:spMk id="5" creationId="{098E06D7-32CD-E525-F948-CA9C4E282EF5}"/>
          </ac:spMkLst>
        </pc:spChg>
        <pc:spChg chg="add mod">
          <ac:chgData name="Crichigno Benitez, Jorge" userId="e8c2d0ca-3c76-40b7-b803-52729ce5e219" providerId="ADAL" clId="{05538903-69E8-4703-B7A0-355C37921C41}" dt="2023-01-30T11:35:57.374" v="4948" actId="120"/>
          <ac:spMkLst>
            <pc:docMk/>
            <pc:sldMk cId="2274652187" sldId="330"/>
            <ac:spMk id="6" creationId="{6530EBA5-A537-98B5-FB5E-FC9769B59176}"/>
          </ac:spMkLst>
        </pc:spChg>
        <pc:spChg chg="del">
          <ac:chgData name="Crichigno Benitez, Jorge" userId="e8c2d0ca-3c76-40b7-b803-52729ce5e219" providerId="ADAL" clId="{05538903-69E8-4703-B7A0-355C37921C41}" dt="2023-01-27T16:53:02.111" v="1310" actId="478"/>
          <ac:spMkLst>
            <pc:docMk/>
            <pc:sldMk cId="2274652187" sldId="330"/>
            <ac:spMk id="7" creationId="{EA4F7F8F-2AB0-9EF4-48F9-54E200DFA86A}"/>
          </ac:spMkLst>
        </pc:spChg>
        <pc:spChg chg="del">
          <ac:chgData name="Crichigno Benitez, Jorge" userId="e8c2d0ca-3c76-40b7-b803-52729ce5e219" providerId="ADAL" clId="{05538903-69E8-4703-B7A0-355C37921C41}" dt="2023-01-27T16:53:02.111" v="1310" actId="478"/>
          <ac:spMkLst>
            <pc:docMk/>
            <pc:sldMk cId="2274652187" sldId="330"/>
            <ac:spMk id="8" creationId="{4EE9F762-1165-88EC-5D70-45AD24B193BE}"/>
          </ac:spMkLst>
        </pc:spChg>
        <pc:spChg chg="del">
          <ac:chgData name="Crichigno Benitez, Jorge" userId="e8c2d0ca-3c76-40b7-b803-52729ce5e219" providerId="ADAL" clId="{05538903-69E8-4703-B7A0-355C37921C41}" dt="2023-01-27T16:53:02.111" v="1310" actId="478"/>
          <ac:spMkLst>
            <pc:docMk/>
            <pc:sldMk cId="2274652187" sldId="330"/>
            <ac:spMk id="10" creationId="{058D9C6F-AD98-87D9-DD95-E9FFB4417E53}"/>
          </ac:spMkLst>
        </pc:spChg>
        <pc:spChg chg="del">
          <ac:chgData name="Crichigno Benitez, Jorge" userId="e8c2d0ca-3c76-40b7-b803-52729ce5e219" providerId="ADAL" clId="{05538903-69E8-4703-B7A0-355C37921C41}" dt="2023-01-27T16:53:02.111" v="1310" actId="478"/>
          <ac:spMkLst>
            <pc:docMk/>
            <pc:sldMk cId="2274652187" sldId="330"/>
            <ac:spMk id="11" creationId="{18D202F4-E67D-6DB2-E53C-2F285B603F81}"/>
          </ac:spMkLst>
        </pc:spChg>
        <pc:spChg chg="del">
          <ac:chgData name="Crichigno Benitez, Jorge" userId="e8c2d0ca-3c76-40b7-b803-52729ce5e219" providerId="ADAL" clId="{05538903-69E8-4703-B7A0-355C37921C41}" dt="2023-01-27T16:53:02.111" v="1310" actId="478"/>
          <ac:spMkLst>
            <pc:docMk/>
            <pc:sldMk cId="2274652187" sldId="330"/>
            <ac:spMk id="12" creationId="{53215ED0-572C-74DD-64F6-9152B7452489}"/>
          </ac:spMkLst>
        </pc:spChg>
        <pc:spChg chg="del">
          <ac:chgData name="Crichigno Benitez, Jorge" userId="e8c2d0ca-3c76-40b7-b803-52729ce5e219" providerId="ADAL" clId="{05538903-69E8-4703-B7A0-355C37921C41}" dt="2023-01-27T16:53:02.111" v="1310" actId="478"/>
          <ac:spMkLst>
            <pc:docMk/>
            <pc:sldMk cId="2274652187" sldId="330"/>
            <ac:spMk id="39" creationId="{D04C7C39-D1D1-A3CA-9017-498C37FEFF9D}"/>
          </ac:spMkLst>
        </pc:spChg>
        <pc:spChg chg="del">
          <ac:chgData name="Crichigno Benitez, Jorge" userId="e8c2d0ca-3c76-40b7-b803-52729ce5e219" providerId="ADAL" clId="{05538903-69E8-4703-B7A0-355C37921C41}" dt="2023-01-27T16:53:02.111" v="1310" actId="478"/>
          <ac:spMkLst>
            <pc:docMk/>
            <pc:sldMk cId="2274652187" sldId="330"/>
            <ac:spMk id="43" creationId="{CF16BD0A-85BD-BE3B-EB4E-579B369CCE13}"/>
          </ac:spMkLst>
        </pc:spChg>
        <pc:spChg chg="del">
          <ac:chgData name="Crichigno Benitez, Jorge" userId="e8c2d0ca-3c76-40b7-b803-52729ce5e219" providerId="ADAL" clId="{05538903-69E8-4703-B7A0-355C37921C41}" dt="2023-01-27T16:53:02.111" v="1310" actId="478"/>
          <ac:spMkLst>
            <pc:docMk/>
            <pc:sldMk cId="2274652187" sldId="330"/>
            <ac:spMk id="45" creationId="{21B8B629-86E6-52AD-5514-5202E3C15913}"/>
          </ac:spMkLst>
        </pc:spChg>
        <pc:spChg chg="del">
          <ac:chgData name="Crichigno Benitez, Jorge" userId="e8c2d0ca-3c76-40b7-b803-52729ce5e219" providerId="ADAL" clId="{05538903-69E8-4703-B7A0-355C37921C41}" dt="2023-01-27T16:53:02.111" v="1310" actId="478"/>
          <ac:spMkLst>
            <pc:docMk/>
            <pc:sldMk cId="2274652187" sldId="330"/>
            <ac:spMk id="46" creationId="{6BC6A353-8298-382F-0F57-DC1028C0A9D0}"/>
          </ac:spMkLst>
        </pc:spChg>
        <pc:spChg chg="del">
          <ac:chgData name="Crichigno Benitez, Jorge" userId="e8c2d0ca-3c76-40b7-b803-52729ce5e219" providerId="ADAL" clId="{05538903-69E8-4703-B7A0-355C37921C41}" dt="2023-01-27T16:53:02.111" v="1310" actId="478"/>
          <ac:spMkLst>
            <pc:docMk/>
            <pc:sldMk cId="2274652187" sldId="330"/>
            <ac:spMk id="48" creationId="{F1EEC79C-BB90-9266-9394-6217F93943AB}"/>
          </ac:spMkLst>
        </pc:spChg>
        <pc:spChg chg="del">
          <ac:chgData name="Crichigno Benitez, Jorge" userId="e8c2d0ca-3c76-40b7-b803-52729ce5e219" providerId="ADAL" clId="{05538903-69E8-4703-B7A0-355C37921C41}" dt="2023-01-27T16:53:02.111" v="1310" actId="478"/>
          <ac:spMkLst>
            <pc:docMk/>
            <pc:sldMk cId="2274652187" sldId="330"/>
            <ac:spMk id="49" creationId="{3CE398C2-B3BA-3EC7-C850-705B56376D1D}"/>
          </ac:spMkLst>
        </pc:spChg>
        <pc:picChg chg="add mod">
          <ac:chgData name="Crichigno Benitez, Jorge" userId="e8c2d0ca-3c76-40b7-b803-52729ce5e219" providerId="ADAL" clId="{05538903-69E8-4703-B7A0-355C37921C41}" dt="2023-01-30T11:32:25.184" v="4892" actId="1076"/>
          <ac:picMkLst>
            <pc:docMk/>
            <pc:sldMk cId="2274652187" sldId="330"/>
            <ac:picMk id="2" creationId="{12BEC181-7ACC-E207-D86D-7307F319B342}"/>
          </ac:picMkLst>
        </pc:picChg>
        <pc:picChg chg="del">
          <ac:chgData name="Crichigno Benitez, Jorge" userId="e8c2d0ca-3c76-40b7-b803-52729ce5e219" providerId="ADAL" clId="{05538903-69E8-4703-B7A0-355C37921C41}" dt="2023-01-27T16:53:02.111" v="1310" actId="478"/>
          <ac:picMkLst>
            <pc:docMk/>
            <pc:sldMk cId="2274652187" sldId="330"/>
            <ac:picMk id="38" creationId="{42921BB1-4357-B140-E229-11E53D9DAC06}"/>
          </ac:picMkLst>
        </pc:picChg>
        <pc:picChg chg="del">
          <ac:chgData name="Crichigno Benitez, Jorge" userId="e8c2d0ca-3c76-40b7-b803-52729ce5e219" providerId="ADAL" clId="{05538903-69E8-4703-B7A0-355C37921C41}" dt="2023-01-27T16:53:02.111" v="1310" actId="478"/>
          <ac:picMkLst>
            <pc:docMk/>
            <pc:sldMk cId="2274652187" sldId="330"/>
            <ac:picMk id="40" creationId="{F40B2242-2A79-4E13-ABE0-FD36C776D1FD}"/>
          </ac:picMkLst>
        </pc:picChg>
        <pc:cxnChg chg="del">
          <ac:chgData name="Crichigno Benitez, Jorge" userId="e8c2d0ca-3c76-40b7-b803-52729ce5e219" providerId="ADAL" clId="{05538903-69E8-4703-B7A0-355C37921C41}" dt="2023-01-27T16:53:02.111" v="1310" actId="478"/>
          <ac:cxnSpMkLst>
            <pc:docMk/>
            <pc:sldMk cId="2274652187" sldId="330"/>
            <ac:cxnSpMk id="4" creationId="{A63E562F-B532-B615-757A-7F9E193B5992}"/>
          </ac:cxnSpMkLst>
        </pc:cxnChg>
        <pc:cxnChg chg="del">
          <ac:chgData name="Crichigno Benitez, Jorge" userId="e8c2d0ca-3c76-40b7-b803-52729ce5e219" providerId="ADAL" clId="{05538903-69E8-4703-B7A0-355C37921C41}" dt="2023-01-27T16:53:02.111" v="1310" actId="478"/>
          <ac:cxnSpMkLst>
            <pc:docMk/>
            <pc:sldMk cId="2274652187" sldId="330"/>
            <ac:cxnSpMk id="13" creationId="{C555A1D8-553A-1BDB-EB1C-B1617C3117B7}"/>
          </ac:cxnSpMkLst>
        </pc:cxnChg>
        <pc:cxnChg chg="del">
          <ac:chgData name="Crichigno Benitez, Jorge" userId="e8c2d0ca-3c76-40b7-b803-52729ce5e219" providerId="ADAL" clId="{05538903-69E8-4703-B7A0-355C37921C41}" dt="2023-01-27T16:53:02.111" v="1310" actId="478"/>
          <ac:cxnSpMkLst>
            <pc:docMk/>
            <pc:sldMk cId="2274652187" sldId="330"/>
            <ac:cxnSpMk id="15" creationId="{D42365E9-167C-4EF8-1079-1A94A0D60C73}"/>
          </ac:cxnSpMkLst>
        </pc:cxnChg>
        <pc:cxnChg chg="del">
          <ac:chgData name="Crichigno Benitez, Jorge" userId="e8c2d0ca-3c76-40b7-b803-52729ce5e219" providerId="ADAL" clId="{05538903-69E8-4703-B7A0-355C37921C41}" dt="2023-01-27T16:53:02.111" v="1310" actId="478"/>
          <ac:cxnSpMkLst>
            <pc:docMk/>
            <pc:sldMk cId="2274652187" sldId="330"/>
            <ac:cxnSpMk id="16" creationId="{09FA9BF0-F367-E07B-BDA8-CBD6FDDCDAAF}"/>
          </ac:cxnSpMkLst>
        </pc:cxnChg>
        <pc:cxnChg chg="del">
          <ac:chgData name="Crichigno Benitez, Jorge" userId="e8c2d0ca-3c76-40b7-b803-52729ce5e219" providerId="ADAL" clId="{05538903-69E8-4703-B7A0-355C37921C41}" dt="2023-01-27T16:53:02.111" v="1310" actId="478"/>
          <ac:cxnSpMkLst>
            <pc:docMk/>
            <pc:sldMk cId="2274652187" sldId="330"/>
            <ac:cxnSpMk id="17" creationId="{C5643C7B-E6AD-673C-55BD-0F59AC32ACDC}"/>
          </ac:cxnSpMkLst>
        </pc:cxnChg>
        <pc:cxnChg chg="del">
          <ac:chgData name="Crichigno Benitez, Jorge" userId="e8c2d0ca-3c76-40b7-b803-52729ce5e219" providerId="ADAL" clId="{05538903-69E8-4703-B7A0-355C37921C41}" dt="2023-01-27T16:53:02.111" v="1310" actId="478"/>
          <ac:cxnSpMkLst>
            <pc:docMk/>
            <pc:sldMk cId="2274652187" sldId="330"/>
            <ac:cxnSpMk id="18" creationId="{48CD374D-D300-960C-CB84-B062613578AA}"/>
          </ac:cxnSpMkLst>
        </pc:cxnChg>
        <pc:cxnChg chg="del">
          <ac:chgData name="Crichigno Benitez, Jorge" userId="e8c2d0ca-3c76-40b7-b803-52729ce5e219" providerId="ADAL" clId="{05538903-69E8-4703-B7A0-355C37921C41}" dt="2023-01-27T16:53:02.111" v="1310" actId="478"/>
          <ac:cxnSpMkLst>
            <pc:docMk/>
            <pc:sldMk cId="2274652187" sldId="330"/>
            <ac:cxnSpMk id="19" creationId="{523E5A9E-98D5-1EEF-E712-FCDB8D25179E}"/>
          </ac:cxnSpMkLst>
        </pc:cxnChg>
        <pc:cxnChg chg="del">
          <ac:chgData name="Crichigno Benitez, Jorge" userId="e8c2d0ca-3c76-40b7-b803-52729ce5e219" providerId="ADAL" clId="{05538903-69E8-4703-B7A0-355C37921C41}" dt="2023-01-27T16:53:02.111" v="1310" actId="478"/>
          <ac:cxnSpMkLst>
            <pc:docMk/>
            <pc:sldMk cId="2274652187" sldId="330"/>
            <ac:cxnSpMk id="20" creationId="{86C5D1A3-454F-4FDA-1403-3BA229180FCD}"/>
          </ac:cxnSpMkLst>
        </pc:cxnChg>
        <pc:cxnChg chg="del">
          <ac:chgData name="Crichigno Benitez, Jorge" userId="e8c2d0ca-3c76-40b7-b803-52729ce5e219" providerId="ADAL" clId="{05538903-69E8-4703-B7A0-355C37921C41}" dt="2023-01-27T16:53:02.111" v="1310" actId="478"/>
          <ac:cxnSpMkLst>
            <pc:docMk/>
            <pc:sldMk cId="2274652187" sldId="330"/>
            <ac:cxnSpMk id="21" creationId="{1B600A01-04B9-3F86-18B2-18994ED79916}"/>
          </ac:cxnSpMkLst>
        </pc:cxnChg>
        <pc:cxnChg chg="del">
          <ac:chgData name="Crichigno Benitez, Jorge" userId="e8c2d0ca-3c76-40b7-b803-52729ce5e219" providerId="ADAL" clId="{05538903-69E8-4703-B7A0-355C37921C41}" dt="2023-01-27T16:53:02.111" v="1310" actId="478"/>
          <ac:cxnSpMkLst>
            <pc:docMk/>
            <pc:sldMk cId="2274652187" sldId="330"/>
            <ac:cxnSpMk id="22" creationId="{7A61496C-D508-D538-DF73-A185EBCB60F4}"/>
          </ac:cxnSpMkLst>
        </pc:cxnChg>
        <pc:cxnChg chg="del">
          <ac:chgData name="Crichigno Benitez, Jorge" userId="e8c2d0ca-3c76-40b7-b803-52729ce5e219" providerId="ADAL" clId="{05538903-69E8-4703-B7A0-355C37921C41}" dt="2023-01-27T16:53:02.111" v="1310" actId="478"/>
          <ac:cxnSpMkLst>
            <pc:docMk/>
            <pc:sldMk cId="2274652187" sldId="330"/>
            <ac:cxnSpMk id="23" creationId="{EFE0C139-CDE3-E865-9189-756C7D55517F}"/>
          </ac:cxnSpMkLst>
        </pc:cxnChg>
        <pc:cxnChg chg="del">
          <ac:chgData name="Crichigno Benitez, Jorge" userId="e8c2d0ca-3c76-40b7-b803-52729ce5e219" providerId="ADAL" clId="{05538903-69E8-4703-B7A0-355C37921C41}" dt="2023-01-27T16:53:02.111" v="1310" actId="478"/>
          <ac:cxnSpMkLst>
            <pc:docMk/>
            <pc:sldMk cId="2274652187" sldId="330"/>
            <ac:cxnSpMk id="24" creationId="{8BFFF3D3-4954-8267-0974-460C48A2B9A8}"/>
          </ac:cxnSpMkLst>
        </pc:cxnChg>
        <pc:cxnChg chg="del">
          <ac:chgData name="Crichigno Benitez, Jorge" userId="e8c2d0ca-3c76-40b7-b803-52729ce5e219" providerId="ADAL" clId="{05538903-69E8-4703-B7A0-355C37921C41}" dt="2023-01-27T16:53:02.111" v="1310" actId="478"/>
          <ac:cxnSpMkLst>
            <pc:docMk/>
            <pc:sldMk cId="2274652187" sldId="330"/>
            <ac:cxnSpMk id="25" creationId="{8B567B8F-1E8B-71F0-2BB7-089CB40897E1}"/>
          </ac:cxnSpMkLst>
        </pc:cxnChg>
        <pc:cxnChg chg="del">
          <ac:chgData name="Crichigno Benitez, Jorge" userId="e8c2d0ca-3c76-40b7-b803-52729ce5e219" providerId="ADAL" clId="{05538903-69E8-4703-B7A0-355C37921C41}" dt="2023-01-27T16:53:02.111" v="1310" actId="478"/>
          <ac:cxnSpMkLst>
            <pc:docMk/>
            <pc:sldMk cId="2274652187" sldId="330"/>
            <ac:cxnSpMk id="26" creationId="{8CB524DE-85CA-D417-9C68-CD9C63C999F3}"/>
          </ac:cxnSpMkLst>
        </pc:cxnChg>
        <pc:cxnChg chg="del">
          <ac:chgData name="Crichigno Benitez, Jorge" userId="e8c2d0ca-3c76-40b7-b803-52729ce5e219" providerId="ADAL" clId="{05538903-69E8-4703-B7A0-355C37921C41}" dt="2023-01-27T16:53:02.111" v="1310" actId="478"/>
          <ac:cxnSpMkLst>
            <pc:docMk/>
            <pc:sldMk cId="2274652187" sldId="330"/>
            <ac:cxnSpMk id="27" creationId="{4AE6FF32-8E79-D5CA-277A-3C7E1D552331}"/>
          </ac:cxnSpMkLst>
        </pc:cxnChg>
        <pc:cxnChg chg="del">
          <ac:chgData name="Crichigno Benitez, Jorge" userId="e8c2d0ca-3c76-40b7-b803-52729ce5e219" providerId="ADAL" clId="{05538903-69E8-4703-B7A0-355C37921C41}" dt="2023-01-27T16:53:02.111" v="1310" actId="478"/>
          <ac:cxnSpMkLst>
            <pc:docMk/>
            <pc:sldMk cId="2274652187" sldId="330"/>
            <ac:cxnSpMk id="28" creationId="{091325CE-77C9-C363-31DE-8ADCBE796BA1}"/>
          </ac:cxnSpMkLst>
        </pc:cxnChg>
        <pc:cxnChg chg="del">
          <ac:chgData name="Crichigno Benitez, Jorge" userId="e8c2d0ca-3c76-40b7-b803-52729ce5e219" providerId="ADAL" clId="{05538903-69E8-4703-B7A0-355C37921C41}" dt="2023-01-27T16:53:02.111" v="1310" actId="478"/>
          <ac:cxnSpMkLst>
            <pc:docMk/>
            <pc:sldMk cId="2274652187" sldId="330"/>
            <ac:cxnSpMk id="29" creationId="{7A47B2F6-968E-316A-F2FD-7557596DEDD5}"/>
          </ac:cxnSpMkLst>
        </pc:cxnChg>
        <pc:cxnChg chg="del">
          <ac:chgData name="Crichigno Benitez, Jorge" userId="e8c2d0ca-3c76-40b7-b803-52729ce5e219" providerId="ADAL" clId="{05538903-69E8-4703-B7A0-355C37921C41}" dt="2023-01-27T16:53:02.111" v="1310" actId="478"/>
          <ac:cxnSpMkLst>
            <pc:docMk/>
            <pc:sldMk cId="2274652187" sldId="330"/>
            <ac:cxnSpMk id="30" creationId="{EB2A2F4A-D40A-4F64-52A8-6E73D2BE7735}"/>
          </ac:cxnSpMkLst>
        </pc:cxnChg>
        <pc:cxnChg chg="del">
          <ac:chgData name="Crichigno Benitez, Jorge" userId="e8c2d0ca-3c76-40b7-b803-52729ce5e219" providerId="ADAL" clId="{05538903-69E8-4703-B7A0-355C37921C41}" dt="2023-01-27T16:53:02.111" v="1310" actId="478"/>
          <ac:cxnSpMkLst>
            <pc:docMk/>
            <pc:sldMk cId="2274652187" sldId="330"/>
            <ac:cxnSpMk id="31" creationId="{9BA44BE7-FC52-6226-3567-FA11996B7BDE}"/>
          </ac:cxnSpMkLst>
        </pc:cxnChg>
        <pc:cxnChg chg="del">
          <ac:chgData name="Crichigno Benitez, Jorge" userId="e8c2d0ca-3c76-40b7-b803-52729ce5e219" providerId="ADAL" clId="{05538903-69E8-4703-B7A0-355C37921C41}" dt="2023-01-27T16:53:02.111" v="1310" actId="478"/>
          <ac:cxnSpMkLst>
            <pc:docMk/>
            <pc:sldMk cId="2274652187" sldId="330"/>
            <ac:cxnSpMk id="32" creationId="{6184B4DC-F690-37A6-2006-BCBE23347787}"/>
          </ac:cxnSpMkLst>
        </pc:cxnChg>
        <pc:cxnChg chg="del">
          <ac:chgData name="Crichigno Benitez, Jorge" userId="e8c2d0ca-3c76-40b7-b803-52729ce5e219" providerId="ADAL" clId="{05538903-69E8-4703-B7A0-355C37921C41}" dt="2023-01-27T16:53:02.111" v="1310" actId="478"/>
          <ac:cxnSpMkLst>
            <pc:docMk/>
            <pc:sldMk cId="2274652187" sldId="330"/>
            <ac:cxnSpMk id="33" creationId="{B48FA92F-D234-A22D-8115-B2F472C90D8D}"/>
          </ac:cxnSpMkLst>
        </pc:cxnChg>
        <pc:cxnChg chg="del">
          <ac:chgData name="Crichigno Benitez, Jorge" userId="e8c2d0ca-3c76-40b7-b803-52729ce5e219" providerId="ADAL" clId="{05538903-69E8-4703-B7A0-355C37921C41}" dt="2023-01-27T16:53:02.111" v="1310" actId="478"/>
          <ac:cxnSpMkLst>
            <pc:docMk/>
            <pc:sldMk cId="2274652187" sldId="330"/>
            <ac:cxnSpMk id="34" creationId="{D065B604-332A-A244-50B7-480237A3AADE}"/>
          </ac:cxnSpMkLst>
        </pc:cxnChg>
        <pc:cxnChg chg="del">
          <ac:chgData name="Crichigno Benitez, Jorge" userId="e8c2d0ca-3c76-40b7-b803-52729ce5e219" providerId="ADAL" clId="{05538903-69E8-4703-B7A0-355C37921C41}" dt="2023-01-27T16:53:02.111" v="1310" actId="478"/>
          <ac:cxnSpMkLst>
            <pc:docMk/>
            <pc:sldMk cId="2274652187" sldId="330"/>
            <ac:cxnSpMk id="35" creationId="{4227F01E-D8D4-7C6D-2573-FAA1637AC91B}"/>
          </ac:cxnSpMkLst>
        </pc:cxnChg>
        <pc:cxnChg chg="del">
          <ac:chgData name="Crichigno Benitez, Jorge" userId="e8c2d0ca-3c76-40b7-b803-52729ce5e219" providerId="ADAL" clId="{05538903-69E8-4703-B7A0-355C37921C41}" dt="2023-01-27T16:53:02.111" v="1310" actId="478"/>
          <ac:cxnSpMkLst>
            <pc:docMk/>
            <pc:sldMk cId="2274652187" sldId="330"/>
            <ac:cxnSpMk id="36" creationId="{DEF12D57-ECE2-5E6F-163D-1CD3EB6A0CBD}"/>
          </ac:cxnSpMkLst>
        </pc:cxnChg>
        <pc:cxnChg chg="del">
          <ac:chgData name="Crichigno Benitez, Jorge" userId="e8c2d0ca-3c76-40b7-b803-52729ce5e219" providerId="ADAL" clId="{05538903-69E8-4703-B7A0-355C37921C41}" dt="2023-01-27T16:53:02.111" v="1310" actId="478"/>
          <ac:cxnSpMkLst>
            <pc:docMk/>
            <pc:sldMk cId="2274652187" sldId="330"/>
            <ac:cxnSpMk id="37" creationId="{5FB9A0D4-408A-201E-D19A-71E0556D5DAD}"/>
          </ac:cxnSpMkLst>
        </pc:cxnChg>
        <pc:cxnChg chg="del">
          <ac:chgData name="Crichigno Benitez, Jorge" userId="e8c2d0ca-3c76-40b7-b803-52729ce5e219" providerId="ADAL" clId="{05538903-69E8-4703-B7A0-355C37921C41}" dt="2023-01-27T16:53:02.111" v="1310" actId="478"/>
          <ac:cxnSpMkLst>
            <pc:docMk/>
            <pc:sldMk cId="2274652187" sldId="330"/>
            <ac:cxnSpMk id="41" creationId="{3D212F0D-9BE5-DDF0-2DDC-A1063B01A1AC}"/>
          </ac:cxnSpMkLst>
        </pc:cxnChg>
        <pc:cxnChg chg="del">
          <ac:chgData name="Crichigno Benitez, Jorge" userId="e8c2d0ca-3c76-40b7-b803-52729ce5e219" providerId="ADAL" clId="{05538903-69E8-4703-B7A0-355C37921C41}" dt="2023-01-27T16:53:02.111" v="1310" actId="478"/>
          <ac:cxnSpMkLst>
            <pc:docMk/>
            <pc:sldMk cId="2274652187" sldId="330"/>
            <ac:cxnSpMk id="42" creationId="{06D1E14C-0953-CFF6-C009-D327DFB774BA}"/>
          </ac:cxnSpMkLst>
        </pc:cxnChg>
        <pc:cxnChg chg="del">
          <ac:chgData name="Crichigno Benitez, Jorge" userId="e8c2d0ca-3c76-40b7-b803-52729ce5e219" providerId="ADAL" clId="{05538903-69E8-4703-B7A0-355C37921C41}" dt="2023-01-27T16:53:02.111" v="1310" actId="478"/>
          <ac:cxnSpMkLst>
            <pc:docMk/>
            <pc:sldMk cId="2274652187" sldId="330"/>
            <ac:cxnSpMk id="44" creationId="{C48FB0E7-5DDC-1950-9462-C6542B2BC1AB}"/>
          </ac:cxnSpMkLst>
        </pc:cxnChg>
      </pc:sldChg>
      <pc:sldChg chg="modSp add del mod">
        <pc:chgData name="Crichigno Benitez, Jorge" userId="e8c2d0ca-3c76-40b7-b803-52729ce5e219" providerId="ADAL" clId="{05538903-69E8-4703-B7A0-355C37921C41}" dt="2023-01-30T12:50:19.024" v="6181" actId="47"/>
        <pc:sldMkLst>
          <pc:docMk/>
          <pc:sldMk cId="2871114380" sldId="331"/>
        </pc:sldMkLst>
        <pc:spChg chg="mod">
          <ac:chgData name="Crichigno Benitez, Jorge" userId="e8c2d0ca-3c76-40b7-b803-52729ce5e219" providerId="ADAL" clId="{05538903-69E8-4703-B7A0-355C37921C41}" dt="2023-01-27T19:34:48.549" v="2904" actId="6549"/>
          <ac:spMkLst>
            <pc:docMk/>
            <pc:sldMk cId="2871114380" sldId="331"/>
            <ac:spMk id="5" creationId="{098E06D7-32CD-E525-F948-CA9C4E282EF5}"/>
          </ac:spMkLst>
        </pc:spChg>
      </pc:sldChg>
      <pc:sldChg chg="modSp add mod">
        <pc:chgData name="Crichigno Benitez, Jorge" userId="e8c2d0ca-3c76-40b7-b803-52729ce5e219" providerId="ADAL" clId="{05538903-69E8-4703-B7A0-355C37921C41}" dt="2023-01-30T12:46:55.512" v="6159" actId="20577"/>
        <pc:sldMkLst>
          <pc:docMk/>
          <pc:sldMk cId="2356237463" sldId="332"/>
        </pc:sldMkLst>
        <pc:spChg chg="mod">
          <ac:chgData name="Crichigno Benitez, Jorge" userId="e8c2d0ca-3c76-40b7-b803-52729ce5e219" providerId="ADAL" clId="{05538903-69E8-4703-B7A0-355C37921C41}" dt="2023-01-30T12:46:55.512" v="6159" actId="20577"/>
          <ac:spMkLst>
            <pc:docMk/>
            <pc:sldMk cId="2356237463" sldId="332"/>
            <ac:spMk id="5" creationId="{098E06D7-32CD-E525-F948-CA9C4E282EF5}"/>
          </ac:spMkLst>
        </pc:spChg>
      </pc:sldChg>
      <pc:sldChg chg="addSp delSp modSp add mod">
        <pc:chgData name="Crichigno Benitez, Jorge" userId="e8c2d0ca-3c76-40b7-b803-52729ce5e219" providerId="ADAL" clId="{05538903-69E8-4703-B7A0-355C37921C41}" dt="2023-01-30T11:38:21.803" v="4950" actId="478"/>
        <pc:sldMkLst>
          <pc:docMk/>
          <pc:sldMk cId="1275093863" sldId="333"/>
        </pc:sldMkLst>
        <pc:spChg chg="add del mod">
          <ac:chgData name="Crichigno Benitez, Jorge" userId="e8c2d0ca-3c76-40b7-b803-52729ce5e219" providerId="ADAL" clId="{05538903-69E8-4703-B7A0-355C37921C41}" dt="2023-01-30T11:38:21.803" v="4950" actId="478"/>
          <ac:spMkLst>
            <pc:docMk/>
            <pc:sldMk cId="1275093863" sldId="333"/>
            <ac:spMk id="4" creationId="{8E100CB4-C0B1-7A13-46BD-02DE608BDD13}"/>
          </ac:spMkLst>
        </pc:spChg>
        <pc:spChg chg="mod">
          <ac:chgData name="Crichigno Benitez, Jorge" userId="e8c2d0ca-3c76-40b7-b803-52729ce5e219" providerId="ADAL" clId="{05538903-69E8-4703-B7A0-355C37921C41}" dt="2023-01-30T11:38:17.219" v="4949" actId="20577"/>
          <ac:spMkLst>
            <pc:docMk/>
            <pc:sldMk cId="1275093863" sldId="333"/>
            <ac:spMk id="5" creationId="{098E06D7-32CD-E525-F948-CA9C4E282EF5}"/>
          </ac:spMkLst>
        </pc:spChg>
        <pc:graphicFrameChg chg="add mod">
          <ac:chgData name="Crichigno Benitez, Jorge" userId="e8c2d0ca-3c76-40b7-b803-52729ce5e219" providerId="ADAL" clId="{05538903-69E8-4703-B7A0-355C37921C41}" dt="2023-01-27T17:44:24.636" v="2466" actId="1076"/>
          <ac:graphicFrameMkLst>
            <pc:docMk/>
            <pc:sldMk cId="1275093863" sldId="333"/>
            <ac:graphicFrameMk id="2" creationId="{BBFAA4DC-6816-B8A9-57E5-84CC9570707D}"/>
          </ac:graphicFrameMkLst>
        </pc:graphicFrameChg>
      </pc:sldChg>
      <pc:sldChg chg="addSp delSp modSp add mod">
        <pc:chgData name="Crichigno Benitez, Jorge" userId="e8c2d0ca-3c76-40b7-b803-52729ce5e219" providerId="ADAL" clId="{05538903-69E8-4703-B7A0-355C37921C41}" dt="2023-01-30T12:47:48.705" v="6160" actId="14100"/>
        <pc:sldMkLst>
          <pc:docMk/>
          <pc:sldMk cId="2610516873" sldId="334"/>
        </pc:sldMkLst>
        <pc:spChg chg="del">
          <ac:chgData name="Crichigno Benitez, Jorge" userId="e8c2d0ca-3c76-40b7-b803-52729ce5e219" providerId="ADAL" clId="{05538903-69E8-4703-B7A0-355C37921C41}" dt="2023-01-27T17:46:41.115" v="2480" actId="478"/>
          <ac:spMkLst>
            <pc:docMk/>
            <pc:sldMk cId="2610516873" sldId="334"/>
            <ac:spMk id="4" creationId="{8E100CB4-C0B1-7A13-46BD-02DE608BDD13}"/>
          </ac:spMkLst>
        </pc:spChg>
        <pc:spChg chg="mod">
          <ac:chgData name="Crichigno Benitez, Jorge" userId="e8c2d0ca-3c76-40b7-b803-52729ce5e219" providerId="ADAL" clId="{05538903-69E8-4703-B7A0-355C37921C41}" dt="2023-01-30T11:39:01.495" v="4951" actId="20577"/>
          <ac:spMkLst>
            <pc:docMk/>
            <pc:sldMk cId="2610516873" sldId="334"/>
            <ac:spMk id="5" creationId="{098E06D7-32CD-E525-F948-CA9C4E282EF5}"/>
          </ac:spMkLst>
        </pc:spChg>
        <pc:spChg chg="mod">
          <ac:chgData name="Crichigno Benitez, Jorge" userId="e8c2d0ca-3c76-40b7-b803-52729ce5e219" providerId="ADAL" clId="{05538903-69E8-4703-B7A0-355C37921C41}" dt="2023-01-30T12:35:18.775" v="6023" actId="20577"/>
          <ac:spMkLst>
            <pc:docMk/>
            <pc:sldMk cId="2610516873" sldId="334"/>
            <ac:spMk id="14" creationId="{2C52F805-AC02-26F5-8F11-A7B12700C246}"/>
          </ac:spMkLst>
        </pc:spChg>
        <pc:graphicFrameChg chg="del mod">
          <ac:chgData name="Crichigno Benitez, Jorge" userId="e8c2d0ca-3c76-40b7-b803-52729ce5e219" providerId="ADAL" clId="{05538903-69E8-4703-B7A0-355C37921C41}" dt="2023-01-27T17:46:51.965" v="2484" actId="478"/>
          <ac:graphicFrameMkLst>
            <pc:docMk/>
            <pc:sldMk cId="2610516873" sldId="334"/>
            <ac:graphicFrameMk id="2" creationId="{BBFAA4DC-6816-B8A9-57E5-84CC9570707D}"/>
          </ac:graphicFrameMkLst>
        </pc:graphicFrameChg>
        <pc:graphicFrameChg chg="add mod">
          <ac:chgData name="Crichigno Benitez, Jorge" userId="e8c2d0ca-3c76-40b7-b803-52729ce5e219" providerId="ADAL" clId="{05538903-69E8-4703-B7A0-355C37921C41}" dt="2023-01-27T17:46:52.620" v="2485"/>
          <ac:graphicFrameMkLst>
            <pc:docMk/>
            <pc:sldMk cId="2610516873" sldId="334"/>
            <ac:graphicFrameMk id="3" creationId="{D51B5565-B108-C365-49A9-62D3E2142937}"/>
          </ac:graphicFrameMkLst>
        </pc:graphicFrameChg>
        <pc:cxnChg chg="mod">
          <ac:chgData name="Crichigno Benitez, Jorge" userId="e8c2d0ca-3c76-40b7-b803-52729ce5e219" providerId="ADAL" clId="{05538903-69E8-4703-B7A0-355C37921C41}" dt="2023-01-30T12:47:48.705" v="6160" actId="14100"/>
          <ac:cxnSpMkLst>
            <pc:docMk/>
            <pc:sldMk cId="2610516873" sldId="334"/>
            <ac:cxnSpMk id="9" creationId="{D2C2371A-5D17-7230-1D9E-68622F7536C2}"/>
          </ac:cxnSpMkLst>
        </pc:cxnChg>
      </pc:sldChg>
      <pc:sldChg chg="addSp delSp modSp add mod modAnim">
        <pc:chgData name="Crichigno Benitez, Jorge" userId="e8c2d0ca-3c76-40b7-b803-52729ce5e219" providerId="ADAL" clId="{05538903-69E8-4703-B7A0-355C37921C41}" dt="2023-01-30T12:47:56.536" v="6162"/>
        <pc:sldMkLst>
          <pc:docMk/>
          <pc:sldMk cId="2663001729" sldId="335"/>
        </pc:sldMkLst>
        <pc:spChg chg="del mod">
          <ac:chgData name="Crichigno Benitez, Jorge" userId="e8c2d0ca-3c76-40b7-b803-52729ce5e219" providerId="ADAL" clId="{05538903-69E8-4703-B7A0-355C37921C41}" dt="2023-01-27T17:48:21.683" v="2489" actId="478"/>
          <ac:spMkLst>
            <pc:docMk/>
            <pc:sldMk cId="2663001729" sldId="335"/>
            <ac:spMk id="5" creationId="{098E06D7-32CD-E525-F948-CA9C4E282EF5}"/>
          </ac:spMkLst>
        </pc:spChg>
        <pc:spChg chg="add del mod">
          <ac:chgData name="Crichigno Benitez, Jorge" userId="e8c2d0ca-3c76-40b7-b803-52729ce5e219" providerId="ADAL" clId="{05538903-69E8-4703-B7A0-355C37921C41}" dt="2023-01-28T01:25:11.780" v="4414" actId="478"/>
          <ac:spMkLst>
            <pc:docMk/>
            <pc:sldMk cId="2663001729" sldId="335"/>
            <ac:spMk id="6" creationId="{ED696FAC-C125-80C8-7F3D-19DC3C9640C4}"/>
          </ac:spMkLst>
        </pc:spChg>
        <pc:spChg chg="add mod">
          <ac:chgData name="Crichigno Benitez, Jorge" userId="e8c2d0ca-3c76-40b7-b803-52729ce5e219" providerId="ADAL" clId="{05538903-69E8-4703-B7A0-355C37921C41}" dt="2023-01-30T12:35:15.015" v="6022" actId="20577"/>
          <ac:spMkLst>
            <pc:docMk/>
            <pc:sldMk cId="2663001729" sldId="335"/>
            <ac:spMk id="8" creationId="{C4B4B262-0ABD-3F4C-376F-46A5C2A0AC78}"/>
          </ac:spMkLst>
        </pc:spChg>
        <pc:spChg chg="del">
          <ac:chgData name="Crichigno Benitez, Jorge" userId="e8c2d0ca-3c76-40b7-b803-52729ce5e219" providerId="ADAL" clId="{05538903-69E8-4703-B7A0-355C37921C41}" dt="2023-01-28T01:25:08.347" v="4413" actId="478"/>
          <ac:spMkLst>
            <pc:docMk/>
            <pc:sldMk cId="2663001729" sldId="335"/>
            <ac:spMk id="14" creationId="{2C52F805-AC02-26F5-8F11-A7B12700C246}"/>
          </ac:spMkLst>
        </pc:spChg>
        <pc:graphicFrameChg chg="del">
          <ac:chgData name="Crichigno Benitez, Jorge" userId="e8c2d0ca-3c76-40b7-b803-52729ce5e219" providerId="ADAL" clId="{05538903-69E8-4703-B7A0-355C37921C41}" dt="2023-01-27T17:47:26.280" v="2487" actId="478"/>
          <ac:graphicFrameMkLst>
            <pc:docMk/>
            <pc:sldMk cId="2663001729" sldId="335"/>
            <ac:graphicFrameMk id="3" creationId="{D51B5565-B108-C365-49A9-62D3E2142937}"/>
          </ac:graphicFrameMkLst>
        </pc:graphicFrameChg>
        <pc:picChg chg="add mod">
          <ac:chgData name="Crichigno Benitez, Jorge" userId="e8c2d0ca-3c76-40b7-b803-52729ce5e219" providerId="ADAL" clId="{05538903-69E8-4703-B7A0-355C37921C41}" dt="2023-01-27T17:48:38.876" v="2494" actId="1076"/>
          <ac:picMkLst>
            <pc:docMk/>
            <pc:sldMk cId="2663001729" sldId="335"/>
            <ac:picMk id="2" creationId="{B9355A19-159E-2521-CE38-7B31044AE88A}"/>
          </ac:picMkLst>
        </pc:picChg>
        <pc:cxnChg chg="add mod">
          <ac:chgData name="Crichigno Benitez, Jorge" userId="e8c2d0ca-3c76-40b7-b803-52729ce5e219" providerId="ADAL" clId="{05538903-69E8-4703-B7A0-355C37921C41}" dt="2023-01-30T12:47:56.536" v="6162"/>
          <ac:cxnSpMkLst>
            <pc:docMk/>
            <pc:sldMk cId="2663001729" sldId="335"/>
            <ac:cxnSpMk id="4" creationId="{BD972B7C-FCA8-6FA0-920D-5250CFE9779D}"/>
          </ac:cxnSpMkLst>
        </pc:cxnChg>
        <pc:cxnChg chg="add del mod">
          <ac:chgData name="Crichigno Benitez, Jorge" userId="e8c2d0ca-3c76-40b7-b803-52729ce5e219" providerId="ADAL" clId="{05538903-69E8-4703-B7A0-355C37921C41}" dt="2023-01-30T12:47:55.870" v="6161" actId="478"/>
          <ac:cxnSpMkLst>
            <pc:docMk/>
            <pc:sldMk cId="2663001729" sldId="335"/>
            <ac:cxnSpMk id="7" creationId="{AB7C7C7D-3A99-F748-DB06-CA62776E3F8A}"/>
          </ac:cxnSpMkLst>
        </pc:cxnChg>
        <pc:cxnChg chg="del">
          <ac:chgData name="Crichigno Benitez, Jorge" userId="e8c2d0ca-3c76-40b7-b803-52729ce5e219" providerId="ADAL" clId="{05538903-69E8-4703-B7A0-355C37921C41}" dt="2023-01-28T01:25:08.347" v="4413" actId="478"/>
          <ac:cxnSpMkLst>
            <pc:docMk/>
            <pc:sldMk cId="2663001729" sldId="335"/>
            <ac:cxnSpMk id="9" creationId="{D2C2371A-5D17-7230-1D9E-68622F7536C2}"/>
          </ac:cxnSpMkLst>
        </pc:cxnChg>
      </pc:sldChg>
      <pc:sldChg chg="add del">
        <pc:chgData name="Crichigno Benitez, Jorge" userId="e8c2d0ca-3c76-40b7-b803-52729ce5e219" providerId="ADAL" clId="{05538903-69E8-4703-B7A0-355C37921C41}" dt="2023-01-27T17:53:02.362" v="2496"/>
        <pc:sldMkLst>
          <pc:docMk/>
          <pc:sldMk cId="3455549821" sldId="336"/>
        </pc:sldMkLst>
      </pc:sldChg>
      <pc:sldChg chg="addSp delSp modSp add mod">
        <pc:chgData name="Crichigno Benitez, Jorge" userId="e8c2d0ca-3c76-40b7-b803-52729ce5e219" providerId="ADAL" clId="{05538903-69E8-4703-B7A0-355C37921C41}" dt="2023-01-30T12:48:01.521" v="6164"/>
        <pc:sldMkLst>
          <pc:docMk/>
          <pc:sldMk cId="4196928901" sldId="336"/>
        </pc:sldMkLst>
        <pc:spChg chg="add del mod">
          <ac:chgData name="Crichigno Benitez, Jorge" userId="e8c2d0ca-3c76-40b7-b803-52729ce5e219" providerId="ADAL" clId="{05538903-69E8-4703-B7A0-355C37921C41}" dt="2023-01-28T01:25:20.302" v="4417" actId="478"/>
          <ac:spMkLst>
            <pc:docMk/>
            <pc:sldMk cId="4196928901" sldId="336"/>
            <ac:spMk id="4" creationId="{35BAD62E-05E3-055D-D779-C1B403CEA61B}"/>
          </ac:spMkLst>
        </pc:spChg>
        <pc:spChg chg="mod">
          <ac:chgData name="Crichigno Benitez, Jorge" userId="e8c2d0ca-3c76-40b7-b803-52729ce5e219" providerId="ADAL" clId="{05538903-69E8-4703-B7A0-355C37921C41}" dt="2023-01-27T20:58:09.054" v="3302" actId="20577"/>
          <ac:spMkLst>
            <pc:docMk/>
            <pc:sldMk cId="4196928901" sldId="336"/>
            <ac:spMk id="5" creationId="{098E06D7-32CD-E525-F948-CA9C4E282EF5}"/>
          </ac:spMkLst>
        </pc:spChg>
        <pc:spChg chg="add mod">
          <ac:chgData name="Crichigno Benitez, Jorge" userId="e8c2d0ca-3c76-40b7-b803-52729ce5e219" providerId="ADAL" clId="{05538903-69E8-4703-B7A0-355C37921C41}" dt="2023-01-30T12:35:11.268" v="6021" actId="20577"/>
          <ac:spMkLst>
            <pc:docMk/>
            <pc:sldMk cId="4196928901" sldId="336"/>
            <ac:spMk id="7" creationId="{9AFA23D9-6FDE-F0F8-BC52-6AA8ED6BDDA9}"/>
          </ac:spMkLst>
        </pc:spChg>
        <pc:spChg chg="del">
          <ac:chgData name="Crichigno Benitez, Jorge" userId="e8c2d0ca-3c76-40b7-b803-52729ce5e219" providerId="ADAL" clId="{05538903-69E8-4703-B7A0-355C37921C41}" dt="2023-01-28T01:25:17.120" v="4416" actId="478"/>
          <ac:spMkLst>
            <pc:docMk/>
            <pc:sldMk cId="4196928901" sldId="336"/>
            <ac:spMk id="14" creationId="{2C52F805-AC02-26F5-8F11-A7B12700C246}"/>
          </ac:spMkLst>
        </pc:spChg>
        <pc:graphicFrameChg chg="mod">
          <ac:chgData name="Crichigno Benitez, Jorge" userId="e8c2d0ca-3c76-40b7-b803-52729ce5e219" providerId="ADAL" clId="{05538903-69E8-4703-B7A0-355C37921C41}" dt="2023-01-27T17:54:59.579" v="2607" actId="1076"/>
          <ac:graphicFrameMkLst>
            <pc:docMk/>
            <pc:sldMk cId="4196928901" sldId="336"/>
            <ac:graphicFrameMk id="3" creationId="{D51B5565-B108-C365-49A9-62D3E2142937}"/>
          </ac:graphicFrameMkLst>
        </pc:graphicFrameChg>
        <pc:cxnChg chg="add mod">
          <ac:chgData name="Crichigno Benitez, Jorge" userId="e8c2d0ca-3c76-40b7-b803-52729ce5e219" providerId="ADAL" clId="{05538903-69E8-4703-B7A0-355C37921C41}" dt="2023-01-30T12:48:01.521" v="6164"/>
          <ac:cxnSpMkLst>
            <pc:docMk/>
            <pc:sldMk cId="4196928901" sldId="336"/>
            <ac:cxnSpMk id="4" creationId="{374C80AC-B017-1986-C8DD-4471B18F6B81}"/>
          </ac:cxnSpMkLst>
        </pc:cxnChg>
        <pc:cxnChg chg="add del mod">
          <ac:chgData name="Crichigno Benitez, Jorge" userId="e8c2d0ca-3c76-40b7-b803-52729ce5e219" providerId="ADAL" clId="{05538903-69E8-4703-B7A0-355C37921C41}" dt="2023-01-30T12:48:01.120" v="6163" actId="478"/>
          <ac:cxnSpMkLst>
            <pc:docMk/>
            <pc:sldMk cId="4196928901" sldId="336"/>
            <ac:cxnSpMk id="6" creationId="{A5A043C5-4208-1188-52D0-6426077DC2C2}"/>
          </ac:cxnSpMkLst>
        </pc:cxnChg>
        <pc:cxnChg chg="del">
          <ac:chgData name="Crichigno Benitez, Jorge" userId="e8c2d0ca-3c76-40b7-b803-52729ce5e219" providerId="ADAL" clId="{05538903-69E8-4703-B7A0-355C37921C41}" dt="2023-01-28T01:25:17.120" v="4416" actId="478"/>
          <ac:cxnSpMkLst>
            <pc:docMk/>
            <pc:sldMk cId="4196928901" sldId="336"/>
            <ac:cxnSpMk id="9" creationId="{D2C2371A-5D17-7230-1D9E-68622F7536C2}"/>
          </ac:cxnSpMkLst>
        </pc:cxnChg>
      </pc:sldChg>
      <pc:sldChg chg="addSp delSp modSp add mod">
        <pc:chgData name="Crichigno Benitez, Jorge" userId="e8c2d0ca-3c76-40b7-b803-52729ce5e219" providerId="ADAL" clId="{05538903-69E8-4703-B7A0-355C37921C41}" dt="2023-01-30T12:48:06.114" v="6166"/>
        <pc:sldMkLst>
          <pc:docMk/>
          <pc:sldMk cId="4059442897" sldId="337"/>
        </pc:sldMkLst>
        <pc:spChg chg="add del mod">
          <ac:chgData name="Crichigno Benitez, Jorge" userId="e8c2d0ca-3c76-40b7-b803-52729ce5e219" providerId="ADAL" clId="{05538903-69E8-4703-B7A0-355C37921C41}" dt="2023-01-28T01:25:31.220" v="4420" actId="478"/>
          <ac:spMkLst>
            <pc:docMk/>
            <pc:sldMk cId="4059442897" sldId="337"/>
            <ac:spMk id="4" creationId="{1FDF9E6B-1BDE-A428-1A1B-87F18000BBE6}"/>
          </ac:spMkLst>
        </pc:spChg>
        <pc:spChg chg="mod">
          <ac:chgData name="Crichigno Benitez, Jorge" userId="e8c2d0ca-3c76-40b7-b803-52729ce5e219" providerId="ADAL" clId="{05538903-69E8-4703-B7A0-355C37921C41}" dt="2023-01-27T18:13:31.614" v="2877" actId="20577"/>
          <ac:spMkLst>
            <pc:docMk/>
            <pc:sldMk cId="4059442897" sldId="337"/>
            <ac:spMk id="5" creationId="{098E06D7-32CD-E525-F948-CA9C4E282EF5}"/>
          </ac:spMkLst>
        </pc:spChg>
        <pc:spChg chg="add mod">
          <ac:chgData name="Crichigno Benitez, Jorge" userId="e8c2d0ca-3c76-40b7-b803-52729ce5e219" providerId="ADAL" clId="{05538903-69E8-4703-B7A0-355C37921C41}" dt="2023-01-30T12:35:07.441" v="6020" actId="20577"/>
          <ac:spMkLst>
            <pc:docMk/>
            <pc:sldMk cId="4059442897" sldId="337"/>
            <ac:spMk id="7" creationId="{188ACC7B-A295-1C8E-3D43-BBCD15F288C9}"/>
          </ac:spMkLst>
        </pc:spChg>
        <pc:spChg chg="del">
          <ac:chgData name="Crichigno Benitez, Jorge" userId="e8c2d0ca-3c76-40b7-b803-52729ce5e219" providerId="ADAL" clId="{05538903-69E8-4703-B7A0-355C37921C41}" dt="2023-01-28T01:25:26.310" v="4419" actId="478"/>
          <ac:spMkLst>
            <pc:docMk/>
            <pc:sldMk cId="4059442897" sldId="337"/>
            <ac:spMk id="14" creationId="{2C52F805-AC02-26F5-8F11-A7B12700C246}"/>
          </ac:spMkLst>
        </pc:spChg>
        <pc:cxnChg chg="add mod">
          <ac:chgData name="Crichigno Benitez, Jorge" userId="e8c2d0ca-3c76-40b7-b803-52729ce5e219" providerId="ADAL" clId="{05538903-69E8-4703-B7A0-355C37921C41}" dt="2023-01-30T12:48:06.114" v="6166"/>
          <ac:cxnSpMkLst>
            <pc:docMk/>
            <pc:sldMk cId="4059442897" sldId="337"/>
            <ac:cxnSpMk id="4" creationId="{6A629DD8-3A44-526B-B4F1-3A51FEEAA7F8}"/>
          </ac:cxnSpMkLst>
        </pc:cxnChg>
        <pc:cxnChg chg="add del mod">
          <ac:chgData name="Crichigno Benitez, Jorge" userId="e8c2d0ca-3c76-40b7-b803-52729ce5e219" providerId="ADAL" clId="{05538903-69E8-4703-B7A0-355C37921C41}" dt="2023-01-30T12:48:05.432" v="6165" actId="478"/>
          <ac:cxnSpMkLst>
            <pc:docMk/>
            <pc:sldMk cId="4059442897" sldId="337"/>
            <ac:cxnSpMk id="6" creationId="{28D6D69A-CB04-23B8-93E9-7C6140B24404}"/>
          </ac:cxnSpMkLst>
        </pc:cxnChg>
        <pc:cxnChg chg="del">
          <ac:chgData name="Crichigno Benitez, Jorge" userId="e8c2d0ca-3c76-40b7-b803-52729ce5e219" providerId="ADAL" clId="{05538903-69E8-4703-B7A0-355C37921C41}" dt="2023-01-28T01:25:26.310" v="4419" actId="478"/>
          <ac:cxnSpMkLst>
            <pc:docMk/>
            <pc:sldMk cId="4059442897" sldId="337"/>
            <ac:cxnSpMk id="9" creationId="{D2C2371A-5D17-7230-1D9E-68622F7536C2}"/>
          </ac:cxnSpMkLst>
        </pc:cxnChg>
      </pc:sldChg>
      <pc:sldChg chg="addSp delSp modSp add mod modAnim">
        <pc:chgData name="Crichigno Benitez, Jorge" userId="e8c2d0ca-3c76-40b7-b803-52729ce5e219" providerId="ADAL" clId="{05538903-69E8-4703-B7A0-355C37921C41}" dt="2023-01-30T12:48:12.185" v="6168"/>
        <pc:sldMkLst>
          <pc:docMk/>
          <pc:sldMk cId="2335301612" sldId="338"/>
        </pc:sldMkLst>
        <pc:spChg chg="mod">
          <ac:chgData name="Crichigno Benitez, Jorge" userId="e8c2d0ca-3c76-40b7-b803-52729ce5e219" providerId="ADAL" clId="{05538903-69E8-4703-B7A0-355C37921C41}" dt="2023-01-27T19:37:52.358" v="2957" actId="20577"/>
          <ac:spMkLst>
            <pc:docMk/>
            <pc:sldMk cId="2335301612" sldId="338"/>
            <ac:spMk id="5" creationId="{098E06D7-32CD-E525-F948-CA9C4E282EF5}"/>
          </ac:spMkLst>
        </pc:spChg>
        <pc:spChg chg="add del mod">
          <ac:chgData name="Crichigno Benitez, Jorge" userId="e8c2d0ca-3c76-40b7-b803-52729ce5e219" providerId="ADAL" clId="{05538903-69E8-4703-B7A0-355C37921C41}" dt="2023-01-28T01:25:44.663" v="4423" actId="478"/>
          <ac:spMkLst>
            <pc:docMk/>
            <pc:sldMk cId="2335301612" sldId="338"/>
            <ac:spMk id="6" creationId="{0C37F6B2-7C14-664C-A20E-2643323C7204}"/>
          </ac:spMkLst>
        </pc:spChg>
        <pc:spChg chg="add mod">
          <ac:chgData name="Crichigno Benitez, Jorge" userId="e8c2d0ca-3c76-40b7-b803-52729ce5e219" providerId="ADAL" clId="{05538903-69E8-4703-B7A0-355C37921C41}" dt="2023-01-30T12:35:02.442" v="6019" actId="20577"/>
          <ac:spMkLst>
            <pc:docMk/>
            <pc:sldMk cId="2335301612" sldId="338"/>
            <ac:spMk id="8" creationId="{2F3C3F44-E2C4-5F7A-820C-1AE9847E7696}"/>
          </ac:spMkLst>
        </pc:spChg>
        <pc:spChg chg="del">
          <ac:chgData name="Crichigno Benitez, Jorge" userId="e8c2d0ca-3c76-40b7-b803-52729ce5e219" providerId="ADAL" clId="{05538903-69E8-4703-B7A0-355C37921C41}" dt="2023-01-28T01:25:36.444" v="4422" actId="478"/>
          <ac:spMkLst>
            <pc:docMk/>
            <pc:sldMk cId="2335301612" sldId="338"/>
            <ac:spMk id="14" creationId="{2C52F805-AC02-26F5-8F11-A7B12700C246}"/>
          </ac:spMkLst>
        </pc:spChg>
        <pc:graphicFrameChg chg="del">
          <ac:chgData name="Crichigno Benitez, Jorge" userId="e8c2d0ca-3c76-40b7-b803-52729ce5e219" providerId="ADAL" clId="{05538903-69E8-4703-B7A0-355C37921C41}" dt="2023-01-27T20:17:33.180" v="3269" actId="478"/>
          <ac:graphicFrameMkLst>
            <pc:docMk/>
            <pc:sldMk cId="2335301612" sldId="338"/>
            <ac:graphicFrameMk id="3" creationId="{D51B5565-B108-C365-49A9-62D3E2142937}"/>
          </ac:graphicFrameMkLst>
        </pc:graphicFrameChg>
        <pc:picChg chg="add mod">
          <ac:chgData name="Crichigno Benitez, Jorge" userId="e8c2d0ca-3c76-40b7-b803-52729ce5e219" providerId="ADAL" clId="{05538903-69E8-4703-B7A0-355C37921C41}" dt="2023-01-27T20:17:55.945" v="3274" actId="1076"/>
          <ac:picMkLst>
            <pc:docMk/>
            <pc:sldMk cId="2335301612" sldId="338"/>
            <ac:picMk id="2" creationId="{56E39F71-617B-CCB3-0F0E-5A109A180A80}"/>
          </ac:picMkLst>
        </pc:picChg>
        <pc:cxnChg chg="add mod">
          <ac:chgData name="Crichigno Benitez, Jorge" userId="e8c2d0ca-3c76-40b7-b803-52729ce5e219" providerId="ADAL" clId="{05538903-69E8-4703-B7A0-355C37921C41}" dt="2023-01-30T12:48:12.185" v="6168"/>
          <ac:cxnSpMkLst>
            <pc:docMk/>
            <pc:sldMk cId="2335301612" sldId="338"/>
            <ac:cxnSpMk id="4" creationId="{62947C60-2231-9C57-73A8-32AA11654E37}"/>
          </ac:cxnSpMkLst>
        </pc:cxnChg>
        <pc:cxnChg chg="add del mod">
          <ac:chgData name="Crichigno Benitez, Jorge" userId="e8c2d0ca-3c76-40b7-b803-52729ce5e219" providerId="ADAL" clId="{05538903-69E8-4703-B7A0-355C37921C41}" dt="2023-01-30T12:48:11.568" v="6167" actId="478"/>
          <ac:cxnSpMkLst>
            <pc:docMk/>
            <pc:sldMk cId="2335301612" sldId="338"/>
            <ac:cxnSpMk id="7" creationId="{D7DF3714-E121-75EE-FF6B-CEB40CA6117C}"/>
          </ac:cxnSpMkLst>
        </pc:cxnChg>
        <pc:cxnChg chg="del">
          <ac:chgData name="Crichigno Benitez, Jorge" userId="e8c2d0ca-3c76-40b7-b803-52729ce5e219" providerId="ADAL" clId="{05538903-69E8-4703-B7A0-355C37921C41}" dt="2023-01-28T01:25:36.444" v="4422" actId="478"/>
          <ac:cxnSpMkLst>
            <pc:docMk/>
            <pc:sldMk cId="2335301612" sldId="338"/>
            <ac:cxnSpMk id="9" creationId="{D2C2371A-5D17-7230-1D9E-68622F7536C2}"/>
          </ac:cxnSpMkLst>
        </pc:cxnChg>
      </pc:sldChg>
      <pc:sldChg chg="addSp delSp modSp add mod">
        <pc:chgData name="Crichigno Benitez, Jorge" userId="e8c2d0ca-3c76-40b7-b803-52729ce5e219" providerId="ADAL" clId="{05538903-69E8-4703-B7A0-355C37921C41}" dt="2023-01-30T14:16:11.101" v="6208" actId="20577"/>
        <pc:sldMkLst>
          <pc:docMk/>
          <pc:sldMk cId="2397757893" sldId="339"/>
        </pc:sldMkLst>
        <pc:spChg chg="mod">
          <ac:chgData name="Crichigno Benitez, Jorge" userId="e8c2d0ca-3c76-40b7-b803-52729ce5e219" providerId="ADAL" clId="{05538903-69E8-4703-B7A0-355C37921C41}" dt="2023-01-30T14:16:11.101" v="6208" actId="20577"/>
          <ac:spMkLst>
            <pc:docMk/>
            <pc:sldMk cId="2397757893" sldId="339"/>
            <ac:spMk id="5" creationId="{098E06D7-32CD-E525-F948-CA9C4E282EF5}"/>
          </ac:spMkLst>
        </pc:spChg>
        <pc:spChg chg="add del mod">
          <ac:chgData name="Crichigno Benitez, Jorge" userId="e8c2d0ca-3c76-40b7-b803-52729ce5e219" providerId="ADAL" clId="{05538903-69E8-4703-B7A0-355C37921C41}" dt="2023-01-28T01:25:53.604" v="4426" actId="478"/>
          <ac:spMkLst>
            <pc:docMk/>
            <pc:sldMk cId="2397757893" sldId="339"/>
            <ac:spMk id="7" creationId="{90028B5A-095C-C379-D815-82CBAF02A087}"/>
          </ac:spMkLst>
        </pc:spChg>
        <pc:spChg chg="add mod">
          <ac:chgData name="Crichigno Benitez, Jorge" userId="e8c2d0ca-3c76-40b7-b803-52729ce5e219" providerId="ADAL" clId="{05538903-69E8-4703-B7A0-355C37921C41}" dt="2023-01-30T12:34:58.269" v="6018" actId="20577"/>
          <ac:spMkLst>
            <pc:docMk/>
            <pc:sldMk cId="2397757893" sldId="339"/>
            <ac:spMk id="10" creationId="{8EBB18EE-AF08-E94F-DD68-176D9E13295F}"/>
          </ac:spMkLst>
        </pc:spChg>
        <pc:spChg chg="del">
          <ac:chgData name="Crichigno Benitez, Jorge" userId="e8c2d0ca-3c76-40b7-b803-52729ce5e219" providerId="ADAL" clId="{05538903-69E8-4703-B7A0-355C37921C41}" dt="2023-01-28T01:25:50.303" v="4425" actId="478"/>
          <ac:spMkLst>
            <pc:docMk/>
            <pc:sldMk cId="2397757893" sldId="339"/>
            <ac:spMk id="14" creationId="{2C52F805-AC02-26F5-8F11-A7B12700C246}"/>
          </ac:spMkLst>
        </pc:spChg>
        <pc:graphicFrameChg chg="mod">
          <ac:chgData name="Crichigno Benitez, Jorge" userId="e8c2d0ca-3c76-40b7-b803-52729ce5e219" providerId="ADAL" clId="{05538903-69E8-4703-B7A0-355C37921C41}" dt="2023-01-27T19:41:27.173" v="3112" actId="1076"/>
          <ac:graphicFrameMkLst>
            <pc:docMk/>
            <pc:sldMk cId="2397757893" sldId="339"/>
            <ac:graphicFrameMk id="3" creationId="{D51B5565-B108-C365-49A9-62D3E2142937}"/>
          </ac:graphicFrameMkLst>
        </pc:graphicFrameChg>
        <pc:picChg chg="add del mod">
          <ac:chgData name="Crichigno Benitez, Jorge" userId="e8c2d0ca-3c76-40b7-b803-52729ce5e219" providerId="ADAL" clId="{05538903-69E8-4703-B7A0-355C37921C41}" dt="2023-01-28T00:31:21.853" v="4296" actId="478"/>
          <ac:picMkLst>
            <pc:docMk/>
            <pc:sldMk cId="2397757893" sldId="339"/>
            <ac:picMk id="4" creationId="{9AFEF43C-44F6-7FB4-C720-1EC3BC90092A}"/>
          </ac:picMkLst>
        </pc:picChg>
        <pc:cxnChg chg="add mod">
          <ac:chgData name="Crichigno Benitez, Jorge" userId="e8c2d0ca-3c76-40b7-b803-52729ce5e219" providerId="ADAL" clId="{05538903-69E8-4703-B7A0-355C37921C41}" dt="2023-01-30T12:48:16.350" v="6170"/>
          <ac:cxnSpMkLst>
            <pc:docMk/>
            <pc:sldMk cId="2397757893" sldId="339"/>
            <ac:cxnSpMk id="4" creationId="{22CF570B-7BDC-AFC1-0BD3-1B54F02F51DF}"/>
          </ac:cxnSpMkLst>
        </pc:cxnChg>
        <pc:cxnChg chg="add del mod">
          <ac:chgData name="Crichigno Benitez, Jorge" userId="e8c2d0ca-3c76-40b7-b803-52729ce5e219" providerId="ADAL" clId="{05538903-69E8-4703-B7A0-355C37921C41}" dt="2023-01-30T12:48:15.663" v="6169" actId="478"/>
          <ac:cxnSpMkLst>
            <pc:docMk/>
            <pc:sldMk cId="2397757893" sldId="339"/>
            <ac:cxnSpMk id="8" creationId="{9147081A-0768-81A0-BF28-EF39B4235608}"/>
          </ac:cxnSpMkLst>
        </pc:cxnChg>
        <pc:cxnChg chg="del">
          <ac:chgData name="Crichigno Benitez, Jorge" userId="e8c2d0ca-3c76-40b7-b803-52729ce5e219" providerId="ADAL" clId="{05538903-69E8-4703-B7A0-355C37921C41}" dt="2023-01-28T01:25:50.303" v="4425" actId="478"/>
          <ac:cxnSpMkLst>
            <pc:docMk/>
            <pc:sldMk cId="2397757893" sldId="339"/>
            <ac:cxnSpMk id="9" creationId="{D2C2371A-5D17-7230-1D9E-68622F7536C2}"/>
          </ac:cxnSpMkLst>
        </pc:cxnChg>
      </pc:sldChg>
      <pc:sldChg chg="addSp delSp modSp add mod">
        <pc:chgData name="Crichigno Benitez, Jorge" userId="e8c2d0ca-3c76-40b7-b803-52729ce5e219" providerId="ADAL" clId="{05538903-69E8-4703-B7A0-355C37921C41}" dt="2023-01-30T12:48:20.895" v="6172"/>
        <pc:sldMkLst>
          <pc:docMk/>
          <pc:sldMk cId="3031166084" sldId="340"/>
        </pc:sldMkLst>
        <pc:spChg chg="mod">
          <ac:chgData name="Crichigno Benitez, Jorge" userId="e8c2d0ca-3c76-40b7-b803-52729ce5e219" providerId="ADAL" clId="{05538903-69E8-4703-B7A0-355C37921C41}" dt="2023-01-28T00:28:37.370" v="4293"/>
          <ac:spMkLst>
            <pc:docMk/>
            <pc:sldMk cId="3031166084" sldId="340"/>
            <ac:spMk id="5" creationId="{098E06D7-32CD-E525-F948-CA9C4E282EF5}"/>
          </ac:spMkLst>
        </pc:spChg>
        <pc:spChg chg="add del mod">
          <ac:chgData name="Crichigno Benitez, Jorge" userId="e8c2d0ca-3c76-40b7-b803-52729ce5e219" providerId="ADAL" clId="{05538903-69E8-4703-B7A0-355C37921C41}" dt="2023-01-28T00:31:57.657" v="4297" actId="478"/>
          <ac:spMkLst>
            <pc:docMk/>
            <pc:sldMk cId="3031166084" sldId="340"/>
            <ac:spMk id="10" creationId="{82362358-7E5A-B536-2A3F-37528E3BC7D7}"/>
          </ac:spMkLst>
        </pc:spChg>
        <pc:spChg chg="del">
          <ac:chgData name="Crichigno Benitez, Jorge" userId="e8c2d0ca-3c76-40b7-b803-52729ce5e219" providerId="ADAL" clId="{05538903-69E8-4703-B7A0-355C37921C41}" dt="2023-01-28T01:26:02.656" v="4428" actId="478"/>
          <ac:spMkLst>
            <pc:docMk/>
            <pc:sldMk cId="3031166084" sldId="340"/>
            <ac:spMk id="14" creationId="{2C52F805-AC02-26F5-8F11-A7B12700C246}"/>
          </ac:spMkLst>
        </pc:spChg>
        <pc:spChg chg="add del mod">
          <ac:chgData name="Crichigno Benitez, Jorge" userId="e8c2d0ca-3c76-40b7-b803-52729ce5e219" providerId="ADAL" clId="{05538903-69E8-4703-B7A0-355C37921C41}" dt="2023-01-28T01:26:05.690" v="4429" actId="478"/>
          <ac:spMkLst>
            <pc:docMk/>
            <pc:sldMk cId="3031166084" sldId="340"/>
            <ac:spMk id="17" creationId="{D603AF93-95D3-4458-7E09-562850A2591E}"/>
          </ac:spMkLst>
        </pc:spChg>
        <pc:spChg chg="add mod">
          <ac:chgData name="Crichigno Benitez, Jorge" userId="e8c2d0ca-3c76-40b7-b803-52729ce5e219" providerId="ADAL" clId="{05538903-69E8-4703-B7A0-355C37921C41}" dt="2023-01-30T12:34:54.577" v="6017" actId="20577"/>
          <ac:spMkLst>
            <pc:docMk/>
            <pc:sldMk cId="3031166084" sldId="340"/>
            <ac:spMk id="19" creationId="{71A2A4DE-AE84-7463-4349-51D4EF71CF13}"/>
          </ac:spMkLst>
        </pc:spChg>
        <pc:graphicFrameChg chg="del">
          <ac:chgData name="Crichigno Benitez, Jorge" userId="e8c2d0ca-3c76-40b7-b803-52729ce5e219" providerId="ADAL" clId="{05538903-69E8-4703-B7A0-355C37921C41}" dt="2023-01-27T19:43:31.139" v="3186" actId="478"/>
          <ac:graphicFrameMkLst>
            <pc:docMk/>
            <pc:sldMk cId="3031166084" sldId="340"/>
            <ac:graphicFrameMk id="3" creationId="{D51B5565-B108-C365-49A9-62D3E2142937}"/>
          </ac:graphicFrameMkLst>
        </pc:graphicFrameChg>
        <pc:picChg chg="add del mod">
          <ac:chgData name="Crichigno Benitez, Jorge" userId="e8c2d0ca-3c76-40b7-b803-52729ce5e219" providerId="ADAL" clId="{05538903-69E8-4703-B7A0-355C37921C41}" dt="2023-01-27T19:43:44.259" v="3190" actId="478"/>
          <ac:picMkLst>
            <pc:docMk/>
            <pc:sldMk cId="3031166084" sldId="340"/>
            <ac:picMk id="2" creationId="{4299EC02-09C0-C750-64A6-9A8244913E77}"/>
          </ac:picMkLst>
        </pc:picChg>
        <pc:picChg chg="add mod">
          <ac:chgData name="Crichigno Benitez, Jorge" userId="e8c2d0ca-3c76-40b7-b803-52729ce5e219" providerId="ADAL" clId="{05538903-69E8-4703-B7A0-355C37921C41}" dt="2023-01-27T19:44:56.464" v="3194" actId="1076"/>
          <ac:picMkLst>
            <pc:docMk/>
            <pc:sldMk cId="3031166084" sldId="340"/>
            <ac:picMk id="6" creationId="{8E8C8016-6E8A-3804-E0FD-03DE1DB780CB}"/>
          </ac:picMkLst>
        </pc:picChg>
        <pc:picChg chg="add del mod">
          <ac:chgData name="Crichigno Benitez, Jorge" userId="e8c2d0ca-3c76-40b7-b803-52729ce5e219" providerId="ADAL" clId="{05538903-69E8-4703-B7A0-355C37921C41}" dt="2023-01-28T00:31:59.793" v="4298" actId="478"/>
          <ac:picMkLst>
            <pc:docMk/>
            <pc:sldMk cId="3031166084" sldId="340"/>
            <ac:picMk id="7" creationId="{68709A4E-C047-9219-9646-2E177F6D5FD5}"/>
          </ac:picMkLst>
        </pc:picChg>
        <pc:picChg chg="add del mod">
          <ac:chgData name="Crichigno Benitez, Jorge" userId="e8c2d0ca-3c76-40b7-b803-52729ce5e219" providerId="ADAL" clId="{05538903-69E8-4703-B7A0-355C37921C41}" dt="2023-01-28T00:42:46.382" v="4305" actId="478"/>
          <ac:picMkLst>
            <pc:docMk/>
            <pc:sldMk cId="3031166084" sldId="340"/>
            <ac:picMk id="12" creationId="{091C61B3-4FBF-89B1-3B70-55801A1C2BC9}"/>
          </ac:picMkLst>
        </pc:picChg>
        <pc:picChg chg="add mod">
          <ac:chgData name="Crichigno Benitez, Jorge" userId="e8c2d0ca-3c76-40b7-b803-52729ce5e219" providerId="ADAL" clId="{05538903-69E8-4703-B7A0-355C37921C41}" dt="2023-01-28T00:42:52.405" v="4309" actId="1076"/>
          <ac:picMkLst>
            <pc:docMk/>
            <pc:sldMk cId="3031166084" sldId="340"/>
            <ac:picMk id="15" creationId="{DF53BF60-AAB3-909F-B0CA-ACC356814E16}"/>
          </ac:picMkLst>
        </pc:picChg>
        <pc:cxnChg chg="add mod">
          <ac:chgData name="Crichigno Benitez, Jorge" userId="e8c2d0ca-3c76-40b7-b803-52729ce5e219" providerId="ADAL" clId="{05538903-69E8-4703-B7A0-355C37921C41}" dt="2023-01-30T12:48:20.895" v="6172"/>
          <ac:cxnSpMkLst>
            <pc:docMk/>
            <pc:sldMk cId="3031166084" sldId="340"/>
            <ac:cxnSpMk id="3" creationId="{81F66F5C-458A-C76A-9A1F-B2B200BFAE74}"/>
          </ac:cxnSpMkLst>
        </pc:cxnChg>
        <pc:cxnChg chg="add del mod">
          <ac:chgData name="Crichigno Benitez, Jorge" userId="e8c2d0ca-3c76-40b7-b803-52729ce5e219" providerId="ADAL" clId="{05538903-69E8-4703-B7A0-355C37921C41}" dt="2023-01-28T00:32:10.752" v="4299" actId="478"/>
          <ac:cxnSpMkLst>
            <pc:docMk/>
            <pc:sldMk cId="3031166084" sldId="340"/>
            <ac:cxnSpMk id="8" creationId="{252D18CB-523B-19B4-5CC2-7CC345B03BFE}"/>
          </ac:cxnSpMkLst>
        </pc:cxnChg>
        <pc:cxnChg chg="del">
          <ac:chgData name="Crichigno Benitez, Jorge" userId="e8c2d0ca-3c76-40b7-b803-52729ce5e219" providerId="ADAL" clId="{05538903-69E8-4703-B7A0-355C37921C41}" dt="2023-01-28T01:26:02.656" v="4428" actId="478"/>
          <ac:cxnSpMkLst>
            <pc:docMk/>
            <pc:sldMk cId="3031166084" sldId="340"/>
            <ac:cxnSpMk id="9" creationId="{D2C2371A-5D17-7230-1D9E-68622F7536C2}"/>
          </ac:cxnSpMkLst>
        </pc:cxnChg>
        <pc:cxnChg chg="add del mod">
          <ac:chgData name="Crichigno Benitez, Jorge" userId="e8c2d0ca-3c76-40b7-b803-52729ce5e219" providerId="ADAL" clId="{05538903-69E8-4703-B7A0-355C37921C41}" dt="2023-01-30T12:48:20.395" v="6171" actId="478"/>
          <ac:cxnSpMkLst>
            <pc:docMk/>
            <pc:sldMk cId="3031166084" sldId="340"/>
            <ac:cxnSpMk id="18" creationId="{9557498D-4D56-53A4-72C2-296D3BE38A0A}"/>
          </ac:cxnSpMkLst>
        </pc:cxnChg>
      </pc:sldChg>
      <pc:sldChg chg="addSp delSp modSp add mod">
        <pc:chgData name="Crichigno Benitez, Jorge" userId="e8c2d0ca-3c76-40b7-b803-52729ce5e219" providerId="ADAL" clId="{05538903-69E8-4703-B7A0-355C37921C41}" dt="2023-01-30T14:18:10.770" v="6209" actId="21"/>
        <pc:sldMkLst>
          <pc:docMk/>
          <pc:sldMk cId="1431507284" sldId="341"/>
        </pc:sldMkLst>
        <pc:spChg chg="add del mod">
          <ac:chgData name="Crichigno Benitez, Jorge" userId="e8c2d0ca-3c76-40b7-b803-52729ce5e219" providerId="ADAL" clId="{05538903-69E8-4703-B7A0-355C37921C41}" dt="2023-01-28T01:26:15.354" v="4432" actId="478"/>
          <ac:spMkLst>
            <pc:docMk/>
            <pc:sldMk cId="1431507284" sldId="341"/>
            <ac:spMk id="4" creationId="{86DE1677-861C-F8FE-569B-3398D20E47DB}"/>
          </ac:spMkLst>
        </pc:spChg>
        <pc:spChg chg="mod">
          <ac:chgData name="Crichigno Benitez, Jorge" userId="e8c2d0ca-3c76-40b7-b803-52729ce5e219" providerId="ADAL" clId="{05538903-69E8-4703-B7A0-355C37921C41}" dt="2023-01-30T14:18:10.770" v="6209" actId="21"/>
          <ac:spMkLst>
            <pc:docMk/>
            <pc:sldMk cId="1431507284" sldId="341"/>
            <ac:spMk id="5" creationId="{098E06D7-32CD-E525-F948-CA9C4E282EF5}"/>
          </ac:spMkLst>
        </pc:spChg>
        <pc:spChg chg="add mod">
          <ac:chgData name="Crichigno Benitez, Jorge" userId="e8c2d0ca-3c76-40b7-b803-52729ce5e219" providerId="ADAL" clId="{05538903-69E8-4703-B7A0-355C37921C41}" dt="2023-01-30T12:34:51.084" v="6016" actId="20577"/>
          <ac:spMkLst>
            <pc:docMk/>
            <pc:sldMk cId="1431507284" sldId="341"/>
            <ac:spMk id="8" creationId="{C310CC8C-8328-B7F8-CCDD-4028E8F4C695}"/>
          </ac:spMkLst>
        </pc:spChg>
        <pc:spChg chg="del">
          <ac:chgData name="Crichigno Benitez, Jorge" userId="e8c2d0ca-3c76-40b7-b803-52729ce5e219" providerId="ADAL" clId="{05538903-69E8-4703-B7A0-355C37921C41}" dt="2023-01-28T01:26:12.522" v="4431" actId="478"/>
          <ac:spMkLst>
            <pc:docMk/>
            <pc:sldMk cId="1431507284" sldId="341"/>
            <ac:spMk id="14" creationId="{2C52F805-AC02-26F5-8F11-A7B12700C246}"/>
          </ac:spMkLst>
        </pc:spChg>
        <pc:graphicFrameChg chg="add mod">
          <ac:chgData name="Crichigno Benitez, Jorge" userId="e8c2d0ca-3c76-40b7-b803-52729ce5e219" providerId="ADAL" clId="{05538903-69E8-4703-B7A0-355C37921C41}" dt="2023-01-27T19:48:00.907" v="3226"/>
          <ac:graphicFrameMkLst>
            <pc:docMk/>
            <pc:sldMk cId="1431507284" sldId="341"/>
            <ac:graphicFrameMk id="2" creationId="{230637F9-466F-8EBC-3BA2-D8A70563F380}"/>
          </ac:graphicFrameMkLst>
        </pc:graphicFrameChg>
        <pc:picChg chg="del">
          <ac:chgData name="Crichigno Benitez, Jorge" userId="e8c2d0ca-3c76-40b7-b803-52729ce5e219" providerId="ADAL" clId="{05538903-69E8-4703-B7A0-355C37921C41}" dt="2023-01-27T19:48:00.079" v="3225" actId="478"/>
          <ac:picMkLst>
            <pc:docMk/>
            <pc:sldMk cId="1431507284" sldId="341"/>
            <ac:picMk id="6" creationId="{8E8C8016-6E8A-3804-E0FD-03DE1DB780CB}"/>
          </ac:picMkLst>
        </pc:picChg>
        <pc:cxnChg chg="add mod">
          <ac:chgData name="Crichigno Benitez, Jorge" userId="e8c2d0ca-3c76-40b7-b803-52729ce5e219" providerId="ADAL" clId="{05538903-69E8-4703-B7A0-355C37921C41}" dt="2023-01-30T12:48:25.940" v="6174"/>
          <ac:cxnSpMkLst>
            <pc:docMk/>
            <pc:sldMk cId="1431507284" sldId="341"/>
            <ac:cxnSpMk id="4" creationId="{78F085A1-1437-283E-7EB0-B2E8C4F1F917}"/>
          </ac:cxnSpMkLst>
        </pc:cxnChg>
        <pc:cxnChg chg="add del mod">
          <ac:chgData name="Crichigno Benitez, Jorge" userId="e8c2d0ca-3c76-40b7-b803-52729ce5e219" providerId="ADAL" clId="{05538903-69E8-4703-B7A0-355C37921C41}" dt="2023-01-30T12:48:25.470" v="6173" actId="478"/>
          <ac:cxnSpMkLst>
            <pc:docMk/>
            <pc:sldMk cId="1431507284" sldId="341"/>
            <ac:cxnSpMk id="7" creationId="{E98EAF8F-CB15-A0AC-6E14-4329188DC4FA}"/>
          </ac:cxnSpMkLst>
        </pc:cxnChg>
        <pc:cxnChg chg="del">
          <ac:chgData name="Crichigno Benitez, Jorge" userId="e8c2d0ca-3c76-40b7-b803-52729ce5e219" providerId="ADAL" clId="{05538903-69E8-4703-B7A0-355C37921C41}" dt="2023-01-28T01:26:12.522" v="4431" actId="478"/>
          <ac:cxnSpMkLst>
            <pc:docMk/>
            <pc:sldMk cId="1431507284" sldId="341"/>
            <ac:cxnSpMk id="9" creationId="{D2C2371A-5D17-7230-1D9E-68622F7536C2}"/>
          </ac:cxnSpMkLst>
        </pc:cxnChg>
      </pc:sldChg>
      <pc:sldChg chg="addSp delSp modSp add del mod">
        <pc:chgData name="Crichigno Benitez, Jorge" userId="e8c2d0ca-3c76-40b7-b803-52729ce5e219" providerId="ADAL" clId="{05538903-69E8-4703-B7A0-355C37921C41}" dt="2023-01-27T23:38:51.882" v="3981" actId="47"/>
        <pc:sldMkLst>
          <pc:docMk/>
          <pc:sldMk cId="3504363050" sldId="342"/>
        </pc:sldMkLst>
        <pc:spChg chg="add mod">
          <ac:chgData name="Crichigno Benitez, Jorge" userId="e8c2d0ca-3c76-40b7-b803-52729ce5e219" providerId="ADAL" clId="{05538903-69E8-4703-B7A0-355C37921C41}" dt="2023-01-27T21:03:01.596" v="3326" actId="6549"/>
          <ac:spMkLst>
            <pc:docMk/>
            <pc:sldMk cId="3504363050" sldId="342"/>
            <ac:spMk id="7" creationId="{A0F5A343-70EF-1305-FADD-4E01E459D3F3}"/>
          </ac:spMkLst>
        </pc:spChg>
        <pc:graphicFrameChg chg="del">
          <ac:chgData name="Crichigno Benitez, Jorge" userId="e8c2d0ca-3c76-40b7-b803-52729ce5e219" providerId="ADAL" clId="{05538903-69E8-4703-B7A0-355C37921C41}" dt="2023-01-27T19:48:13.171" v="3228" actId="478"/>
          <ac:graphicFrameMkLst>
            <pc:docMk/>
            <pc:sldMk cId="3504363050" sldId="342"/>
            <ac:graphicFrameMk id="2" creationId="{230637F9-466F-8EBC-3BA2-D8A70563F380}"/>
          </ac:graphicFrameMkLst>
        </pc:graphicFrameChg>
        <pc:picChg chg="add mod">
          <ac:chgData name="Crichigno Benitez, Jorge" userId="e8c2d0ca-3c76-40b7-b803-52729ce5e219" providerId="ADAL" clId="{05538903-69E8-4703-B7A0-355C37921C41}" dt="2023-01-27T19:48:18.778" v="3232" actId="1076"/>
          <ac:picMkLst>
            <pc:docMk/>
            <pc:sldMk cId="3504363050" sldId="342"/>
            <ac:picMk id="3" creationId="{22D4EC33-AFBA-91ED-69CC-C2C02D7A5780}"/>
          </ac:picMkLst>
        </pc:picChg>
        <pc:cxnChg chg="add mod">
          <ac:chgData name="Crichigno Benitez, Jorge" userId="e8c2d0ca-3c76-40b7-b803-52729ce5e219" providerId="ADAL" clId="{05538903-69E8-4703-B7A0-355C37921C41}" dt="2023-01-27T21:03:06.983" v="3327" actId="14100"/>
          <ac:cxnSpMkLst>
            <pc:docMk/>
            <pc:sldMk cId="3504363050" sldId="342"/>
            <ac:cxnSpMk id="6" creationId="{74859032-2B60-313B-76A9-7E43E0E0DB4C}"/>
          </ac:cxnSpMkLst>
        </pc:cxnChg>
        <pc:cxnChg chg="add del mod">
          <ac:chgData name="Crichigno Benitez, Jorge" userId="e8c2d0ca-3c76-40b7-b803-52729ce5e219" providerId="ADAL" clId="{05538903-69E8-4703-B7A0-355C37921C41}" dt="2023-01-27T19:50:00.243" v="3267" actId="478"/>
          <ac:cxnSpMkLst>
            <pc:docMk/>
            <pc:sldMk cId="3504363050" sldId="342"/>
            <ac:cxnSpMk id="8" creationId="{683875E6-A03F-C71A-EC05-1C8935F85D59}"/>
          </ac:cxnSpMkLst>
        </pc:cxnChg>
        <pc:cxnChg chg="add mod">
          <ac:chgData name="Crichigno Benitez, Jorge" userId="e8c2d0ca-3c76-40b7-b803-52729ce5e219" providerId="ADAL" clId="{05538903-69E8-4703-B7A0-355C37921C41}" dt="2023-01-27T21:03:00.680" v="3325" actId="20577"/>
          <ac:cxnSpMkLst>
            <pc:docMk/>
            <pc:sldMk cId="3504363050" sldId="342"/>
            <ac:cxnSpMk id="11" creationId="{5B6028DA-3832-C3C9-6A75-37F9B7E371BD}"/>
          </ac:cxnSpMkLst>
        </pc:cxnChg>
        <pc:cxnChg chg="add mod">
          <ac:chgData name="Crichigno Benitez, Jorge" userId="e8c2d0ca-3c76-40b7-b803-52729ce5e219" providerId="ADAL" clId="{05538903-69E8-4703-B7A0-355C37921C41}" dt="2023-01-27T21:03:00.680" v="3325" actId="20577"/>
          <ac:cxnSpMkLst>
            <pc:docMk/>
            <pc:sldMk cId="3504363050" sldId="342"/>
            <ac:cxnSpMk id="13" creationId="{1B7F94DC-93AB-423B-3705-6FD0029777B7}"/>
          </ac:cxnSpMkLst>
        </pc:cxnChg>
      </pc:sldChg>
      <pc:sldChg chg="add del">
        <pc:chgData name="Crichigno Benitez, Jorge" userId="e8c2d0ca-3c76-40b7-b803-52729ce5e219" providerId="ADAL" clId="{05538903-69E8-4703-B7A0-355C37921C41}" dt="2023-01-27T20:55:41.136" v="3292" actId="47"/>
        <pc:sldMkLst>
          <pc:docMk/>
          <pc:sldMk cId="3752151229" sldId="343"/>
        </pc:sldMkLst>
      </pc:sldChg>
      <pc:sldChg chg="addSp delSp modSp add mod">
        <pc:chgData name="Crichigno Benitez, Jorge" userId="e8c2d0ca-3c76-40b7-b803-52729ce5e219" providerId="ADAL" clId="{05538903-69E8-4703-B7A0-355C37921C41}" dt="2023-01-27T20:55:59.490" v="3293" actId="1076"/>
        <pc:sldMkLst>
          <pc:docMk/>
          <pc:sldMk cId="1369270755" sldId="344"/>
        </pc:sldMkLst>
        <pc:spChg chg="add mod">
          <ac:chgData name="Crichigno Benitez, Jorge" userId="e8c2d0ca-3c76-40b7-b803-52729ce5e219" providerId="ADAL" clId="{05538903-69E8-4703-B7A0-355C37921C41}" dt="2023-01-27T20:55:59.490" v="3293" actId="1076"/>
          <ac:spMkLst>
            <pc:docMk/>
            <pc:sldMk cId="1369270755" sldId="344"/>
            <ac:spMk id="4" creationId="{A8F5E2F9-6484-A625-E39E-D9C19CE12630}"/>
          </ac:spMkLst>
        </pc:spChg>
        <pc:spChg chg="mod">
          <ac:chgData name="Crichigno Benitez, Jorge" userId="e8c2d0ca-3c76-40b7-b803-52729ce5e219" providerId="ADAL" clId="{05538903-69E8-4703-B7A0-355C37921C41}" dt="2023-01-27T20:55:33.818" v="3290"/>
          <ac:spMkLst>
            <pc:docMk/>
            <pc:sldMk cId="1369270755" sldId="344"/>
            <ac:spMk id="5" creationId="{098E06D7-32CD-E525-F948-CA9C4E282EF5}"/>
          </ac:spMkLst>
        </pc:spChg>
        <pc:spChg chg="add mod">
          <ac:chgData name="Crichigno Benitez, Jorge" userId="e8c2d0ca-3c76-40b7-b803-52729ce5e219" providerId="ADAL" clId="{05538903-69E8-4703-B7A0-355C37921C41}" dt="2023-01-27T20:55:59.490" v="3293" actId="1076"/>
          <ac:spMkLst>
            <pc:docMk/>
            <pc:sldMk cId="1369270755" sldId="344"/>
            <ac:spMk id="6" creationId="{17D97401-9FCE-12EB-1426-6D7022CCE53B}"/>
          </ac:spMkLst>
        </pc:spChg>
        <pc:spChg chg="add mod">
          <ac:chgData name="Crichigno Benitez, Jorge" userId="e8c2d0ca-3c76-40b7-b803-52729ce5e219" providerId="ADAL" clId="{05538903-69E8-4703-B7A0-355C37921C41}" dt="2023-01-27T20:55:59.490" v="3293" actId="1076"/>
          <ac:spMkLst>
            <pc:docMk/>
            <pc:sldMk cId="1369270755" sldId="344"/>
            <ac:spMk id="7" creationId="{4D93114F-68D1-D317-3A7C-084CF8982ED4}"/>
          </ac:spMkLst>
        </pc:spChg>
        <pc:spChg chg="add mod">
          <ac:chgData name="Crichigno Benitez, Jorge" userId="e8c2d0ca-3c76-40b7-b803-52729ce5e219" providerId="ADAL" clId="{05538903-69E8-4703-B7A0-355C37921C41}" dt="2023-01-27T20:55:59.490" v="3293" actId="1076"/>
          <ac:spMkLst>
            <pc:docMk/>
            <pc:sldMk cId="1369270755" sldId="344"/>
            <ac:spMk id="8" creationId="{77704374-FCBE-6F50-4508-AC6CC52F3C26}"/>
          </ac:spMkLst>
        </pc:spChg>
        <pc:spChg chg="add mod">
          <ac:chgData name="Crichigno Benitez, Jorge" userId="e8c2d0ca-3c76-40b7-b803-52729ce5e219" providerId="ADAL" clId="{05538903-69E8-4703-B7A0-355C37921C41}" dt="2023-01-27T20:55:59.490" v="3293" actId="1076"/>
          <ac:spMkLst>
            <pc:docMk/>
            <pc:sldMk cId="1369270755" sldId="344"/>
            <ac:spMk id="10" creationId="{C34781E8-8BC7-0E36-BB00-BDB6D1F025F3}"/>
          </ac:spMkLst>
        </pc:spChg>
        <pc:spChg chg="add mod">
          <ac:chgData name="Crichigno Benitez, Jorge" userId="e8c2d0ca-3c76-40b7-b803-52729ce5e219" providerId="ADAL" clId="{05538903-69E8-4703-B7A0-355C37921C41}" dt="2023-01-27T20:55:59.490" v="3293" actId="1076"/>
          <ac:spMkLst>
            <pc:docMk/>
            <pc:sldMk cId="1369270755" sldId="344"/>
            <ac:spMk id="37" creationId="{43C5C6C4-3250-85FE-DE49-7709DC078EC2}"/>
          </ac:spMkLst>
        </pc:spChg>
        <pc:spChg chg="add mod">
          <ac:chgData name="Crichigno Benitez, Jorge" userId="e8c2d0ca-3c76-40b7-b803-52729ce5e219" providerId="ADAL" clId="{05538903-69E8-4703-B7A0-355C37921C41}" dt="2023-01-27T20:55:59.490" v="3293" actId="1076"/>
          <ac:spMkLst>
            <pc:docMk/>
            <pc:sldMk cId="1369270755" sldId="344"/>
            <ac:spMk id="41" creationId="{503EFB8B-4312-1F54-8B51-FD54054A1629}"/>
          </ac:spMkLst>
        </pc:spChg>
        <pc:spChg chg="add mod">
          <ac:chgData name="Crichigno Benitez, Jorge" userId="e8c2d0ca-3c76-40b7-b803-52729ce5e219" providerId="ADAL" clId="{05538903-69E8-4703-B7A0-355C37921C41}" dt="2023-01-27T20:55:59.490" v="3293" actId="1076"/>
          <ac:spMkLst>
            <pc:docMk/>
            <pc:sldMk cId="1369270755" sldId="344"/>
            <ac:spMk id="43" creationId="{EC986601-F710-5F8C-F0D9-B608E088FF25}"/>
          </ac:spMkLst>
        </pc:spChg>
        <pc:spChg chg="add mod">
          <ac:chgData name="Crichigno Benitez, Jorge" userId="e8c2d0ca-3c76-40b7-b803-52729ce5e219" providerId="ADAL" clId="{05538903-69E8-4703-B7A0-355C37921C41}" dt="2023-01-27T20:55:59.490" v="3293" actId="1076"/>
          <ac:spMkLst>
            <pc:docMk/>
            <pc:sldMk cId="1369270755" sldId="344"/>
            <ac:spMk id="44" creationId="{F1D96EB8-9BE5-2236-7A1E-938CF468A920}"/>
          </ac:spMkLst>
        </pc:spChg>
        <pc:spChg chg="add mod">
          <ac:chgData name="Crichigno Benitez, Jorge" userId="e8c2d0ca-3c76-40b7-b803-52729ce5e219" providerId="ADAL" clId="{05538903-69E8-4703-B7A0-355C37921C41}" dt="2023-01-27T20:55:59.490" v="3293" actId="1076"/>
          <ac:spMkLst>
            <pc:docMk/>
            <pc:sldMk cId="1369270755" sldId="344"/>
            <ac:spMk id="45" creationId="{893FAC13-074D-384F-A11A-005ABBE423AD}"/>
          </ac:spMkLst>
        </pc:spChg>
        <pc:spChg chg="add mod">
          <ac:chgData name="Crichigno Benitez, Jorge" userId="e8c2d0ca-3c76-40b7-b803-52729ce5e219" providerId="ADAL" clId="{05538903-69E8-4703-B7A0-355C37921C41}" dt="2023-01-27T20:55:59.490" v="3293" actId="1076"/>
          <ac:spMkLst>
            <pc:docMk/>
            <pc:sldMk cId="1369270755" sldId="344"/>
            <ac:spMk id="46" creationId="{2262C0D7-8A25-521A-D4DB-CF87092A02FB}"/>
          </ac:spMkLst>
        </pc:spChg>
        <pc:picChg chg="del">
          <ac:chgData name="Crichigno Benitez, Jorge" userId="e8c2d0ca-3c76-40b7-b803-52729ce5e219" providerId="ADAL" clId="{05538903-69E8-4703-B7A0-355C37921C41}" dt="2023-01-27T20:55:27.701" v="3288" actId="478"/>
          <ac:picMkLst>
            <pc:docMk/>
            <pc:sldMk cId="1369270755" sldId="344"/>
            <ac:picMk id="2" creationId="{12BEC181-7ACC-E207-D86D-7307F319B342}"/>
          </ac:picMkLst>
        </pc:picChg>
        <pc:picChg chg="add mod">
          <ac:chgData name="Crichigno Benitez, Jorge" userId="e8c2d0ca-3c76-40b7-b803-52729ce5e219" providerId="ADAL" clId="{05538903-69E8-4703-B7A0-355C37921C41}" dt="2023-01-27T20:55:59.490" v="3293" actId="1076"/>
          <ac:picMkLst>
            <pc:docMk/>
            <pc:sldMk cId="1369270755" sldId="344"/>
            <ac:picMk id="36" creationId="{455A542E-703F-1630-9F2D-1F3BCF843D1B}"/>
          </ac:picMkLst>
        </pc:picChg>
        <pc:picChg chg="add mod">
          <ac:chgData name="Crichigno Benitez, Jorge" userId="e8c2d0ca-3c76-40b7-b803-52729ce5e219" providerId="ADAL" clId="{05538903-69E8-4703-B7A0-355C37921C41}" dt="2023-01-27T20:55:59.490" v="3293" actId="1076"/>
          <ac:picMkLst>
            <pc:docMk/>
            <pc:sldMk cId="1369270755" sldId="344"/>
            <ac:picMk id="38" creationId="{4C800DB1-0B5A-AA9C-99D4-820FCA4A9D57}"/>
          </ac:picMkLst>
        </pc:picChg>
        <pc:cxnChg chg="add mod">
          <ac:chgData name="Crichigno Benitez, Jorge" userId="e8c2d0ca-3c76-40b7-b803-52729ce5e219" providerId="ADAL" clId="{05538903-69E8-4703-B7A0-355C37921C41}" dt="2023-01-27T20:55:59.490" v="3293" actId="1076"/>
          <ac:cxnSpMkLst>
            <pc:docMk/>
            <pc:sldMk cId="1369270755" sldId="344"/>
            <ac:cxnSpMk id="3" creationId="{B28B4623-42C1-54C8-39C0-6992A9C44C51}"/>
          </ac:cxnSpMkLst>
        </pc:cxnChg>
        <pc:cxnChg chg="add mod">
          <ac:chgData name="Crichigno Benitez, Jorge" userId="e8c2d0ca-3c76-40b7-b803-52729ce5e219" providerId="ADAL" clId="{05538903-69E8-4703-B7A0-355C37921C41}" dt="2023-01-27T20:55:59.490" v="3293" actId="1076"/>
          <ac:cxnSpMkLst>
            <pc:docMk/>
            <pc:sldMk cId="1369270755" sldId="344"/>
            <ac:cxnSpMk id="11" creationId="{23A4396B-6918-773A-F2D3-76692C5934E5}"/>
          </ac:cxnSpMkLst>
        </pc:cxnChg>
        <pc:cxnChg chg="add mod">
          <ac:chgData name="Crichigno Benitez, Jorge" userId="e8c2d0ca-3c76-40b7-b803-52729ce5e219" providerId="ADAL" clId="{05538903-69E8-4703-B7A0-355C37921C41}" dt="2023-01-27T20:55:59.490" v="3293" actId="1076"/>
          <ac:cxnSpMkLst>
            <pc:docMk/>
            <pc:sldMk cId="1369270755" sldId="344"/>
            <ac:cxnSpMk id="12" creationId="{FE10DFF3-F83F-6887-943C-F9AC0C2ABE57}"/>
          </ac:cxnSpMkLst>
        </pc:cxnChg>
        <pc:cxnChg chg="add mod">
          <ac:chgData name="Crichigno Benitez, Jorge" userId="e8c2d0ca-3c76-40b7-b803-52729ce5e219" providerId="ADAL" clId="{05538903-69E8-4703-B7A0-355C37921C41}" dt="2023-01-27T20:55:59.490" v="3293" actId="1076"/>
          <ac:cxnSpMkLst>
            <pc:docMk/>
            <pc:sldMk cId="1369270755" sldId="344"/>
            <ac:cxnSpMk id="13" creationId="{69297000-7872-B7D9-4B9F-A6382F57E518}"/>
          </ac:cxnSpMkLst>
        </pc:cxnChg>
        <pc:cxnChg chg="add mod">
          <ac:chgData name="Crichigno Benitez, Jorge" userId="e8c2d0ca-3c76-40b7-b803-52729ce5e219" providerId="ADAL" clId="{05538903-69E8-4703-B7A0-355C37921C41}" dt="2023-01-27T20:55:59.490" v="3293" actId="1076"/>
          <ac:cxnSpMkLst>
            <pc:docMk/>
            <pc:sldMk cId="1369270755" sldId="344"/>
            <ac:cxnSpMk id="15" creationId="{64203587-1B9D-F410-B546-2EDE0E60EA9C}"/>
          </ac:cxnSpMkLst>
        </pc:cxnChg>
        <pc:cxnChg chg="add mod">
          <ac:chgData name="Crichigno Benitez, Jorge" userId="e8c2d0ca-3c76-40b7-b803-52729ce5e219" providerId="ADAL" clId="{05538903-69E8-4703-B7A0-355C37921C41}" dt="2023-01-27T20:55:59.490" v="3293" actId="1076"/>
          <ac:cxnSpMkLst>
            <pc:docMk/>
            <pc:sldMk cId="1369270755" sldId="344"/>
            <ac:cxnSpMk id="16" creationId="{C5124877-5D99-DF5D-AC2F-7D1D3CE448EB}"/>
          </ac:cxnSpMkLst>
        </pc:cxnChg>
        <pc:cxnChg chg="add mod">
          <ac:chgData name="Crichigno Benitez, Jorge" userId="e8c2d0ca-3c76-40b7-b803-52729ce5e219" providerId="ADAL" clId="{05538903-69E8-4703-B7A0-355C37921C41}" dt="2023-01-27T20:55:59.490" v="3293" actId="1076"/>
          <ac:cxnSpMkLst>
            <pc:docMk/>
            <pc:sldMk cId="1369270755" sldId="344"/>
            <ac:cxnSpMk id="17" creationId="{67D0BE2D-8444-A65A-A4C2-E469C40211BA}"/>
          </ac:cxnSpMkLst>
        </pc:cxnChg>
        <pc:cxnChg chg="add mod">
          <ac:chgData name="Crichigno Benitez, Jorge" userId="e8c2d0ca-3c76-40b7-b803-52729ce5e219" providerId="ADAL" clId="{05538903-69E8-4703-B7A0-355C37921C41}" dt="2023-01-27T20:55:59.490" v="3293" actId="1076"/>
          <ac:cxnSpMkLst>
            <pc:docMk/>
            <pc:sldMk cId="1369270755" sldId="344"/>
            <ac:cxnSpMk id="18" creationId="{214DB490-1099-DBD3-0579-19F95DF84F59}"/>
          </ac:cxnSpMkLst>
        </pc:cxnChg>
        <pc:cxnChg chg="add mod">
          <ac:chgData name="Crichigno Benitez, Jorge" userId="e8c2d0ca-3c76-40b7-b803-52729ce5e219" providerId="ADAL" clId="{05538903-69E8-4703-B7A0-355C37921C41}" dt="2023-01-27T20:55:59.490" v="3293" actId="1076"/>
          <ac:cxnSpMkLst>
            <pc:docMk/>
            <pc:sldMk cId="1369270755" sldId="344"/>
            <ac:cxnSpMk id="19" creationId="{12953D16-6778-8C02-BC97-DD70C995219C}"/>
          </ac:cxnSpMkLst>
        </pc:cxnChg>
        <pc:cxnChg chg="add mod">
          <ac:chgData name="Crichigno Benitez, Jorge" userId="e8c2d0ca-3c76-40b7-b803-52729ce5e219" providerId="ADAL" clId="{05538903-69E8-4703-B7A0-355C37921C41}" dt="2023-01-27T20:55:59.490" v="3293" actId="1076"/>
          <ac:cxnSpMkLst>
            <pc:docMk/>
            <pc:sldMk cId="1369270755" sldId="344"/>
            <ac:cxnSpMk id="20" creationId="{240C28A9-FA4F-E950-F039-408796915178}"/>
          </ac:cxnSpMkLst>
        </pc:cxnChg>
        <pc:cxnChg chg="add mod">
          <ac:chgData name="Crichigno Benitez, Jorge" userId="e8c2d0ca-3c76-40b7-b803-52729ce5e219" providerId="ADAL" clId="{05538903-69E8-4703-B7A0-355C37921C41}" dt="2023-01-27T20:55:59.490" v="3293" actId="1076"/>
          <ac:cxnSpMkLst>
            <pc:docMk/>
            <pc:sldMk cId="1369270755" sldId="344"/>
            <ac:cxnSpMk id="21" creationId="{BA560E32-1DA0-C051-A407-70138738FE91}"/>
          </ac:cxnSpMkLst>
        </pc:cxnChg>
        <pc:cxnChg chg="add mod">
          <ac:chgData name="Crichigno Benitez, Jorge" userId="e8c2d0ca-3c76-40b7-b803-52729ce5e219" providerId="ADAL" clId="{05538903-69E8-4703-B7A0-355C37921C41}" dt="2023-01-27T20:55:59.490" v="3293" actId="1076"/>
          <ac:cxnSpMkLst>
            <pc:docMk/>
            <pc:sldMk cId="1369270755" sldId="344"/>
            <ac:cxnSpMk id="22" creationId="{34E966F8-E2CC-BD75-F4C4-92E49E83FF9F}"/>
          </ac:cxnSpMkLst>
        </pc:cxnChg>
        <pc:cxnChg chg="add mod">
          <ac:chgData name="Crichigno Benitez, Jorge" userId="e8c2d0ca-3c76-40b7-b803-52729ce5e219" providerId="ADAL" clId="{05538903-69E8-4703-B7A0-355C37921C41}" dt="2023-01-27T20:55:59.490" v="3293" actId="1076"/>
          <ac:cxnSpMkLst>
            <pc:docMk/>
            <pc:sldMk cId="1369270755" sldId="344"/>
            <ac:cxnSpMk id="23" creationId="{529D9027-31B3-E56E-CA72-E1B00E4A1E7A}"/>
          </ac:cxnSpMkLst>
        </pc:cxnChg>
        <pc:cxnChg chg="add mod">
          <ac:chgData name="Crichigno Benitez, Jorge" userId="e8c2d0ca-3c76-40b7-b803-52729ce5e219" providerId="ADAL" clId="{05538903-69E8-4703-B7A0-355C37921C41}" dt="2023-01-27T20:55:59.490" v="3293" actId="1076"/>
          <ac:cxnSpMkLst>
            <pc:docMk/>
            <pc:sldMk cId="1369270755" sldId="344"/>
            <ac:cxnSpMk id="24" creationId="{444907A0-9CAA-307E-B8DD-87E42A3A8DD6}"/>
          </ac:cxnSpMkLst>
        </pc:cxnChg>
        <pc:cxnChg chg="add mod">
          <ac:chgData name="Crichigno Benitez, Jorge" userId="e8c2d0ca-3c76-40b7-b803-52729ce5e219" providerId="ADAL" clId="{05538903-69E8-4703-B7A0-355C37921C41}" dt="2023-01-27T20:55:59.490" v="3293" actId="1076"/>
          <ac:cxnSpMkLst>
            <pc:docMk/>
            <pc:sldMk cId="1369270755" sldId="344"/>
            <ac:cxnSpMk id="25" creationId="{EEFE6ED9-FBE9-B96F-FC01-6D50F5750E91}"/>
          </ac:cxnSpMkLst>
        </pc:cxnChg>
        <pc:cxnChg chg="add mod">
          <ac:chgData name="Crichigno Benitez, Jorge" userId="e8c2d0ca-3c76-40b7-b803-52729ce5e219" providerId="ADAL" clId="{05538903-69E8-4703-B7A0-355C37921C41}" dt="2023-01-27T20:55:59.490" v="3293" actId="1076"/>
          <ac:cxnSpMkLst>
            <pc:docMk/>
            <pc:sldMk cId="1369270755" sldId="344"/>
            <ac:cxnSpMk id="26" creationId="{88008037-43AA-0C77-1A8D-BAB1A393AC04}"/>
          </ac:cxnSpMkLst>
        </pc:cxnChg>
        <pc:cxnChg chg="add mod">
          <ac:chgData name="Crichigno Benitez, Jorge" userId="e8c2d0ca-3c76-40b7-b803-52729ce5e219" providerId="ADAL" clId="{05538903-69E8-4703-B7A0-355C37921C41}" dt="2023-01-27T20:55:59.490" v="3293" actId="1076"/>
          <ac:cxnSpMkLst>
            <pc:docMk/>
            <pc:sldMk cId="1369270755" sldId="344"/>
            <ac:cxnSpMk id="27" creationId="{C6877D0C-BB92-D61F-0915-06A2505E6868}"/>
          </ac:cxnSpMkLst>
        </pc:cxnChg>
        <pc:cxnChg chg="add mod">
          <ac:chgData name="Crichigno Benitez, Jorge" userId="e8c2d0ca-3c76-40b7-b803-52729ce5e219" providerId="ADAL" clId="{05538903-69E8-4703-B7A0-355C37921C41}" dt="2023-01-27T20:55:59.490" v="3293" actId="1076"/>
          <ac:cxnSpMkLst>
            <pc:docMk/>
            <pc:sldMk cId="1369270755" sldId="344"/>
            <ac:cxnSpMk id="28" creationId="{7E069675-E7DA-8330-2812-5B978DA237EE}"/>
          </ac:cxnSpMkLst>
        </pc:cxnChg>
        <pc:cxnChg chg="add mod">
          <ac:chgData name="Crichigno Benitez, Jorge" userId="e8c2d0ca-3c76-40b7-b803-52729ce5e219" providerId="ADAL" clId="{05538903-69E8-4703-B7A0-355C37921C41}" dt="2023-01-27T20:55:59.490" v="3293" actId="1076"/>
          <ac:cxnSpMkLst>
            <pc:docMk/>
            <pc:sldMk cId="1369270755" sldId="344"/>
            <ac:cxnSpMk id="29" creationId="{AEF41A4D-E324-B9A5-EEB3-1F4E4D5AC88F}"/>
          </ac:cxnSpMkLst>
        </pc:cxnChg>
        <pc:cxnChg chg="add mod">
          <ac:chgData name="Crichigno Benitez, Jorge" userId="e8c2d0ca-3c76-40b7-b803-52729ce5e219" providerId="ADAL" clId="{05538903-69E8-4703-B7A0-355C37921C41}" dt="2023-01-27T20:55:59.490" v="3293" actId="1076"/>
          <ac:cxnSpMkLst>
            <pc:docMk/>
            <pc:sldMk cId="1369270755" sldId="344"/>
            <ac:cxnSpMk id="30" creationId="{48C3C18C-A766-F122-9F23-E8EC9E4BFFE7}"/>
          </ac:cxnSpMkLst>
        </pc:cxnChg>
        <pc:cxnChg chg="add mod">
          <ac:chgData name="Crichigno Benitez, Jorge" userId="e8c2d0ca-3c76-40b7-b803-52729ce5e219" providerId="ADAL" clId="{05538903-69E8-4703-B7A0-355C37921C41}" dt="2023-01-27T20:55:59.490" v="3293" actId="1076"/>
          <ac:cxnSpMkLst>
            <pc:docMk/>
            <pc:sldMk cId="1369270755" sldId="344"/>
            <ac:cxnSpMk id="31" creationId="{53A295DB-5341-AD55-313C-DA0D5C34A452}"/>
          </ac:cxnSpMkLst>
        </pc:cxnChg>
        <pc:cxnChg chg="add mod">
          <ac:chgData name="Crichigno Benitez, Jorge" userId="e8c2d0ca-3c76-40b7-b803-52729ce5e219" providerId="ADAL" clId="{05538903-69E8-4703-B7A0-355C37921C41}" dt="2023-01-27T20:55:59.490" v="3293" actId="1076"/>
          <ac:cxnSpMkLst>
            <pc:docMk/>
            <pc:sldMk cId="1369270755" sldId="344"/>
            <ac:cxnSpMk id="32" creationId="{91A22A5C-8234-6438-BF62-96CC0C8C917B}"/>
          </ac:cxnSpMkLst>
        </pc:cxnChg>
        <pc:cxnChg chg="add mod">
          <ac:chgData name="Crichigno Benitez, Jorge" userId="e8c2d0ca-3c76-40b7-b803-52729ce5e219" providerId="ADAL" clId="{05538903-69E8-4703-B7A0-355C37921C41}" dt="2023-01-27T20:55:59.490" v="3293" actId="1076"/>
          <ac:cxnSpMkLst>
            <pc:docMk/>
            <pc:sldMk cId="1369270755" sldId="344"/>
            <ac:cxnSpMk id="33" creationId="{7FF1D767-A876-9BB0-E1F7-7C9B8CE89DDC}"/>
          </ac:cxnSpMkLst>
        </pc:cxnChg>
        <pc:cxnChg chg="add mod">
          <ac:chgData name="Crichigno Benitez, Jorge" userId="e8c2d0ca-3c76-40b7-b803-52729ce5e219" providerId="ADAL" clId="{05538903-69E8-4703-B7A0-355C37921C41}" dt="2023-01-27T20:55:59.490" v="3293" actId="1076"/>
          <ac:cxnSpMkLst>
            <pc:docMk/>
            <pc:sldMk cId="1369270755" sldId="344"/>
            <ac:cxnSpMk id="34" creationId="{D0EB146A-5CC6-B8DD-DEAE-9281653219DE}"/>
          </ac:cxnSpMkLst>
        </pc:cxnChg>
        <pc:cxnChg chg="add mod">
          <ac:chgData name="Crichigno Benitez, Jorge" userId="e8c2d0ca-3c76-40b7-b803-52729ce5e219" providerId="ADAL" clId="{05538903-69E8-4703-B7A0-355C37921C41}" dt="2023-01-27T20:55:59.490" v="3293" actId="1076"/>
          <ac:cxnSpMkLst>
            <pc:docMk/>
            <pc:sldMk cId="1369270755" sldId="344"/>
            <ac:cxnSpMk id="35" creationId="{40153A40-7F3A-1D31-166F-A6291F90BEFD}"/>
          </ac:cxnSpMkLst>
        </pc:cxnChg>
        <pc:cxnChg chg="add mod">
          <ac:chgData name="Crichigno Benitez, Jorge" userId="e8c2d0ca-3c76-40b7-b803-52729ce5e219" providerId="ADAL" clId="{05538903-69E8-4703-B7A0-355C37921C41}" dt="2023-01-27T20:55:59.490" v="3293" actId="1076"/>
          <ac:cxnSpMkLst>
            <pc:docMk/>
            <pc:sldMk cId="1369270755" sldId="344"/>
            <ac:cxnSpMk id="39" creationId="{3EF047C9-E9E1-A22C-BDB3-1CF09C405612}"/>
          </ac:cxnSpMkLst>
        </pc:cxnChg>
        <pc:cxnChg chg="add mod">
          <ac:chgData name="Crichigno Benitez, Jorge" userId="e8c2d0ca-3c76-40b7-b803-52729ce5e219" providerId="ADAL" clId="{05538903-69E8-4703-B7A0-355C37921C41}" dt="2023-01-27T20:55:59.490" v="3293" actId="1076"/>
          <ac:cxnSpMkLst>
            <pc:docMk/>
            <pc:sldMk cId="1369270755" sldId="344"/>
            <ac:cxnSpMk id="40" creationId="{38AD78A2-4790-8C49-48C2-B646DB6FA195}"/>
          </ac:cxnSpMkLst>
        </pc:cxnChg>
        <pc:cxnChg chg="add mod">
          <ac:chgData name="Crichigno Benitez, Jorge" userId="e8c2d0ca-3c76-40b7-b803-52729ce5e219" providerId="ADAL" clId="{05538903-69E8-4703-B7A0-355C37921C41}" dt="2023-01-27T20:55:59.490" v="3293" actId="1076"/>
          <ac:cxnSpMkLst>
            <pc:docMk/>
            <pc:sldMk cId="1369270755" sldId="344"/>
            <ac:cxnSpMk id="42" creationId="{682C8653-1B89-1DEA-AB51-3A35029C6EAB}"/>
          </ac:cxnSpMkLst>
        </pc:cxnChg>
      </pc:sldChg>
      <pc:sldChg chg="addSp delSp modSp add mod">
        <pc:chgData name="Crichigno Benitez, Jorge" userId="e8c2d0ca-3c76-40b7-b803-52729ce5e219" providerId="ADAL" clId="{05538903-69E8-4703-B7A0-355C37921C41}" dt="2023-01-30T12:48:32.346" v="6176"/>
        <pc:sldMkLst>
          <pc:docMk/>
          <pc:sldMk cId="3479184790" sldId="345"/>
        </pc:sldMkLst>
        <pc:spChg chg="add del mod">
          <ac:chgData name="Crichigno Benitez, Jorge" userId="e8c2d0ca-3c76-40b7-b803-52729ce5e219" providerId="ADAL" clId="{05538903-69E8-4703-B7A0-355C37921C41}" dt="2023-01-28T01:26:24.997" v="4435" actId="478"/>
          <ac:spMkLst>
            <pc:docMk/>
            <pc:sldMk cId="3479184790" sldId="345"/>
            <ac:spMk id="12" creationId="{547F2E92-D7B3-570B-C493-BEA06249C28D}"/>
          </ac:spMkLst>
        </pc:spChg>
        <pc:spChg chg="del">
          <ac:chgData name="Crichigno Benitez, Jorge" userId="e8c2d0ca-3c76-40b7-b803-52729ce5e219" providerId="ADAL" clId="{05538903-69E8-4703-B7A0-355C37921C41}" dt="2023-01-28T01:26:21.556" v="4434" actId="478"/>
          <ac:spMkLst>
            <pc:docMk/>
            <pc:sldMk cId="3479184790" sldId="345"/>
            <ac:spMk id="14" creationId="{2C52F805-AC02-26F5-8F11-A7B12700C246}"/>
          </ac:spMkLst>
        </pc:spChg>
        <pc:spChg chg="add mod">
          <ac:chgData name="Crichigno Benitez, Jorge" userId="e8c2d0ca-3c76-40b7-b803-52729ce5e219" providerId="ADAL" clId="{05538903-69E8-4703-B7A0-355C37921C41}" dt="2023-01-30T12:34:47.427" v="6015" actId="20577"/>
          <ac:spMkLst>
            <pc:docMk/>
            <pc:sldMk cId="3479184790" sldId="345"/>
            <ac:spMk id="16" creationId="{58610C27-1638-99BB-C952-B286B2A940D5}"/>
          </ac:spMkLst>
        </pc:spChg>
        <pc:picChg chg="add del mod">
          <ac:chgData name="Crichigno Benitez, Jorge" userId="e8c2d0ca-3c76-40b7-b803-52729ce5e219" providerId="ADAL" clId="{05538903-69E8-4703-B7A0-355C37921C41}" dt="2023-01-28T00:43:04.704" v="4310" actId="478"/>
          <ac:picMkLst>
            <pc:docMk/>
            <pc:sldMk cId="3479184790" sldId="345"/>
            <ac:picMk id="2" creationId="{9E348F4B-7D97-07E7-6480-DB887F6FC078}"/>
          </ac:picMkLst>
        </pc:picChg>
        <pc:picChg chg="add mod">
          <ac:chgData name="Crichigno Benitez, Jorge" userId="e8c2d0ca-3c76-40b7-b803-52729ce5e219" providerId="ADAL" clId="{05538903-69E8-4703-B7A0-355C37921C41}" dt="2023-01-28T00:43:09.468" v="4314" actId="1076"/>
          <ac:picMkLst>
            <pc:docMk/>
            <pc:sldMk cId="3479184790" sldId="345"/>
            <ac:picMk id="8" creationId="{AD0BFBB9-F811-497B-3EB4-6C19294E3601}"/>
          </ac:picMkLst>
        </pc:picChg>
        <pc:cxnChg chg="add mod">
          <ac:chgData name="Crichigno Benitez, Jorge" userId="e8c2d0ca-3c76-40b7-b803-52729ce5e219" providerId="ADAL" clId="{05538903-69E8-4703-B7A0-355C37921C41}" dt="2023-01-30T12:48:32.346" v="6176"/>
          <ac:cxnSpMkLst>
            <pc:docMk/>
            <pc:sldMk cId="3479184790" sldId="345"/>
            <ac:cxnSpMk id="4" creationId="{393C3C2A-84DB-8924-9B94-F4295284998F}"/>
          </ac:cxnSpMkLst>
        </pc:cxnChg>
        <pc:cxnChg chg="del">
          <ac:chgData name="Crichigno Benitez, Jorge" userId="e8c2d0ca-3c76-40b7-b803-52729ce5e219" providerId="ADAL" clId="{05538903-69E8-4703-B7A0-355C37921C41}" dt="2023-01-28T01:26:21.556" v="4434" actId="478"/>
          <ac:cxnSpMkLst>
            <pc:docMk/>
            <pc:sldMk cId="3479184790" sldId="345"/>
            <ac:cxnSpMk id="9" creationId="{D2C2371A-5D17-7230-1D9E-68622F7536C2}"/>
          </ac:cxnSpMkLst>
        </pc:cxnChg>
        <pc:cxnChg chg="add del mod">
          <ac:chgData name="Crichigno Benitez, Jorge" userId="e8c2d0ca-3c76-40b7-b803-52729ce5e219" providerId="ADAL" clId="{05538903-69E8-4703-B7A0-355C37921C41}" dt="2023-01-30T12:48:31.490" v="6175" actId="478"/>
          <ac:cxnSpMkLst>
            <pc:docMk/>
            <pc:sldMk cId="3479184790" sldId="345"/>
            <ac:cxnSpMk id="15" creationId="{512C709C-1E61-7535-7409-9310E3ACA47F}"/>
          </ac:cxnSpMkLst>
        </pc:cxnChg>
      </pc:sldChg>
      <pc:sldChg chg="addSp delSp modSp add mod">
        <pc:chgData name="Crichigno Benitez, Jorge" userId="e8c2d0ca-3c76-40b7-b803-52729ce5e219" providerId="ADAL" clId="{05538903-69E8-4703-B7A0-355C37921C41}" dt="2023-01-30T12:48:36.712" v="6178"/>
        <pc:sldMkLst>
          <pc:docMk/>
          <pc:sldMk cId="1163445524" sldId="346"/>
        </pc:sldMkLst>
        <pc:spChg chg="mod">
          <ac:chgData name="Crichigno Benitez, Jorge" userId="e8c2d0ca-3c76-40b7-b803-52729ce5e219" providerId="ADAL" clId="{05538903-69E8-4703-B7A0-355C37921C41}" dt="2023-01-27T23:33:48.024" v="3920" actId="20577"/>
          <ac:spMkLst>
            <pc:docMk/>
            <pc:sldMk cId="1163445524" sldId="346"/>
            <ac:spMk id="5" creationId="{098E06D7-32CD-E525-F948-CA9C4E282EF5}"/>
          </ac:spMkLst>
        </pc:spChg>
        <pc:spChg chg="add mod">
          <ac:chgData name="Crichigno Benitez, Jorge" userId="e8c2d0ca-3c76-40b7-b803-52729ce5e219" providerId="ADAL" clId="{05538903-69E8-4703-B7A0-355C37921C41}" dt="2023-01-30T11:59:58.885" v="5295" actId="122"/>
          <ac:spMkLst>
            <pc:docMk/>
            <pc:sldMk cId="1163445524" sldId="346"/>
            <ac:spMk id="7" creationId="{0391CF26-50BF-67D6-BB2D-3F76B6E2A210}"/>
          </ac:spMkLst>
        </pc:spChg>
        <pc:spChg chg="add del mod">
          <ac:chgData name="Crichigno Benitez, Jorge" userId="e8c2d0ca-3c76-40b7-b803-52729ce5e219" providerId="ADAL" clId="{05538903-69E8-4703-B7A0-355C37921C41}" dt="2023-01-27T23:37:40.074" v="3973"/>
          <ac:spMkLst>
            <pc:docMk/>
            <pc:sldMk cId="1163445524" sldId="346"/>
            <ac:spMk id="11" creationId="{FEE85475-7607-1CF5-CDDD-E9E64D3DD943}"/>
          </ac:spMkLst>
        </pc:spChg>
        <pc:spChg chg="add del mod">
          <ac:chgData name="Crichigno Benitez, Jorge" userId="e8c2d0ca-3c76-40b7-b803-52729ce5e219" providerId="ADAL" clId="{05538903-69E8-4703-B7A0-355C37921C41}" dt="2023-01-28T01:26:35.109" v="4438" actId="478"/>
          <ac:spMkLst>
            <pc:docMk/>
            <pc:sldMk cId="1163445524" sldId="346"/>
            <ac:spMk id="13" creationId="{EC362CB1-0360-EFA8-5DFC-E36480D550AD}"/>
          </ac:spMkLst>
        </pc:spChg>
        <pc:spChg chg="del">
          <ac:chgData name="Crichigno Benitez, Jorge" userId="e8c2d0ca-3c76-40b7-b803-52729ce5e219" providerId="ADAL" clId="{05538903-69E8-4703-B7A0-355C37921C41}" dt="2023-01-28T01:26:31.938" v="4437" actId="478"/>
          <ac:spMkLst>
            <pc:docMk/>
            <pc:sldMk cId="1163445524" sldId="346"/>
            <ac:spMk id="14" creationId="{2C52F805-AC02-26F5-8F11-A7B12700C246}"/>
          </ac:spMkLst>
        </pc:spChg>
        <pc:spChg chg="add mod">
          <ac:chgData name="Crichigno Benitez, Jorge" userId="e8c2d0ca-3c76-40b7-b803-52729ce5e219" providerId="ADAL" clId="{05538903-69E8-4703-B7A0-355C37921C41}" dt="2023-01-30T12:34:43.288" v="6014" actId="20577"/>
          <ac:spMkLst>
            <pc:docMk/>
            <pc:sldMk cId="1163445524" sldId="346"/>
            <ac:spMk id="16" creationId="{57D7C296-78A9-CCA2-5A33-1BBA594C9A0E}"/>
          </ac:spMkLst>
        </pc:spChg>
        <pc:graphicFrameChg chg="del mod">
          <ac:chgData name="Crichigno Benitez, Jorge" userId="e8c2d0ca-3c76-40b7-b803-52729ce5e219" providerId="ADAL" clId="{05538903-69E8-4703-B7A0-355C37921C41}" dt="2023-01-27T23:32:49.252" v="3862" actId="478"/>
          <ac:graphicFrameMkLst>
            <pc:docMk/>
            <pc:sldMk cId="1163445524" sldId="346"/>
            <ac:graphicFrameMk id="2" creationId="{230637F9-466F-8EBC-3BA2-D8A70563F380}"/>
          </ac:graphicFrameMkLst>
        </pc:graphicFrameChg>
        <pc:graphicFrameChg chg="add del mod">
          <ac:chgData name="Crichigno Benitez, Jorge" userId="e8c2d0ca-3c76-40b7-b803-52729ce5e219" providerId="ADAL" clId="{05538903-69E8-4703-B7A0-355C37921C41}" dt="2023-01-30T11:59:44.665" v="5290" actId="478"/>
          <ac:graphicFrameMkLst>
            <pc:docMk/>
            <pc:sldMk cId="1163445524" sldId="346"/>
            <ac:graphicFrameMk id="6" creationId="{5B32B7E9-133D-3C70-A8EA-3A210EBB4947}"/>
          </ac:graphicFrameMkLst>
        </pc:graphicFrameChg>
        <pc:picChg chg="add mod">
          <ac:chgData name="Crichigno Benitez, Jorge" userId="e8c2d0ca-3c76-40b7-b803-52729ce5e219" providerId="ADAL" clId="{05538903-69E8-4703-B7A0-355C37921C41}" dt="2023-01-30T12:00:06.620" v="5300" actId="1076"/>
          <ac:picMkLst>
            <pc:docMk/>
            <pc:sldMk cId="1163445524" sldId="346"/>
            <ac:picMk id="4" creationId="{72E91676-A36B-91DA-2607-EFFCBDEB8BBC}"/>
          </ac:picMkLst>
        </pc:picChg>
        <pc:picChg chg="add del mod">
          <ac:chgData name="Crichigno Benitez, Jorge" userId="e8c2d0ca-3c76-40b7-b803-52729ce5e219" providerId="ADAL" clId="{05538903-69E8-4703-B7A0-355C37921C41}" dt="2023-01-27T23:32:56.790" v="3866" actId="22"/>
          <ac:picMkLst>
            <pc:docMk/>
            <pc:sldMk cId="1163445524" sldId="346"/>
            <ac:picMk id="4" creationId="{881298D0-64A8-9DE0-189D-6B08056EE1BA}"/>
          </ac:picMkLst>
        </pc:picChg>
        <pc:picChg chg="add del mod">
          <ac:chgData name="Crichigno Benitez, Jorge" userId="e8c2d0ca-3c76-40b7-b803-52729ce5e219" providerId="ADAL" clId="{05538903-69E8-4703-B7A0-355C37921C41}" dt="2023-01-27T23:37:40.074" v="3973"/>
          <ac:picMkLst>
            <pc:docMk/>
            <pc:sldMk cId="1163445524" sldId="346"/>
            <ac:picMk id="8" creationId="{2F445FEE-0279-F715-511F-1E0B771ECF0A}"/>
          </ac:picMkLst>
        </pc:picChg>
        <pc:cxnChg chg="add mod">
          <ac:chgData name="Crichigno Benitez, Jorge" userId="e8c2d0ca-3c76-40b7-b803-52729ce5e219" providerId="ADAL" clId="{05538903-69E8-4703-B7A0-355C37921C41}" dt="2023-01-30T12:48:36.712" v="6178"/>
          <ac:cxnSpMkLst>
            <pc:docMk/>
            <pc:sldMk cId="1163445524" sldId="346"/>
            <ac:cxnSpMk id="8" creationId="{047AAFE0-9913-4C66-DB2E-BBA8EB74A5DE}"/>
          </ac:cxnSpMkLst>
        </pc:cxnChg>
        <pc:cxnChg chg="del">
          <ac:chgData name="Crichigno Benitez, Jorge" userId="e8c2d0ca-3c76-40b7-b803-52729ce5e219" providerId="ADAL" clId="{05538903-69E8-4703-B7A0-355C37921C41}" dt="2023-01-28T01:26:31.938" v="4437" actId="478"/>
          <ac:cxnSpMkLst>
            <pc:docMk/>
            <pc:sldMk cId="1163445524" sldId="346"/>
            <ac:cxnSpMk id="9" creationId="{D2C2371A-5D17-7230-1D9E-68622F7536C2}"/>
          </ac:cxnSpMkLst>
        </pc:cxnChg>
        <pc:cxnChg chg="add del mod">
          <ac:chgData name="Crichigno Benitez, Jorge" userId="e8c2d0ca-3c76-40b7-b803-52729ce5e219" providerId="ADAL" clId="{05538903-69E8-4703-B7A0-355C37921C41}" dt="2023-01-27T23:37:40.074" v="3973"/>
          <ac:cxnSpMkLst>
            <pc:docMk/>
            <pc:sldMk cId="1163445524" sldId="346"/>
            <ac:cxnSpMk id="10" creationId="{EFE072F6-7895-A93A-B292-FE031CD89F06}"/>
          </ac:cxnSpMkLst>
        </pc:cxnChg>
        <pc:cxnChg chg="add del mod">
          <ac:chgData name="Crichigno Benitez, Jorge" userId="e8c2d0ca-3c76-40b7-b803-52729ce5e219" providerId="ADAL" clId="{05538903-69E8-4703-B7A0-355C37921C41}" dt="2023-01-30T12:48:36.057" v="6177" actId="478"/>
          <ac:cxnSpMkLst>
            <pc:docMk/>
            <pc:sldMk cId="1163445524" sldId="346"/>
            <ac:cxnSpMk id="15" creationId="{936B10E5-CDD6-AF5D-CBBD-0AC06EEEB35E}"/>
          </ac:cxnSpMkLst>
        </pc:cxnChg>
      </pc:sldChg>
      <pc:sldChg chg="addSp delSp modSp add del mod">
        <pc:chgData name="Crichigno Benitez, Jorge" userId="e8c2d0ca-3c76-40b7-b803-52729ce5e219" providerId="ADAL" clId="{05538903-69E8-4703-B7A0-355C37921C41}" dt="2023-01-28T00:44:00.354" v="4316" actId="47"/>
        <pc:sldMkLst>
          <pc:docMk/>
          <pc:sldMk cId="22022141" sldId="347"/>
        </pc:sldMkLst>
        <pc:spChg chg="add del mod">
          <ac:chgData name="Crichigno Benitez, Jorge" userId="e8c2d0ca-3c76-40b7-b803-52729ce5e219" providerId="ADAL" clId="{05538903-69E8-4703-B7A0-355C37921C41}" dt="2023-01-28T00:43:48.424" v="4315" actId="478"/>
          <ac:spMkLst>
            <pc:docMk/>
            <pc:sldMk cId="22022141" sldId="347"/>
            <ac:spMk id="4" creationId="{22A23059-2A46-208D-7CEF-FDDF251BA9E2}"/>
          </ac:spMkLst>
        </pc:spChg>
        <pc:graphicFrameChg chg="del mod">
          <ac:chgData name="Crichigno Benitez, Jorge" userId="e8c2d0ca-3c76-40b7-b803-52729ce5e219" providerId="ADAL" clId="{05538903-69E8-4703-B7A0-355C37921C41}" dt="2023-01-27T23:36:37.102" v="3942" actId="478"/>
          <ac:graphicFrameMkLst>
            <pc:docMk/>
            <pc:sldMk cId="22022141" sldId="347"/>
            <ac:graphicFrameMk id="6" creationId="{5B32B7E9-133D-3C70-A8EA-3A210EBB4947}"/>
          </ac:graphicFrameMkLst>
        </pc:graphicFrameChg>
        <pc:picChg chg="add del mod">
          <ac:chgData name="Crichigno Benitez, Jorge" userId="e8c2d0ca-3c76-40b7-b803-52729ce5e219" providerId="ADAL" clId="{05538903-69E8-4703-B7A0-355C37921C41}" dt="2023-01-28T00:43:48.424" v="4315" actId="478"/>
          <ac:picMkLst>
            <pc:docMk/>
            <pc:sldMk cId="22022141" sldId="347"/>
            <ac:picMk id="2" creationId="{1FBAFAE3-B9B3-1D5C-7C99-89DCD47479BE}"/>
          </ac:picMkLst>
        </pc:picChg>
        <pc:cxnChg chg="add del mod">
          <ac:chgData name="Crichigno Benitez, Jorge" userId="e8c2d0ca-3c76-40b7-b803-52729ce5e219" providerId="ADAL" clId="{05538903-69E8-4703-B7A0-355C37921C41}" dt="2023-01-28T00:43:48.424" v="4315" actId="478"/>
          <ac:cxnSpMkLst>
            <pc:docMk/>
            <pc:sldMk cId="22022141" sldId="347"/>
            <ac:cxnSpMk id="3" creationId="{46E8F799-35C1-B0E8-78FB-BDD83950DCB5}"/>
          </ac:cxnSpMkLst>
        </pc:cxnChg>
      </pc:sldChg>
      <pc:sldChg chg="addSp delSp modSp add mod ord">
        <pc:chgData name="Crichigno Benitez, Jorge" userId="e8c2d0ca-3c76-40b7-b803-52729ce5e219" providerId="ADAL" clId="{05538903-69E8-4703-B7A0-355C37921C41}" dt="2023-01-30T12:48:45.349" v="6180"/>
        <pc:sldMkLst>
          <pc:docMk/>
          <pc:sldMk cId="82513978" sldId="348"/>
        </pc:sldMkLst>
        <pc:spChg chg="mod">
          <ac:chgData name="Crichigno Benitez, Jorge" userId="e8c2d0ca-3c76-40b7-b803-52729ce5e219" providerId="ADAL" clId="{05538903-69E8-4703-B7A0-355C37921C41}" dt="2023-01-27T23:40:55.743" v="4106" actId="20577"/>
          <ac:spMkLst>
            <pc:docMk/>
            <pc:sldMk cId="82513978" sldId="348"/>
            <ac:spMk id="5" creationId="{098E06D7-32CD-E525-F948-CA9C4E282EF5}"/>
          </ac:spMkLst>
        </pc:spChg>
        <pc:spChg chg="mod">
          <ac:chgData name="Crichigno Benitez, Jorge" userId="e8c2d0ca-3c76-40b7-b803-52729ce5e219" providerId="ADAL" clId="{05538903-69E8-4703-B7A0-355C37921C41}" dt="2023-01-30T12:00:46.853" v="5306"/>
          <ac:spMkLst>
            <pc:docMk/>
            <pc:sldMk cId="82513978" sldId="348"/>
            <ac:spMk id="7" creationId="{0391CF26-50BF-67D6-BB2D-3F76B6E2A210}"/>
          </ac:spMkLst>
        </pc:spChg>
        <pc:spChg chg="add del mod">
          <ac:chgData name="Crichigno Benitez, Jorge" userId="e8c2d0ca-3c76-40b7-b803-52729ce5e219" providerId="ADAL" clId="{05538903-69E8-4703-B7A0-355C37921C41}" dt="2023-01-28T01:26:45.767" v="4441" actId="478"/>
          <ac:spMkLst>
            <pc:docMk/>
            <pc:sldMk cId="82513978" sldId="348"/>
            <ac:spMk id="11" creationId="{BEB80F1E-15A3-48F4-9689-2CA481C9FAE1}"/>
          </ac:spMkLst>
        </pc:spChg>
        <pc:spChg chg="add mod">
          <ac:chgData name="Crichigno Benitez, Jorge" userId="e8c2d0ca-3c76-40b7-b803-52729ce5e219" providerId="ADAL" clId="{05538903-69E8-4703-B7A0-355C37921C41}" dt="2023-01-30T12:34:34.762" v="6013" actId="20577"/>
          <ac:spMkLst>
            <pc:docMk/>
            <pc:sldMk cId="82513978" sldId="348"/>
            <ac:spMk id="13" creationId="{C9C88587-E2E6-CA90-9EDE-2563481E4F0A}"/>
          </ac:spMkLst>
        </pc:spChg>
        <pc:spChg chg="del">
          <ac:chgData name="Crichigno Benitez, Jorge" userId="e8c2d0ca-3c76-40b7-b803-52729ce5e219" providerId="ADAL" clId="{05538903-69E8-4703-B7A0-355C37921C41}" dt="2023-01-28T01:26:42.683" v="4440" actId="478"/>
          <ac:spMkLst>
            <pc:docMk/>
            <pc:sldMk cId="82513978" sldId="348"/>
            <ac:spMk id="14" creationId="{2C52F805-AC02-26F5-8F11-A7B12700C246}"/>
          </ac:spMkLst>
        </pc:spChg>
        <pc:graphicFrameChg chg="add del mod">
          <ac:chgData name="Crichigno Benitez, Jorge" userId="e8c2d0ca-3c76-40b7-b803-52729ce5e219" providerId="ADAL" clId="{05538903-69E8-4703-B7A0-355C37921C41}" dt="2023-01-30T12:00:33.901" v="5301" actId="478"/>
          <ac:graphicFrameMkLst>
            <pc:docMk/>
            <pc:sldMk cId="82513978" sldId="348"/>
            <ac:graphicFrameMk id="2" creationId="{E3847DD8-DC6E-5D42-11B8-57FB82C66FAA}"/>
          </ac:graphicFrameMkLst>
        </pc:graphicFrameChg>
        <pc:graphicFrameChg chg="del">
          <ac:chgData name="Crichigno Benitez, Jorge" userId="e8c2d0ca-3c76-40b7-b803-52729ce5e219" providerId="ADAL" clId="{05538903-69E8-4703-B7A0-355C37921C41}" dt="2023-01-27T23:37:46.302" v="3975" actId="478"/>
          <ac:graphicFrameMkLst>
            <pc:docMk/>
            <pc:sldMk cId="82513978" sldId="348"/>
            <ac:graphicFrameMk id="6" creationId="{5B32B7E9-133D-3C70-A8EA-3A210EBB4947}"/>
          </ac:graphicFrameMkLst>
        </pc:graphicFrameChg>
        <pc:picChg chg="add del mod">
          <ac:chgData name="Crichigno Benitez, Jorge" userId="e8c2d0ca-3c76-40b7-b803-52729ce5e219" providerId="ADAL" clId="{05538903-69E8-4703-B7A0-355C37921C41}" dt="2023-01-27T23:41:07.377" v="4110"/>
          <ac:picMkLst>
            <pc:docMk/>
            <pc:sldMk cId="82513978" sldId="348"/>
            <ac:picMk id="3" creationId="{8688728F-46CA-53FF-C903-1C862C642F22}"/>
          </ac:picMkLst>
        </pc:picChg>
        <pc:picChg chg="add mod">
          <ac:chgData name="Crichigno Benitez, Jorge" userId="e8c2d0ca-3c76-40b7-b803-52729ce5e219" providerId="ADAL" clId="{05538903-69E8-4703-B7A0-355C37921C41}" dt="2023-01-30T12:00:40.632" v="5305" actId="1076"/>
          <ac:picMkLst>
            <pc:docMk/>
            <pc:sldMk cId="82513978" sldId="348"/>
            <ac:picMk id="6" creationId="{2A9FCDE5-9011-0DD0-0938-6A29105D1EC0}"/>
          </ac:picMkLst>
        </pc:picChg>
        <pc:picChg chg="add mod">
          <ac:chgData name="Crichigno Benitez, Jorge" userId="e8c2d0ca-3c76-40b7-b803-52729ce5e219" providerId="ADAL" clId="{05538903-69E8-4703-B7A0-355C37921C41}" dt="2023-01-27T23:41:47.147" v="4116" actId="208"/>
          <ac:picMkLst>
            <pc:docMk/>
            <pc:sldMk cId="82513978" sldId="348"/>
            <ac:picMk id="8" creationId="{2C7C280C-A48E-AC15-5DA2-FCAA3AADB594}"/>
          </ac:picMkLst>
        </pc:picChg>
        <pc:cxnChg chg="add mod">
          <ac:chgData name="Crichigno Benitez, Jorge" userId="e8c2d0ca-3c76-40b7-b803-52729ce5e219" providerId="ADAL" clId="{05538903-69E8-4703-B7A0-355C37921C41}" dt="2023-01-30T12:48:45.349" v="6180"/>
          <ac:cxnSpMkLst>
            <pc:docMk/>
            <pc:sldMk cId="82513978" sldId="348"/>
            <ac:cxnSpMk id="9" creationId="{B8478AF7-7DE0-6EF3-A6E1-E74E7A19C0DC}"/>
          </ac:cxnSpMkLst>
        </pc:cxnChg>
        <pc:cxnChg chg="del">
          <ac:chgData name="Crichigno Benitez, Jorge" userId="e8c2d0ca-3c76-40b7-b803-52729ce5e219" providerId="ADAL" clId="{05538903-69E8-4703-B7A0-355C37921C41}" dt="2023-01-28T01:26:42.683" v="4440" actId="478"/>
          <ac:cxnSpMkLst>
            <pc:docMk/>
            <pc:sldMk cId="82513978" sldId="348"/>
            <ac:cxnSpMk id="9" creationId="{D2C2371A-5D17-7230-1D9E-68622F7536C2}"/>
          </ac:cxnSpMkLst>
        </pc:cxnChg>
        <pc:cxnChg chg="add del mod">
          <ac:chgData name="Crichigno Benitez, Jorge" userId="e8c2d0ca-3c76-40b7-b803-52729ce5e219" providerId="ADAL" clId="{05538903-69E8-4703-B7A0-355C37921C41}" dt="2023-01-30T12:48:44.670" v="6179" actId="478"/>
          <ac:cxnSpMkLst>
            <pc:docMk/>
            <pc:sldMk cId="82513978" sldId="348"/>
            <ac:cxnSpMk id="12" creationId="{031CB4B7-1513-ED6B-A98A-14DC2342842E}"/>
          </ac:cxnSpMkLst>
        </pc:cxnChg>
      </pc:sldChg>
      <pc:sldChg chg="delSp modSp add del mod">
        <pc:chgData name="Crichigno Benitez, Jorge" userId="e8c2d0ca-3c76-40b7-b803-52729ce5e219" providerId="ADAL" clId="{05538903-69E8-4703-B7A0-355C37921C41}" dt="2023-01-30T11:48:52.146" v="4979" actId="47"/>
        <pc:sldMkLst>
          <pc:docMk/>
          <pc:sldMk cId="2648692205" sldId="349"/>
        </pc:sldMkLst>
        <pc:spChg chg="mod">
          <ac:chgData name="Crichigno Benitez, Jorge" userId="e8c2d0ca-3c76-40b7-b803-52729ce5e219" providerId="ADAL" clId="{05538903-69E8-4703-B7A0-355C37921C41}" dt="2023-01-30T11:48:03.850" v="4952" actId="14100"/>
          <ac:spMkLst>
            <pc:docMk/>
            <pc:sldMk cId="2648692205" sldId="349"/>
            <ac:spMk id="5" creationId="{098E06D7-32CD-E525-F948-CA9C4E282EF5}"/>
          </ac:spMkLst>
        </pc:spChg>
        <pc:spChg chg="del mod">
          <ac:chgData name="Crichigno Benitez, Jorge" userId="e8c2d0ca-3c76-40b7-b803-52729ce5e219" providerId="ADAL" clId="{05538903-69E8-4703-B7A0-355C37921C41}" dt="2023-01-28T00:48:38.739" v="4334" actId="478"/>
          <ac:spMkLst>
            <pc:docMk/>
            <pc:sldMk cId="2648692205" sldId="349"/>
            <ac:spMk id="7" creationId="{0391CF26-50BF-67D6-BB2D-3F76B6E2A210}"/>
          </ac:spMkLst>
        </pc:spChg>
        <pc:spChg chg="mod">
          <ac:chgData name="Crichigno Benitez, Jorge" userId="e8c2d0ca-3c76-40b7-b803-52729ce5e219" providerId="ADAL" clId="{05538903-69E8-4703-B7A0-355C37921C41}" dt="2023-01-28T00:48:59.455" v="4380" actId="20577"/>
          <ac:spMkLst>
            <pc:docMk/>
            <pc:sldMk cId="2648692205" sldId="349"/>
            <ac:spMk id="14" creationId="{2C52F805-AC02-26F5-8F11-A7B12700C246}"/>
          </ac:spMkLst>
        </pc:spChg>
        <pc:graphicFrameChg chg="del">
          <ac:chgData name="Crichigno Benitez, Jorge" userId="e8c2d0ca-3c76-40b7-b803-52729ce5e219" providerId="ADAL" clId="{05538903-69E8-4703-B7A0-355C37921C41}" dt="2023-01-28T00:48:35.048" v="4331" actId="478"/>
          <ac:graphicFrameMkLst>
            <pc:docMk/>
            <pc:sldMk cId="2648692205" sldId="349"/>
            <ac:graphicFrameMk id="2" creationId="{E3847DD8-DC6E-5D42-11B8-57FB82C66FAA}"/>
          </ac:graphicFrameMkLst>
        </pc:graphicFrameChg>
        <pc:picChg chg="del">
          <ac:chgData name="Crichigno Benitez, Jorge" userId="e8c2d0ca-3c76-40b7-b803-52729ce5e219" providerId="ADAL" clId="{05538903-69E8-4703-B7A0-355C37921C41}" dt="2023-01-28T00:48:36.093" v="4332" actId="478"/>
          <ac:picMkLst>
            <pc:docMk/>
            <pc:sldMk cId="2648692205" sldId="349"/>
            <ac:picMk id="8" creationId="{2C7C280C-A48E-AC15-5DA2-FCAA3AADB594}"/>
          </ac:picMkLst>
        </pc:picChg>
        <pc:cxnChg chg="mod">
          <ac:chgData name="Crichigno Benitez, Jorge" userId="e8c2d0ca-3c76-40b7-b803-52729ce5e219" providerId="ADAL" clId="{05538903-69E8-4703-B7A0-355C37921C41}" dt="2023-01-28T00:49:05.296" v="4381" actId="14100"/>
          <ac:cxnSpMkLst>
            <pc:docMk/>
            <pc:sldMk cId="2648692205" sldId="349"/>
            <ac:cxnSpMk id="9" creationId="{D2C2371A-5D17-7230-1D9E-68622F7536C2}"/>
          </ac:cxnSpMkLst>
        </pc:cxnChg>
      </pc:sldChg>
      <pc:sldChg chg="addSp delSp modSp mod">
        <pc:chgData name="Crichigno Benitez, Jorge" userId="e8c2d0ca-3c76-40b7-b803-52729ce5e219" providerId="ADAL" clId="{05538903-69E8-4703-B7A0-355C37921C41}" dt="2023-01-30T12:43:47.926" v="6104" actId="478"/>
        <pc:sldMkLst>
          <pc:docMk/>
          <pc:sldMk cId="1006723953" sldId="350"/>
        </pc:sldMkLst>
        <pc:spChg chg="mod">
          <ac:chgData name="Crichigno Benitez, Jorge" userId="e8c2d0ca-3c76-40b7-b803-52729ce5e219" providerId="ADAL" clId="{05538903-69E8-4703-B7A0-355C37921C41}" dt="2023-01-30T12:27:51.295" v="5857" actId="14100"/>
          <ac:spMkLst>
            <pc:docMk/>
            <pc:sldMk cId="1006723953" sldId="350"/>
            <ac:spMk id="14" creationId="{2C52F805-AC02-26F5-8F11-A7B12700C246}"/>
          </ac:spMkLst>
        </pc:spChg>
        <pc:picChg chg="mod">
          <ac:chgData name="Crichigno Benitez, Jorge" userId="e8c2d0ca-3c76-40b7-b803-52729ce5e219" providerId="ADAL" clId="{05538903-69E8-4703-B7A0-355C37921C41}" dt="2023-01-30T11:20:05.141" v="4766" actId="1076"/>
          <ac:picMkLst>
            <pc:docMk/>
            <pc:sldMk cId="1006723953" sldId="350"/>
            <ac:picMk id="3" creationId="{56E8EC03-F425-5645-5404-9F84A6C269E7}"/>
          </ac:picMkLst>
        </pc:picChg>
        <pc:picChg chg="add mod">
          <ac:chgData name="Crichigno Benitez, Jorge" userId="e8c2d0ca-3c76-40b7-b803-52729ce5e219" providerId="ADAL" clId="{05538903-69E8-4703-B7A0-355C37921C41}" dt="2023-01-30T11:20:03.780" v="4765" actId="1076"/>
          <ac:picMkLst>
            <pc:docMk/>
            <pc:sldMk cId="1006723953" sldId="350"/>
            <ac:picMk id="6" creationId="{CB827E10-F9F3-D963-0A82-E8BB30C60E26}"/>
          </ac:picMkLst>
        </pc:picChg>
        <pc:picChg chg="add del mod">
          <ac:chgData name="Crichigno Benitez, Jorge" userId="e8c2d0ca-3c76-40b7-b803-52729ce5e219" providerId="ADAL" clId="{05538903-69E8-4703-B7A0-355C37921C41}" dt="2023-01-30T12:43:47.926" v="6104" actId="478"/>
          <ac:picMkLst>
            <pc:docMk/>
            <pc:sldMk cId="1006723953" sldId="350"/>
            <ac:picMk id="8" creationId="{C0871164-5ED4-5D8C-282B-247EDF7F5387}"/>
          </ac:picMkLst>
        </pc:picChg>
        <pc:cxnChg chg="mod">
          <ac:chgData name="Crichigno Benitez, Jorge" userId="e8c2d0ca-3c76-40b7-b803-52729ce5e219" providerId="ADAL" clId="{05538903-69E8-4703-B7A0-355C37921C41}" dt="2023-01-30T12:27:53.246" v="5858" actId="14100"/>
          <ac:cxnSpMkLst>
            <pc:docMk/>
            <pc:sldMk cId="1006723953" sldId="350"/>
            <ac:cxnSpMk id="9" creationId="{D2C2371A-5D17-7230-1D9E-68622F7536C2}"/>
          </ac:cxnSpMkLst>
        </pc:cxnChg>
      </pc:sldChg>
      <pc:sldChg chg="modSp mod">
        <pc:chgData name="Crichigno Benitez, Jorge" userId="e8c2d0ca-3c76-40b7-b803-52729ce5e219" providerId="ADAL" clId="{05538903-69E8-4703-B7A0-355C37921C41}" dt="2023-01-30T12:28:16.262" v="5864" actId="14100"/>
        <pc:sldMkLst>
          <pc:docMk/>
          <pc:sldMk cId="2269213619" sldId="351"/>
        </pc:sldMkLst>
        <pc:spChg chg="mod">
          <ac:chgData name="Crichigno Benitez, Jorge" userId="e8c2d0ca-3c76-40b7-b803-52729ce5e219" providerId="ADAL" clId="{05538903-69E8-4703-B7A0-355C37921C41}" dt="2023-01-30T11:22:28.643" v="4868" actId="20577"/>
          <ac:spMkLst>
            <pc:docMk/>
            <pc:sldMk cId="2269213619" sldId="351"/>
            <ac:spMk id="5" creationId="{098E06D7-32CD-E525-F948-CA9C4E282EF5}"/>
          </ac:spMkLst>
        </pc:spChg>
        <pc:spChg chg="mod">
          <ac:chgData name="Crichigno Benitez, Jorge" userId="e8c2d0ca-3c76-40b7-b803-52729ce5e219" providerId="ADAL" clId="{05538903-69E8-4703-B7A0-355C37921C41}" dt="2023-01-30T12:28:02.995" v="5860" actId="14100"/>
          <ac:spMkLst>
            <pc:docMk/>
            <pc:sldMk cId="2269213619" sldId="351"/>
            <ac:spMk id="14" creationId="{2C52F805-AC02-26F5-8F11-A7B12700C246}"/>
          </ac:spMkLst>
        </pc:spChg>
        <pc:picChg chg="mod">
          <ac:chgData name="Crichigno Benitez, Jorge" userId="e8c2d0ca-3c76-40b7-b803-52729ce5e219" providerId="ADAL" clId="{05538903-69E8-4703-B7A0-355C37921C41}" dt="2023-01-30T11:22:53.752" v="4871" actId="1076"/>
          <ac:picMkLst>
            <pc:docMk/>
            <pc:sldMk cId="2269213619" sldId="351"/>
            <ac:picMk id="7" creationId="{36FF7FF4-3FC6-F847-5C3E-BB42D08756FD}"/>
          </ac:picMkLst>
        </pc:picChg>
        <pc:picChg chg="mod">
          <ac:chgData name="Crichigno Benitez, Jorge" userId="e8c2d0ca-3c76-40b7-b803-52729ce5e219" providerId="ADAL" clId="{05538903-69E8-4703-B7A0-355C37921C41}" dt="2023-01-30T11:23:00.875" v="4873" actId="1076"/>
          <ac:picMkLst>
            <pc:docMk/>
            <pc:sldMk cId="2269213619" sldId="351"/>
            <ac:picMk id="10" creationId="{15DFC4D5-0FF7-5318-CDA3-11A97F47D1A0}"/>
          </ac:picMkLst>
        </pc:picChg>
        <pc:cxnChg chg="mod">
          <ac:chgData name="Crichigno Benitez, Jorge" userId="e8c2d0ca-3c76-40b7-b803-52729ce5e219" providerId="ADAL" clId="{05538903-69E8-4703-B7A0-355C37921C41}" dt="2023-01-30T12:28:16.262" v="5864" actId="14100"/>
          <ac:cxnSpMkLst>
            <pc:docMk/>
            <pc:sldMk cId="2269213619" sldId="351"/>
            <ac:cxnSpMk id="9" creationId="{D2C2371A-5D17-7230-1D9E-68622F7536C2}"/>
          </ac:cxnSpMkLst>
        </pc:cxnChg>
      </pc:sldChg>
      <pc:sldChg chg="modSp mod">
        <pc:chgData name="Crichigno Benitez, Jorge" userId="e8c2d0ca-3c76-40b7-b803-52729ce5e219" providerId="ADAL" clId="{05538903-69E8-4703-B7A0-355C37921C41}" dt="2023-01-30T12:28:12.351" v="5863" actId="14100"/>
        <pc:sldMkLst>
          <pc:docMk/>
          <pc:sldMk cId="2096419130" sldId="352"/>
        </pc:sldMkLst>
        <pc:spChg chg="mod">
          <ac:chgData name="Crichigno Benitez, Jorge" userId="e8c2d0ca-3c76-40b7-b803-52729ce5e219" providerId="ADAL" clId="{05538903-69E8-4703-B7A0-355C37921C41}" dt="2023-01-30T11:22:36.204" v="4869"/>
          <ac:spMkLst>
            <pc:docMk/>
            <pc:sldMk cId="2096419130" sldId="352"/>
            <ac:spMk id="5" creationId="{098E06D7-32CD-E525-F948-CA9C4E282EF5}"/>
          </ac:spMkLst>
        </pc:spChg>
        <pc:spChg chg="mod">
          <ac:chgData name="Crichigno Benitez, Jorge" userId="e8c2d0ca-3c76-40b7-b803-52729ce5e219" providerId="ADAL" clId="{05538903-69E8-4703-B7A0-355C37921C41}" dt="2023-01-30T12:28:10.455" v="5862" actId="14100"/>
          <ac:spMkLst>
            <pc:docMk/>
            <pc:sldMk cId="2096419130" sldId="352"/>
            <ac:spMk id="14" creationId="{2C52F805-AC02-26F5-8F11-A7B12700C246}"/>
          </ac:spMkLst>
        </pc:spChg>
        <pc:picChg chg="mod">
          <ac:chgData name="Crichigno Benitez, Jorge" userId="e8c2d0ca-3c76-40b7-b803-52729ce5e219" providerId="ADAL" clId="{05538903-69E8-4703-B7A0-355C37921C41}" dt="2023-01-30T11:24:24.922" v="4885" actId="1076"/>
          <ac:picMkLst>
            <pc:docMk/>
            <pc:sldMk cId="2096419130" sldId="352"/>
            <ac:picMk id="3" creationId="{E61026DE-03CA-9BE2-83B2-85DC2214CF46}"/>
          </ac:picMkLst>
        </pc:picChg>
        <pc:picChg chg="mod">
          <ac:chgData name="Crichigno Benitez, Jorge" userId="e8c2d0ca-3c76-40b7-b803-52729ce5e219" providerId="ADAL" clId="{05538903-69E8-4703-B7A0-355C37921C41}" dt="2023-01-30T11:24:22.225" v="4884" actId="1076"/>
          <ac:picMkLst>
            <pc:docMk/>
            <pc:sldMk cId="2096419130" sldId="352"/>
            <ac:picMk id="6" creationId="{F110CF2A-3D8A-416C-5013-B875F97A565C}"/>
          </ac:picMkLst>
        </pc:picChg>
        <pc:cxnChg chg="mod">
          <ac:chgData name="Crichigno Benitez, Jorge" userId="e8c2d0ca-3c76-40b7-b803-52729ce5e219" providerId="ADAL" clId="{05538903-69E8-4703-B7A0-355C37921C41}" dt="2023-01-30T12:28:12.351" v="5863" actId="14100"/>
          <ac:cxnSpMkLst>
            <pc:docMk/>
            <pc:sldMk cId="2096419130" sldId="352"/>
            <ac:cxnSpMk id="9" creationId="{D2C2371A-5D17-7230-1D9E-68622F7536C2}"/>
          </ac:cxnSpMkLst>
        </pc:cxnChg>
      </pc:sldChg>
      <pc:sldChg chg="modSp add mod ord">
        <pc:chgData name="Crichigno Benitez, Jorge" userId="e8c2d0ca-3c76-40b7-b803-52729ce5e219" providerId="ADAL" clId="{05538903-69E8-4703-B7A0-355C37921C41}" dt="2023-01-30T19:18:54.477" v="6304" actId="20577"/>
        <pc:sldMkLst>
          <pc:docMk/>
          <pc:sldMk cId="4040110146" sldId="353"/>
        </pc:sldMkLst>
        <pc:spChg chg="mod">
          <ac:chgData name="Crichigno Benitez, Jorge" userId="e8c2d0ca-3c76-40b7-b803-52729ce5e219" providerId="ADAL" clId="{05538903-69E8-4703-B7A0-355C37921C41}" dt="2023-01-30T19:18:54.477" v="6304" actId="20577"/>
          <ac:spMkLst>
            <pc:docMk/>
            <pc:sldMk cId="4040110146" sldId="353"/>
            <ac:spMk id="5" creationId="{098E06D7-32CD-E525-F948-CA9C4E282EF5}"/>
          </ac:spMkLst>
        </pc:spChg>
        <pc:spChg chg="mod">
          <ac:chgData name="Crichigno Benitez, Jorge" userId="e8c2d0ca-3c76-40b7-b803-52729ce5e219" providerId="ADAL" clId="{05538903-69E8-4703-B7A0-355C37921C41}" dt="2023-01-30T11:53:57.352" v="5280" actId="20577"/>
          <ac:spMkLst>
            <pc:docMk/>
            <pc:sldMk cId="4040110146" sldId="353"/>
            <ac:spMk id="14" creationId="{2C52F805-AC02-26F5-8F11-A7B12700C246}"/>
          </ac:spMkLst>
        </pc:spChg>
        <pc:cxnChg chg="mod">
          <ac:chgData name="Crichigno Benitez, Jorge" userId="e8c2d0ca-3c76-40b7-b803-52729ce5e219" providerId="ADAL" clId="{05538903-69E8-4703-B7A0-355C37921C41}" dt="2023-01-30T11:48:45.810" v="4977" actId="14100"/>
          <ac:cxnSpMkLst>
            <pc:docMk/>
            <pc:sldMk cId="4040110146" sldId="353"/>
            <ac:cxnSpMk id="9" creationId="{D2C2371A-5D17-7230-1D9E-68622F7536C2}"/>
          </ac:cxnSpMkLst>
        </pc:cxnChg>
      </pc:sldChg>
      <pc:sldChg chg="modSp add mod ord">
        <pc:chgData name="Crichigno Benitez, Jorge" userId="e8c2d0ca-3c76-40b7-b803-52729ce5e219" providerId="ADAL" clId="{05538903-69E8-4703-B7A0-355C37921C41}" dt="2023-01-30T14:21:36.482" v="6270" actId="20577"/>
        <pc:sldMkLst>
          <pc:docMk/>
          <pc:sldMk cId="2417199859" sldId="354"/>
        </pc:sldMkLst>
        <pc:spChg chg="mod">
          <ac:chgData name="Crichigno Benitez, Jorge" userId="e8c2d0ca-3c76-40b7-b803-52729ce5e219" providerId="ADAL" clId="{05538903-69E8-4703-B7A0-355C37921C41}" dt="2023-01-30T14:21:36.482" v="6270" actId="20577"/>
          <ac:spMkLst>
            <pc:docMk/>
            <pc:sldMk cId="2417199859" sldId="354"/>
            <ac:spMk id="5" creationId="{098E06D7-32CD-E525-F948-CA9C4E282EF5}"/>
          </ac:spMkLst>
        </pc:spChg>
        <pc:spChg chg="mod">
          <ac:chgData name="Crichigno Benitez, Jorge" userId="e8c2d0ca-3c76-40b7-b803-52729ce5e219" providerId="ADAL" clId="{05538903-69E8-4703-B7A0-355C37921C41}" dt="2023-01-30T11:54:23.630" v="5283"/>
          <ac:spMkLst>
            <pc:docMk/>
            <pc:sldMk cId="2417199859" sldId="354"/>
            <ac:spMk id="14" creationId="{2C52F805-AC02-26F5-8F11-A7B12700C246}"/>
          </ac:spMkLst>
        </pc:spChg>
      </pc:sldChg>
      <pc:sldChg chg="add">
        <pc:chgData name="Crichigno Benitez, Jorge" userId="e8c2d0ca-3c76-40b7-b803-52729ce5e219" providerId="ADAL" clId="{05538903-69E8-4703-B7A0-355C37921C41}" dt="2023-01-30T11:58:46.274" v="5289"/>
        <pc:sldMkLst>
          <pc:docMk/>
          <pc:sldMk cId="3798637796" sldId="355"/>
        </pc:sldMkLst>
      </pc:sldChg>
      <pc:sldChg chg="add">
        <pc:chgData name="Crichigno Benitez, Jorge" userId="e8c2d0ca-3c76-40b7-b803-52729ce5e219" providerId="ADAL" clId="{05538903-69E8-4703-B7A0-355C37921C41}" dt="2023-01-30T11:58:46.274" v="5289"/>
        <pc:sldMkLst>
          <pc:docMk/>
          <pc:sldMk cId="162217832" sldId="356"/>
        </pc:sldMkLst>
      </pc:sldChg>
      <pc:sldChg chg="delSp modSp add mod">
        <pc:chgData name="Crichigno Benitez, Jorge" userId="e8c2d0ca-3c76-40b7-b803-52729ce5e219" providerId="ADAL" clId="{05538903-69E8-4703-B7A0-355C37921C41}" dt="2023-01-30T12:06:10.974" v="5396" actId="20577"/>
        <pc:sldMkLst>
          <pc:docMk/>
          <pc:sldMk cId="479340260" sldId="357"/>
        </pc:sldMkLst>
        <pc:spChg chg="del">
          <ac:chgData name="Crichigno Benitez, Jorge" userId="e8c2d0ca-3c76-40b7-b803-52729ce5e219" providerId="ADAL" clId="{05538903-69E8-4703-B7A0-355C37921C41}" dt="2023-01-30T12:05:58.298" v="5380" actId="478"/>
          <ac:spMkLst>
            <pc:docMk/>
            <pc:sldMk cId="479340260" sldId="357"/>
            <ac:spMk id="5" creationId="{098E06D7-32CD-E525-F948-CA9C4E282EF5}"/>
          </ac:spMkLst>
        </pc:spChg>
        <pc:spChg chg="mod">
          <ac:chgData name="Crichigno Benitez, Jorge" userId="e8c2d0ca-3c76-40b7-b803-52729ce5e219" providerId="ADAL" clId="{05538903-69E8-4703-B7A0-355C37921C41}" dt="2023-01-30T12:06:10.974" v="5396" actId="20577"/>
          <ac:spMkLst>
            <pc:docMk/>
            <pc:sldMk cId="479340260" sldId="357"/>
            <ac:spMk id="14" creationId="{2C52F805-AC02-26F5-8F11-A7B12700C246}"/>
          </ac:spMkLst>
        </pc:spChg>
        <pc:cxnChg chg="del">
          <ac:chgData name="Crichigno Benitez, Jorge" userId="e8c2d0ca-3c76-40b7-b803-52729ce5e219" providerId="ADAL" clId="{05538903-69E8-4703-B7A0-355C37921C41}" dt="2023-01-30T12:05:59.265" v="5381" actId="478"/>
          <ac:cxnSpMkLst>
            <pc:docMk/>
            <pc:sldMk cId="479340260" sldId="357"/>
            <ac:cxnSpMk id="9" creationId="{D2C2371A-5D17-7230-1D9E-68622F7536C2}"/>
          </ac:cxnSpMkLst>
        </pc:cxnChg>
      </pc:sldChg>
      <pc:sldChg chg="addSp delSp modSp add mod">
        <pc:chgData name="Crichigno Benitez, Jorge" userId="e8c2d0ca-3c76-40b7-b803-52729ce5e219" providerId="ADAL" clId="{05538903-69E8-4703-B7A0-355C37921C41}" dt="2023-01-30T13:49:20.981" v="6193" actId="20577"/>
        <pc:sldMkLst>
          <pc:docMk/>
          <pc:sldMk cId="382732462" sldId="358"/>
        </pc:sldMkLst>
        <pc:spChg chg="mod">
          <ac:chgData name="Crichigno Benitez, Jorge" userId="e8c2d0ca-3c76-40b7-b803-52729ce5e219" providerId="ADAL" clId="{05538903-69E8-4703-B7A0-355C37921C41}" dt="2023-01-30T12:11:25.125" v="5648" actId="14100"/>
          <ac:spMkLst>
            <pc:docMk/>
            <pc:sldMk cId="382732462" sldId="358"/>
            <ac:spMk id="14" creationId="{2C52F805-AC02-26F5-8F11-A7B12700C246}"/>
          </ac:spMkLst>
        </pc:spChg>
        <pc:spChg chg="mod">
          <ac:chgData name="Crichigno Benitez, Jorge" userId="e8c2d0ca-3c76-40b7-b803-52729ce5e219" providerId="ADAL" clId="{05538903-69E8-4703-B7A0-355C37921C41}" dt="2023-01-30T13:49:20.981" v="6193" actId="20577"/>
          <ac:spMkLst>
            <pc:docMk/>
            <pc:sldMk cId="382732462" sldId="358"/>
            <ac:spMk id="20" creationId="{F7D8FF88-94D6-73C5-A78A-5553EFFB5DB1}"/>
          </ac:spMkLst>
        </pc:spChg>
        <pc:picChg chg="mod">
          <ac:chgData name="Crichigno Benitez, Jorge" userId="e8c2d0ca-3c76-40b7-b803-52729ce5e219" providerId="ADAL" clId="{05538903-69E8-4703-B7A0-355C37921C41}" dt="2023-01-30T13:48:44.226" v="6191" actId="1076"/>
          <ac:picMkLst>
            <pc:docMk/>
            <pc:sldMk cId="382732462" sldId="358"/>
            <ac:picMk id="19" creationId="{A82D594F-D82C-2CFA-1CF9-FB9C24AADEFB}"/>
          </ac:picMkLst>
        </pc:picChg>
        <pc:picChg chg="add del mod">
          <ac:chgData name="Crichigno Benitez, Jorge" userId="e8c2d0ca-3c76-40b7-b803-52729ce5e219" providerId="ADAL" clId="{05538903-69E8-4703-B7A0-355C37921C41}" dt="2023-01-30T13:48:44.702" v="6192" actId="478"/>
          <ac:picMkLst>
            <pc:docMk/>
            <pc:sldMk cId="382732462" sldId="358"/>
            <ac:picMk id="21" creationId="{A70335A5-E015-9222-E299-AC78165CD68B}"/>
          </ac:picMkLst>
        </pc:picChg>
        <pc:cxnChg chg="mod">
          <ac:chgData name="Crichigno Benitez, Jorge" userId="e8c2d0ca-3c76-40b7-b803-52729ce5e219" providerId="ADAL" clId="{05538903-69E8-4703-B7A0-355C37921C41}" dt="2023-01-30T12:30:11.892" v="5913" actId="14100"/>
          <ac:cxnSpMkLst>
            <pc:docMk/>
            <pc:sldMk cId="382732462" sldId="358"/>
            <ac:cxnSpMk id="9" creationId="{D2C2371A-5D17-7230-1D9E-68622F7536C2}"/>
          </ac:cxnSpMkLst>
        </pc:cxnChg>
      </pc:sldChg>
      <pc:sldChg chg="delSp modSp add mod ord">
        <pc:chgData name="Crichigno Benitez, Jorge" userId="e8c2d0ca-3c76-40b7-b803-52729ce5e219" providerId="ADAL" clId="{05538903-69E8-4703-B7A0-355C37921C41}" dt="2023-01-30T12:44:12.860" v="6142" actId="20577"/>
        <pc:sldMkLst>
          <pc:docMk/>
          <pc:sldMk cId="1701028010" sldId="359"/>
        </pc:sldMkLst>
        <pc:spChg chg="mod">
          <ac:chgData name="Crichigno Benitez, Jorge" userId="e8c2d0ca-3c76-40b7-b803-52729ce5e219" providerId="ADAL" clId="{05538903-69E8-4703-B7A0-355C37921C41}" dt="2023-01-30T12:44:12.860" v="6142" actId="20577"/>
          <ac:spMkLst>
            <pc:docMk/>
            <pc:sldMk cId="1701028010" sldId="359"/>
            <ac:spMk id="5" creationId="{098E06D7-32CD-E525-F948-CA9C4E282EF5}"/>
          </ac:spMkLst>
        </pc:spChg>
        <pc:picChg chg="del">
          <ac:chgData name="Crichigno Benitez, Jorge" userId="e8c2d0ca-3c76-40b7-b803-52729ce5e219" providerId="ADAL" clId="{05538903-69E8-4703-B7A0-355C37921C41}" dt="2023-01-30T12:43:20.116" v="6057" actId="478"/>
          <ac:picMkLst>
            <pc:docMk/>
            <pc:sldMk cId="1701028010" sldId="359"/>
            <ac:picMk id="3" creationId="{56E8EC03-F425-5645-5404-9F84A6C269E7}"/>
          </ac:picMkLst>
        </pc:picChg>
        <pc:picChg chg="del">
          <ac:chgData name="Crichigno Benitez, Jorge" userId="e8c2d0ca-3c76-40b7-b803-52729ce5e219" providerId="ADAL" clId="{05538903-69E8-4703-B7A0-355C37921C41}" dt="2023-01-30T12:43:19.035" v="6056" actId="478"/>
          <ac:picMkLst>
            <pc:docMk/>
            <pc:sldMk cId="1701028010" sldId="359"/>
            <ac:picMk id="6" creationId="{CB827E10-F9F3-D963-0A82-E8BB30C60E26}"/>
          </ac:picMkLst>
        </pc:picChg>
        <pc:picChg chg="mod">
          <ac:chgData name="Crichigno Benitez, Jorge" userId="e8c2d0ca-3c76-40b7-b803-52729ce5e219" providerId="ADAL" clId="{05538903-69E8-4703-B7A0-355C37921C41}" dt="2023-01-30T12:43:21.104" v="6058" actId="1076"/>
          <ac:picMkLst>
            <pc:docMk/>
            <pc:sldMk cId="1701028010" sldId="359"/>
            <ac:picMk id="8" creationId="{C0871164-5ED4-5D8C-282B-247EDF7F53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049D7-7093-48EB-B3B4-D5BC370E885F}"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ABE652-DE59-4AD5-B5AF-C9B0E07B3F3F}" type="slidenum">
              <a:rPr lang="en-US" smtClean="0"/>
              <a:t>‹#›</a:t>
            </a:fld>
            <a:endParaRPr lang="en-US"/>
          </a:p>
        </p:txBody>
      </p:sp>
    </p:spTree>
    <p:extLst>
      <p:ext uri="{BB962C8B-B14F-4D97-AF65-F5344CB8AC3E}">
        <p14:creationId xmlns:p14="http://schemas.microsoft.com/office/powerpoint/2010/main" val="397543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tracey@thequilt.n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343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9097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78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106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highlight>
                  <a:srgbClr val="FFFF00"/>
                </a:highlight>
              </a:rPr>
              <a:t>NOTE: We recommend you download this document in order to make changes and then email your final version to be published. Click on the “File” tab at the top left and then click “Download”.  - best, </a:t>
            </a:r>
            <a:r>
              <a:rPr lang="en-US" u="sng" dirty="0">
                <a:solidFill>
                  <a:schemeClr val="hlink"/>
                </a:solidFill>
                <a:highlight>
                  <a:srgbClr val="FFFF00"/>
                </a:highlight>
                <a:hlinkClick r:id="rId3"/>
              </a:rPr>
              <a:t>tracey@thequilt.net</a:t>
            </a:r>
            <a:r>
              <a:rPr lang="en-US" dirty="0">
                <a:highlight>
                  <a:srgbClr val="FFFF00"/>
                </a:highlight>
              </a:rPr>
              <a:t> </a:t>
            </a: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8306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5220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highlight>
                  <a:srgbClr val="FFFF00"/>
                </a:highlight>
              </a:rPr>
              <a:t>NOTE: We recommend you download this document in order to make changes and then email your final version to be published. Click on the “File” tab at the top left and then click “Download”.  - best, </a:t>
            </a:r>
            <a:r>
              <a:rPr lang="en-US" u="sng" dirty="0">
                <a:solidFill>
                  <a:schemeClr val="hlink"/>
                </a:solidFill>
                <a:highlight>
                  <a:srgbClr val="FFFF00"/>
                </a:highlight>
                <a:hlinkClick r:id="rId3"/>
              </a:rPr>
              <a:t>tracey@thequilt.net</a:t>
            </a:r>
            <a:r>
              <a:rPr lang="en-US" dirty="0">
                <a:highlight>
                  <a:srgbClr val="FFFF00"/>
                </a:highlight>
              </a:rPr>
              <a:t> </a:t>
            </a: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6669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204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97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449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0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040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577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20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952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394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240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47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511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633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92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9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501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610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298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5902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620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081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3084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9894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4240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48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96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416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778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278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392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189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779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190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7457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806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475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372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506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3801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3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439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629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452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011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5731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231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highlight>
                  <a:srgbClr val="FFFF00"/>
                </a:highlight>
              </a:rPr>
              <a:t>https://www.ietf.org/rfc/rfc793.txt (1981)</a:t>
            </a:r>
            <a:endParaRPr dirty="0">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6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955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48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ighlight>
                  <a:srgbClr val="FFFF00"/>
                </a:highlight>
              </a:rPr>
              <a:t>NOTE: We recommend you download this document in order to make changes and then email your final version to be published. Click on the “File” tab at the top left and then click “Download”.  - best, </a:t>
            </a:r>
            <a:r>
              <a:rPr lang="en-US" u="sng">
                <a:solidFill>
                  <a:schemeClr val="hlink"/>
                </a:solidFill>
                <a:highlight>
                  <a:srgbClr val="FFFF00"/>
                </a:highlight>
                <a:hlinkClick r:id="rId3"/>
              </a:rPr>
              <a:t>tracey@thequilt.net</a:t>
            </a:r>
            <a:r>
              <a:rPr lang="en-US">
                <a:highlight>
                  <a:srgbClr val="FFFF00"/>
                </a:highlight>
              </a:rPr>
              <a:t> </a:t>
            </a:r>
            <a:endParaRPr>
              <a:highlight>
                <a:srgbClr val="FFFF00"/>
              </a:highlight>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135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9BDE-031E-1011-6A27-18A5CAFD0F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1DED68-C095-8302-7774-176F806D2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E0196-A187-5CD9-87DB-8007B32F8207}"/>
              </a:ext>
            </a:extLst>
          </p:cNvPr>
          <p:cNvSpPr>
            <a:spLocks noGrp="1"/>
          </p:cNvSpPr>
          <p:nvPr>
            <p:ph type="dt" sz="half" idx="10"/>
          </p:nvPr>
        </p:nvSpPr>
        <p:spPr/>
        <p:txBody>
          <a:bodyPr/>
          <a:lstStyle/>
          <a:p>
            <a:fld id="{A37FE5DF-1A40-4EE1-862F-998EA299603D}" type="datetime1">
              <a:rPr lang="en-US" smtClean="0"/>
              <a:t>1/30/2023</a:t>
            </a:fld>
            <a:endParaRPr lang="en-US"/>
          </a:p>
        </p:txBody>
      </p:sp>
      <p:sp>
        <p:nvSpPr>
          <p:cNvPr id="5" name="Footer Placeholder 4">
            <a:extLst>
              <a:ext uri="{FF2B5EF4-FFF2-40B4-BE49-F238E27FC236}">
                <a16:creationId xmlns:a16="http://schemas.microsoft.com/office/drawing/2014/main" id="{17A1C15D-BA20-8ACE-8CF6-CFFEC17BC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160EA-9E10-3CE7-95C7-020C2E6DB79B}"/>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408060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6C42-7F18-A5C9-6EC8-9EC91E56DE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EDFCF6-7722-4160-7FAA-E67DCC92E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362B3-CBA3-0D61-5D74-984A27A90292}"/>
              </a:ext>
            </a:extLst>
          </p:cNvPr>
          <p:cNvSpPr>
            <a:spLocks noGrp="1"/>
          </p:cNvSpPr>
          <p:nvPr>
            <p:ph type="dt" sz="half" idx="10"/>
          </p:nvPr>
        </p:nvSpPr>
        <p:spPr/>
        <p:txBody>
          <a:bodyPr/>
          <a:lstStyle/>
          <a:p>
            <a:fld id="{8884AB7E-3F48-4E32-A315-034183C842B6}" type="datetime1">
              <a:rPr lang="en-US" smtClean="0"/>
              <a:t>1/30/2023</a:t>
            </a:fld>
            <a:endParaRPr lang="en-US"/>
          </a:p>
        </p:txBody>
      </p:sp>
      <p:sp>
        <p:nvSpPr>
          <p:cNvPr id="5" name="Footer Placeholder 4">
            <a:extLst>
              <a:ext uri="{FF2B5EF4-FFF2-40B4-BE49-F238E27FC236}">
                <a16:creationId xmlns:a16="http://schemas.microsoft.com/office/drawing/2014/main" id="{1AF61A7D-7A2F-F322-206C-630B7DFF6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89FD0-9045-625C-FA46-6C37A763A61F}"/>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341962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74554-6AF5-BDF7-788D-423FEC2756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4F3D0C-78ED-3B53-A8C4-3384B3F88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A4882-AB2A-B91B-5D9D-D1ED28E79AE5}"/>
              </a:ext>
            </a:extLst>
          </p:cNvPr>
          <p:cNvSpPr>
            <a:spLocks noGrp="1"/>
          </p:cNvSpPr>
          <p:nvPr>
            <p:ph type="dt" sz="half" idx="10"/>
          </p:nvPr>
        </p:nvSpPr>
        <p:spPr/>
        <p:txBody>
          <a:bodyPr/>
          <a:lstStyle/>
          <a:p>
            <a:fld id="{6A887038-FED0-4333-9717-445279607759}" type="datetime1">
              <a:rPr lang="en-US" smtClean="0"/>
              <a:t>1/30/2023</a:t>
            </a:fld>
            <a:endParaRPr lang="en-US"/>
          </a:p>
        </p:txBody>
      </p:sp>
      <p:sp>
        <p:nvSpPr>
          <p:cNvPr id="5" name="Footer Placeholder 4">
            <a:extLst>
              <a:ext uri="{FF2B5EF4-FFF2-40B4-BE49-F238E27FC236}">
                <a16:creationId xmlns:a16="http://schemas.microsoft.com/office/drawing/2014/main" id="{A7D5800D-342F-4048-76B9-F9A6E7818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CEB34-8B2B-6652-13D1-49E96266D616}"/>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44905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C035-14E0-672E-936D-73E16871A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3A8D1A-53EC-253D-DEBF-8FE4FE6B3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5F1B6-A23F-5C57-CCEF-7E4894A7D30A}"/>
              </a:ext>
            </a:extLst>
          </p:cNvPr>
          <p:cNvSpPr>
            <a:spLocks noGrp="1"/>
          </p:cNvSpPr>
          <p:nvPr>
            <p:ph type="dt" sz="half" idx="10"/>
          </p:nvPr>
        </p:nvSpPr>
        <p:spPr/>
        <p:txBody>
          <a:bodyPr/>
          <a:lstStyle/>
          <a:p>
            <a:fld id="{032C04FB-2C16-445A-915C-0EC20BAD29E5}" type="datetime1">
              <a:rPr lang="en-US" smtClean="0"/>
              <a:t>1/30/2023</a:t>
            </a:fld>
            <a:endParaRPr lang="en-US"/>
          </a:p>
        </p:txBody>
      </p:sp>
      <p:sp>
        <p:nvSpPr>
          <p:cNvPr id="5" name="Footer Placeholder 4">
            <a:extLst>
              <a:ext uri="{FF2B5EF4-FFF2-40B4-BE49-F238E27FC236}">
                <a16:creationId xmlns:a16="http://schemas.microsoft.com/office/drawing/2014/main" id="{F244F374-866D-4A4B-B84B-5E5B56B21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6D18A-8C56-C538-8868-6FDBFB17D1B9}"/>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119416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CD7D-0CFD-D4A9-C796-59241E79F6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44AD76-49DD-483C-ACB5-86ABB0F67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350A7E-7819-3530-416D-42EA3CE8BB5B}"/>
              </a:ext>
            </a:extLst>
          </p:cNvPr>
          <p:cNvSpPr>
            <a:spLocks noGrp="1"/>
          </p:cNvSpPr>
          <p:nvPr>
            <p:ph type="dt" sz="half" idx="10"/>
          </p:nvPr>
        </p:nvSpPr>
        <p:spPr/>
        <p:txBody>
          <a:bodyPr/>
          <a:lstStyle/>
          <a:p>
            <a:fld id="{F59D65B7-51D6-43A0-9E47-2B1ED59AF8A9}" type="datetime1">
              <a:rPr lang="en-US" smtClean="0"/>
              <a:t>1/30/2023</a:t>
            </a:fld>
            <a:endParaRPr lang="en-US"/>
          </a:p>
        </p:txBody>
      </p:sp>
      <p:sp>
        <p:nvSpPr>
          <p:cNvPr id="5" name="Footer Placeholder 4">
            <a:extLst>
              <a:ext uri="{FF2B5EF4-FFF2-40B4-BE49-F238E27FC236}">
                <a16:creationId xmlns:a16="http://schemas.microsoft.com/office/drawing/2014/main" id="{51A9E1D6-4457-1716-63D9-339CD582E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E7630-3C71-C2DD-2BAA-4B100D615D3C}"/>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409168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CECB-C448-ECDB-4288-63B098828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EC7A0-020E-96B2-665B-802016DD5E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F5E04-3C37-99AD-51F4-681A19DE5C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9F71C1-3D11-6B99-3833-883A8DF9CE35}"/>
              </a:ext>
            </a:extLst>
          </p:cNvPr>
          <p:cNvSpPr>
            <a:spLocks noGrp="1"/>
          </p:cNvSpPr>
          <p:nvPr>
            <p:ph type="dt" sz="half" idx="10"/>
          </p:nvPr>
        </p:nvSpPr>
        <p:spPr/>
        <p:txBody>
          <a:bodyPr/>
          <a:lstStyle/>
          <a:p>
            <a:fld id="{4CAC4ACE-9723-4684-9F79-641B0C540384}" type="datetime1">
              <a:rPr lang="en-US" smtClean="0"/>
              <a:t>1/30/2023</a:t>
            </a:fld>
            <a:endParaRPr lang="en-US"/>
          </a:p>
        </p:txBody>
      </p:sp>
      <p:sp>
        <p:nvSpPr>
          <p:cNvPr id="6" name="Footer Placeholder 5">
            <a:extLst>
              <a:ext uri="{FF2B5EF4-FFF2-40B4-BE49-F238E27FC236}">
                <a16:creationId xmlns:a16="http://schemas.microsoft.com/office/drawing/2014/main" id="{9DE8D363-621B-660C-1B34-7E6366749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A11D1-73A2-B14C-B045-93B287C3A594}"/>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265406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72CA-6B43-8879-012A-0668B728B5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7889E-B4A3-1130-6344-5A981184C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A4E3ED-C5A9-7336-9250-2028F509AC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A5825-2D71-54A4-3CEA-1B90CB4E6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44455A-61F3-1B07-C599-787529B0C7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AC94A3-E17D-106B-307D-5BC2DADB0F9B}"/>
              </a:ext>
            </a:extLst>
          </p:cNvPr>
          <p:cNvSpPr>
            <a:spLocks noGrp="1"/>
          </p:cNvSpPr>
          <p:nvPr>
            <p:ph type="dt" sz="half" idx="10"/>
          </p:nvPr>
        </p:nvSpPr>
        <p:spPr/>
        <p:txBody>
          <a:bodyPr/>
          <a:lstStyle/>
          <a:p>
            <a:fld id="{49C4AAA2-9EE1-4B60-88E9-702D14CF70AC}" type="datetime1">
              <a:rPr lang="en-US" smtClean="0"/>
              <a:t>1/30/2023</a:t>
            </a:fld>
            <a:endParaRPr lang="en-US"/>
          </a:p>
        </p:txBody>
      </p:sp>
      <p:sp>
        <p:nvSpPr>
          <p:cNvPr id="8" name="Footer Placeholder 7">
            <a:extLst>
              <a:ext uri="{FF2B5EF4-FFF2-40B4-BE49-F238E27FC236}">
                <a16:creationId xmlns:a16="http://schemas.microsoft.com/office/drawing/2014/main" id="{48BF70A9-621C-33E0-085D-D374025C82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6A6AB-A816-2B26-9E64-9668EF7346EE}"/>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242553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E131-912F-1BF5-F387-6851A89D2D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FE6E60-DD44-1FC0-2E7E-76B748C84DBA}"/>
              </a:ext>
            </a:extLst>
          </p:cNvPr>
          <p:cNvSpPr>
            <a:spLocks noGrp="1"/>
          </p:cNvSpPr>
          <p:nvPr>
            <p:ph type="dt" sz="half" idx="10"/>
          </p:nvPr>
        </p:nvSpPr>
        <p:spPr/>
        <p:txBody>
          <a:bodyPr/>
          <a:lstStyle/>
          <a:p>
            <a:fld id="{D3168A9C-69BD-46A1-B1C3-252523851C04}" type="datetime1">
              <a:rPr lang="en-US" smtClean="0"/>
              <a:t>1/30/2023</a:t>
            </a:fld>
            <a:endParaRPr lang="en-US"/>
          </a:p>
        </p:txBody>
      </p:sp>
      <p:sp>
        <p:nvSpPr>
          <p:cNvPr id="4" name="Footer Placeholder 3">
            <a:extLst>
              <a:ext uri="{FF2B5EF4-FFF2-40B4-BE49-F238E27FC236}">
                <a16:creationId xmlns:a16="http://schemas.microsoft.com/office/drawing/2014/main" id="{A6C09F52-5542-5EC8-DBE9-936C65B8A8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AC4210-1E85-3740-70CF-07639FD87290}"/>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305149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9BE085-C2C8-28FC-5F40-23307120C28B}"/>
              </a:ext>
            </a:extLst>
          </p:cNvPr>
          <p:cNvSpPr>
            <a:spLocks noGrp="1"/>
          </p:cNvSpPr>
          <p:nvPr>
            <p:ph type="dt" sz="half" idx="10"/>
          </p:nvPr>
        </p:nvSpPr>
        <p:spPr/>
        <p:txBody>
          <a:bodyPr/>
          <a:lstStyle/>
          <a:p>
            <a:fld id="{68B5B564-09E2-446E-9BD3-959EAF7CB979}" type="datetime1">
              <a:rPr lang="en-US" smtClean="0"/>
              <a:t>1/30/2023</a:t>
            </a:fld>
            <a:endParaRPr lang="en-US"/>
          </a:p>
        </p:txBody>
      </p:sp>
      <p:sp>
        <p:nvSpPr>
          <p:cNvPr id="3" name="Footer Placeholder 2">
            <a:extLst>
              <a:ext uri="{FF2B5EF4-FFF2-40B4-BE49-F238E27FC236}">
                <a16:creationId xmlns:a16="http://schemas.microsoft.com/office/drawing/2014/main" id="{25D2E3CE-581C-6325-DA0D-ED07324A3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192E88-CB21-F2F3-5BD0-15C19C2C829A}"/>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417046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FA32-59ED-7746-DC80-373388A39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705E3F-FBE8-759B-0E1A-7FD519665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F2C38F-0D55-FA0F-84CA-549C658B5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5C635-25B3-E4B7-D6AC-AD20ED2588DD}"/>
              </a:ext>
            </a:extLst>
          </p:cNvPr>
          <p:cNvSpPr>
            <a:spLocks noGrp="1"/>
          </p:cNvSpPr>
          <p:nvPr>
            <p:ph type="dt" sz="half" idx="10"/>
          </p:nvPr>
        </p:nvSpPr>
        <p:spPr/>
        <p:txBody>
          <a:bodyPr/>
          <a:lstStyle/>
          <a:p>
            <a:fld id="{F953803A-1FAA-4D94-AA20-CFDE70C1D8B6}" type="datetime1">
              <a:rPr lang="en-US" smtClean="0"/>
              <a:t>1/30/2023</a:t>
            </a:fld>
            <a:endParaRPr lang="en-US"/>
          </a:p>
        </p:txBody>
      </p:sp>
      <p:sp>
        <p:nvSpPr>
          <p:cNvPr id="6" name="Footer Placeholder 5">
            <a:extLst>
              <a:ext uri="{FF2B5EF4-FFF2-40B4-BE49-F238E27FC236}">
                <a16:creationId xmlns:a16="http://schemas.microsoft.com/office/drawing/2014/main" id="{93D6279D-A728-FF05-F253-4FDD66090A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A4DE1-301C-FFFD-AD9D-B11077C23492}"/>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74891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ADC3-D153-167E-A938-E9BAE318E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CE861-4EF8-F41E-6913-04993CB79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1ECD74-C17D-BD4D-A10D-4097CA8BD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9F038-7D27-2531-7E3D-7304334E5F5D}"/>
              </a:ext>
            </a:extLst>
          </p:cNvPr>
          <p:cNvSpPr>
            <a:spLocks noGrp="1"/>
          </p:cNvSpPr>
          <p:nvPr>
            <p:ph type="dt" sz="half" idx="10"/>
          </p:nvPr>
        </p:nvSpPr>
        <p:spPr/>
        <p:txBody>
          <a:bodyPr/>
          <a:lstStyle/>
          <a:p>
            <a:fld id="{BD6C510A-5262-4EE1-9A3E-F7D94022E7F2}" type="datetime1">
              <a:rPr lang="en-US" smtClean="0"/>
              <a:t>1/30/2023</a:t>
            </a:fld>
            <a:endParaRPr lang="en-US"/>
          </a:p>
        </p:txBody>
      </p:sp>
      <p:sp>
        <p:nvSpPr>
          <p:cNvPr id="6" name="Footer Placeholder 5">
            <a:extLst>
              <a:ext uri="{FF2B5EF4-FFF2-40B4-BE49-F238E27FC236}">
                <a16:creationId xmlns:a16="http://schemas.microsoft.com/office/drawing/2014/main" id="{37787659-A81E-E04A-F102-0A61E5F14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C6CD2E-1107-1665-8D06-D7F4D3E2D787}"/>
              </a:ext>
            </a:extLst>
          </p:cNvPr>
          <p:cNvSpPr>
            <a:spLocks noGrp="1"/>
          </p:cNvSpPr>
          <p:nvPr>
            <p:ph type="sldNum" sz="quarter" idx="12"/>
          </p:nvPr>
        </p:nvSpPr>
        <p:spPr/>
        <p:txBody>
          <a:bodyPr/>
          <a:lstStyle/>
          <a:p>
            <a:fld id="{8321BE9F-D765-4E0E-8B8E-F7E296A58ECA}" type="slidenum">
              <a:rPr lang="en-US" smtClean="0"/>
              <a:t>‹#›</a:t>
            </a:fld>
            <a:endParaRPr lang="en-US"/>
          </a:p>
        </p:txBody>
      </p:sp>
    </p:spTree>
    <p:extLst>
      <p:ext uri="{BB962C8B-B14F-4D97-AF65-F5344CB8AC3E}">
        <p14:creationId xmlns:p14="http://schemas.microsoft.com/office/powerpoint/2010/main" val="131408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A875F-ECD3-8B8B-B45D-61E9468D7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30BA0-9962-9B09-57C8-1FE358AB7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CCABB-1EE5-5722-EA9D-9F2AB1186E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1030F-3AD5-4D3A-8D62-17C731C53F2E}" type="datetime1">
              <a:rPr lang="en-US" smtClean="0"/>
              <a:t>1/30/2023</a:t>
            </a:fld>
            <a:endParaRPr lang="en-US"/>
          </a:p>
        </p:txBody>
      </p:sp>
      <p:sp>
        <p:nvSpPr>
          <p:cNvPr id="5" name="Footer Placeholder 4">
            <a:extLst>
              <a:ext uri="{FF2B5EF4-FFF2-40B4-BE49-F238E27FC236}">
                <a16:creationId xmlns:a16="http://schemas.microsoft.com/office/drawing/2014/main" id="{52244CC5-34E9-2760-FB8F-193CC8E39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4FF145-5F07-6E61-F944-8422F12BF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1BE9F-D765-4E0E-8B8E-F7E296A58ECA}" type="slidenum">
              <a:rPr lang="en-US" smtClean="0"/>
              <a:t>‹#›</a:t>
            </a:fld>
            <a:endParaRPr lang="en-US"/>
          </a:p>
        </p:txBody>
      </p:sp>
    </p:spTree>
    <p:extLst>
      <p:ext uri="{BB962C8B-B14F-4D97-AF65-F5344CB8AC3E}">
        <p14:creationId xmlns:p14="http://schemas.microsoft.com/office/powerpoint/2010/main" val="2760806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e.sc.edu/cyberinfra"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www.youtube.com/watch?v=fiBuao6YZl0&amp;t=619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Visio_Drawing2.vsdx"/><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Visio_Drawing3.vsdx"/><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Visio_Drawing4.vsdx"/><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Visio_Drawing5.vsdx"/><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Visio_Drawing6.vsdx"/><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Visio_Drawing7.vsdx"/><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0.emf"/></Relationships>
</file>

<file path=ppt/slides/_rels/slide5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p1">
            <a:extLst>
              <a:ext uri="{FF2B5EF4-FFF2-40B4-BE49-F238E27FC236}">
                <a16:creationId xmlns:a16="http://schemas.microsoft.com/office/drawing/2014/main" id="{6018D08B-3A5B-4255-E3FB-966DD294DD3F}"/>
              </a:ext>
            </a:extLst>
          </p:cNvPr>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4F68CCB4-EB84-4BFF-9534-F289C868CB08}"/>
              </a:ext>
            </a:extLst>
          </p:cNvPr>
          <p:cNvPicPr>
            <a:picLocks noChangeAspect="1"/>
          </p:cNvPicPr>
          <p:nvPr/>
        </p:nvPicPr>
        <p:blipFill>
          <a:blip r:embed="rId2"/>
          <a:stretch>
            <a:fillRect/>
          </a:stretch>
        </p:blipFill>
        <p:spPr>
          <a:xfrm>
            <a:off x="4810537" y="5148070"/>
            <a:ext cx="2570925" cy="1589584"/>
          </a:xfrm>
          <a:prstGeom prst="rect">
            <a:avLst/>
          </a:prstGeom>
        </p:spPr>
      </p:pic>
      <p:sp>
        <p:nvSpPr>
          <p:cNvPr id="6" name="Title 1">
            <a:extLst>
              <a:ext uri="{FF2B5EF4-FFF2-40B4-BE49-F238E27FC236}">
                <a16:creationId xmlns:a16="http://schemas.microsoft.com/office/drawing/2014/main" id="{D8FC8FB0-A838-FA85-9BBA-BEB3C141A8C4}"/>
              </a:ext>
            </a:extLst>
          </p:cNvPr>
          <p:cNvSpPr txBox="1">
            <a:spLocks/>
          </p:cNvSpPr>
          <p:nvPr/>
        </p:nvSpPr>
        <p:spPr>
          <a:xfrm>
            <a:off x="0" y="346735"/>
            <a:ext cx="12192000" cy="553211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dirty="0">
                <a:latin typeface="+mn-lt"/>
              </a:rPr>
              <a:t>Network Performance and Measurements</a:t>
            </a:r>
          </a:p>
          <a:p>
            <a:pPr algn="ctr"/>
            <a:endParaRPr lang="en-US" sz="3000" dirty="0">
              <a:latin typeface="+mn-lt"/>
            </a:endParaRPr>
          </a:p>
          <a:p>
            <a:pPr algn="ctr"/>
            <a:endParaRPr lang="en-US" sz="3000" dirty="0">
              <a:latin typeface="+mn-lt"/>
            </a:endParaRPr>
          </a:p>
          <a:p>
            <a:pPr algn="ctr"/>
            <a:r>
              <a:rPr lang="en-US" sz="2600" dirty="0">
                <a:latin typeface="+mn-lt"/>
              </a:rPr>
              <a:t>Jorge Crichigno</a:t>
            </a:r>
            <a:br>
              <a:rPr lang="en-US" sz="2600" dirty="0">
                <a:latin typeface="+mn-lt"/>
              </a:rPr>
            </a:br>
            <a:r>
              <a:rPr lang="en-US" sz="2600" dirty="0">
                <a:latin typeface="+mn-lt"/>
              </a:rPr>
              <a:t>College of Engineering and Computing</a:t>
            </a:r>
            <a:br>
              <a:rPr lang="en-US" sz="2600" dirty="0">
                <a:latin typeface="+mn-lt"/>
              </a:rPr>
            </a:br>
            <a:r>
              <a:rPr lang="en-US" sz="2600" dirty="0">
                <a:latin typeface="+mn-lt"/>
              </a:rPr>
              <a:t>University of South Carolina</a:t>
            </a:r>
            <a:br>
              <a:rPr lang="en-US" sz="3000" dirty="0">
                <a:latin typeface="+mn-lt"/>
              </a:rPr>
            </a:br>
            <a:r>
              <a:rPr lang="en-US" sz="2600" dirty="0">
                <a:latin typeface="+mn-lt"/>
                <a:hlinkClick r:id="rId3"/>
              </a:rPr>
              <a:t>http://ce.sc.edu/cyberinfra</a:t>
            </a:r>
            <a:endParaRPr lang="en-US" sz="2600" dirty="0">
              <a:latin typeface="+mn-lt"/>
            </a:endParaRPr>
          </a:p>
          <a:p>
            <a:pPr algn="ctr"/>
            <a:endParaRPr lang="en-US" sz="2600" dirty="0">
              <a:latin typeface="+mn-lt"/>
            </a:endParaRPr>
          </a:p>
          <a:p>
            <a:pPr algn="ctr"/>
            <a:endParaRPr lang="en-US" sz="2600" dirty="0">
              <a:latin typeface="+mn-lt"/>
            </a:endParaRPr>
          </a:p>
          <a:p>
            <a:pPr algn="ctr"/>
            <a:r>
              <a:rPr lang="en-US" sz="2400" dirty="0">
                <a:latin typeface="+mn-lt"/>
              </a:rPr>
              <a:t>NSF Workshop - Navajo Technical University</a:t>
            </a:r>
          </a:p>
          <a:p>
            <a:pPr algn="ctr"/>
            <a:r>
              <a:rPr lang="en-US" sz="2400" dirty="0">
                <a:latin typeface="+mn-lt"/>
              </a:rPr>
              <a:t>Arizona State University</a:t>
            </a:r>
          </a:p>
          <a:p>
            <a:pPr algn="ctr"/>
            <a:r>
              <a:rPr lang="en-US" sz="2400" dirty="0">
                <a:latin typeface="+mn-lt"/>
              </a:rPr>
              <a:t>January 30, 2023</a:t>
            </a:r>
            <a:br>
              <a:rPr lang="en-US" sz="2400" dirty="0">
                <a:latin typeface="+mn-lt"/>
              </a:rPr>
            </a:br>
            <a:br>
              <a:rPr lang="en-US" sz="3000" dirty="0">
                <a:latin typeface="+mn-lt"/>
              </a:rPr>
            </a:br>
            <a:endParaRPr lang="en-US" sz="3000" dirty="0">
              <a:latin typeface="+mn-lt"/>
            </a:endParaRPr>
          </a:p>
        </p:txBody>
      </p:sp>
      <p:sp>
        <p:nvSpPr>
          <p:cNvPr id="2" name="Slide Number Placeholder 1">
            <a:extLst>
              <a:ext uri="{FF2B5EF4-FFF2-40B4-BE49-F238E27FC236}">
                <a16:creationId xmlns:a16="http://schemas.microsoft.com/office/drawing/2014/main" id="{375459FC-72F6-7987-E8DD-27F9856A6F88}"/>
              </a:ext>
            </a:extLst>
          </p:cNvPr>
          <p:cNvSpPr>
            <a:spLocks noGrp="1"/>
          </p:cNvSpPr>
          <p:nvPr>
            <p:ph type="sldNum" sz="quarter" idx="12"/>
          </p:nvPr>
        </p:nvSpPr>
        <p:spPr/>
        <p:txBody>
          <a:bodyPr/>
          <a:lstStyle/>
          <a:p>
            <a:fld id="{8321BE9F-D765-4E0E-8B8E-F7E296A58ECA}" type="slidenum">
              <a:rPr lang="en-US" smtClean="0"/>
              <a:t>1</a:t>
            </a:fld>
            <a:endParaRPr lang="en-US"/>
          </a:p>
        </p:txBody>
      </p:sp>
    </p:spTree>
    <p:extLst>
      <p:ext uri="{BB962C8B-B14F-4D97-AF65-F5344CB8AC3E}">
        <p14:creationId xmlns:p14="http://schemas.microsoft.com/office/powerpoint/2010/main" val="286028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1"/>
            <a:ext cx="11102309" cy="167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1: connection from Northern New Mexico College (Espanola, NM) to Albuquerque </a:t>
            </a:r>
            <a:r>
              <a:rPr lang="en-US" altLang="en-US" dirty="0" err="1"/>
              <a:t>GigaPop</a:t>
            </a:r>
            <a:r>
              <a:rPr lang="en-US" altLang="en-US" dirty="0"/>
              <a:t> (Albuquerque, NM)</a:t>
            </a:r>
          </a:p>
          <a:p>
            <a:pPr algn="just">
              <a:buClr>
                <a:srgbClr val="C00000"/>
              </a:buClr>
              <a:defRPr/>
            </a:pPr>
            <a:endParaRPr lang="en-US" altLang="en-US" dirty="0"/>
          </a:p>
        </p:txBody>
      </p:sp>
      <p:pic>
        <p:nvPicPr>
          <p:cNvPr id="7" name="Picture 6">
            <a:extLst>
              <a:ext uri="{FF2B5EF4-FFF2-40B4-BE49-F238E27FC236}">
                <a16:creationId xmlns:a16="http://schemas.microsoft.com/office/drawing/2014/main" id="{D6E24DF5-6C7D-C3CC-56F9-81CE0DDBBA49}"/>
              </a:ext>
            </a:extLst>
          </p:cNvPr>
          <p:cNvPicPr>
            <a:picLocks noChangeAspect="1"/>
          </p:cNvPicPr>
          <p:nvPr/>
        </p:nvPicPr>
        <p:blipFill>
          <a:blip r:embed="rId3"/>
          <a:stretch>
            <a:fillRect/>
          </a:stretch>
        </p:blipFill>
        <p:spPr>
          <a:xfrm>
            <a:off x="5525959" y="2267718"/>
            <a:ext cx="6393618" cy="4382422"/>
          </a:xfrm>
          <a:prstGeom prst="rect">
            <a:avLst/>
          </a:prstGeom>
        </p:spPr>
      </p:pic>
      <p:sp>
        <p:nvSpPr>
          <p:cNvPr id="2" name="Slide Number Placeholder 1">
            <a:extLst>
              <a:ext uri="{FF2B5EF4-FFF2-40B4-BE49-F238E27FC236}">
                <a16:creationId xmlns:a16="http://schemas.microsoft.com/office/drawing/2014/main" id="{558D20F6-3C3B-740C-CFD5-B2BA15D0719C}"/>
              </a:ext>
            </a:extLst>
          </p:cNvPr>
          <p:cNvSpPr>
            <a:spLocks noGrp="1"/>
          </p:cNvSpPr>
          <p:nvPr>
            <p:ph type="sldNum" sz="quarter" idx="12"/>
          </p:nvPr>
        </p:nvSpPr>
        <p:spPr/>
        <p:txBody>
          <a:bodyPr/>
          <a:lstStyle/>
          <a:p>
            <a:fld id="{8321BE9F-D765-4E0E-8B8E-F7E296A58ECA}" type="slidenum">
              <a:rPr lang="en-US" smtClean="0"/>
              <a:t>10</a:t>
            </a:fld>
            <a:endParaRPr lang="en-US"/>
          </a:p>
        </p:txBody>
      </p:sp>
      <p:cxnSp>
        <p:nvCxnSpPr>
          <p:cNvPr id="12" name="Google Shape;91;p1">
            <a:extLst>
              <a:ext uri="{FF2B5EF4-FFF2-40B4-BE49-F238E27FC236}">
                <a16:creationId xmlns:a16="http://schemas.microsoft.com/office/drawing/2014/main" id="{40812479-D381-5BD8-EF8D-BB9F1C139BF9}"/>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3560055A-E769-B79E-445E-C13E91CA496C}"/>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247673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1"/>
            <a:ext cx="11102309" cy="167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1: connection from Northern New Mexico College (Espanola, NM) to Albuquerque </a:t>
            </a:r>
            <a:r>
              <a:rPr lang="en-US" altLang="en-US" dirty="0" err="1"/>
              <a:t>GigaPop</a:t>
            </a:r>
            <a:r>
              <a:rPr lang="en-US" altLang="en-US" dirty="0"/>
              <a:t> (Albuquerque, NM)</a:t>
            </a:r>
          </a:p>
          <a:p>
            <a:pPr algn="just">
              <a:buClr>
                <a:srgbClr val="C00000"/>
              </a:buClr>
              <a:defRPr/>
            </a:pPr>
            <a:r>
              <a:rPr lang="en-US" altLang="en-US" dirty="0" err="1"/>
              <a:t>perfSONAR</a:t>
            </a:r>
            <a:r>
              <a:rPr lang="en-US" altLang="en-US" dirty="0"/>
              <a:t> measured a throughput of ~50 Mbps, latency &gt; 30ms</a:t>
            </a:r>
          </a:p>
          <a:p>
            <a:pPr algn="just">
              <a:buClr>
                <a:srgbClr val="C00000"/>
              </a:buClr>
              <a:defRPr/>
            </a:pPr>
            <a:endParaRPr lang="en-US" altLang="en-US" dirty="0"/>
          </a:p>
        </p:txBody>
      </p:sp>
      <p:pic>
        <p:nvPicPr>
          <p:cNvPr id="3" name="Picture 2">
            <a:extLst>
              <a:ext uri="{FF2B5EF4-FFF2-40B4-BE49-F238E27FC236}">
                <a16:creationId xmlns:a16="http://schemas.microsoft.com/office/drawing/2014/main" id="{20470B79-F3C6-4651-0411-C39AF71CD2B4}"/>
              </a:ext>
            </a:extLst>
          </p:cNvPr>
          <p:cNvPicPr>
            <a:picLocks noChangeAspect="1"/>
          </p:cNvPicPr>
          <p:nvPr/>
        </p:nvPicPr>
        <p:blipFill>
          <a:blip r:embed="rId3"/>
          <a:stretch>
            <a:fillRect/>
          </a:stretch>
        </p:blipFill>
        <p:spPr>
          <a:xfrm>
            <a:off x="5525959" y="2267718"/>
            <a:ext cx="6393618" cy="4382422"/>
          </a:xfrm>
          <a:prstGeom prst="rect">
            <a:avLst/>
          </a:prstGeom>
        </p:spPr>
      </p:pic>
      <p:sp>
        <p:nvSpPr>
          <p:cNvPr id="2" name="Slide Number Placeholder 1">
            <a:extLst>
              <a:ext uri="{FF2B5EF4-FFF2-40B4-BE49-F238E27FC236}">
                <a16:creationId xmlns:a16="http://schemas.microsoft.com/office/drawing/2014/main" id="{7A9C366F-0CB3-AFBB-9B3A-299493EA4CD0}"/>
              </a:ext>
            </a:extLst>
          </p:cNvPr>
          <p:cNvSpPr>
            <a:spLocks noGrp="1"/>
          </p:cNvSpPr>
          <p:nvPr>
            <p:ph type="sldNum" sz="quarter" idx="12"/>
          </p:nvPr>
        </p:nvSpPr>
        <p:spPr/>
        <p:txBody>
          <a:bodyPr/>
          <a:lstStyle/>
          <a:p>
            <a:fld id="{8321BE9F-D765-4E0E-8B8E-F7E296A58ECA}" type="slidenum">
              <a:rPr lang="en-US" smtClean="0"/>
              <a:t>11</a:t>
            </a:fld>
            <a:endParaRPr lang="en-US"/>
          </a:p>
        </p:txBody>
      </p:sp>
      <p:cxnSp>
        <p:nvCxnSpPr>
          <p:cNvPr id="12" name="Google Shape;91;p1">
            <a:extLst>
              <a:ext uri="{FF2B5EF4-FFF2-40B4-BE49-F238E27FC236}">
                <a16:creationId xmlns:a16="http://schemas.microsoft.com/office/drawing/2014/main" id="{F14B268A-D698-6B95-ACC6-79F121C2E8A4}"/>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EF9E11DD-3AE7-4A80-A4F7-F4F7A7BB5796}"/>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3204602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1"/>
            <a:ext cx="11102309" cy="167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1: connection from Northern New Mexico College (Espanola, NM) to Albuquerque </a:t>
            </a:r>
            <a:r>
              <a:rPr lang="en-US" altLang="en-US" dirty="0" err="1"/>
              <a:t>GigaPop</a:t>
            </a:r>
            <a:r>
              <a:rPr lang="en-US" altLang="en-US" dirty="0"/>
              <a:t> (Albuquerque, NM)</a:t>
            </a:r>
          </a:p>
          <a:p>
            <a:pPr algn="just">
              <a:buClr>
                <a:srgbClr val="C00000"/>
              </a:buClr>
              <a:defRPr/>
            </a:pPr>
            <a:r>
              <a:rPr lang="en-US" altLang="en-US" dirty="0" err="1"/>
              <a:t>perfSONAR</a:t>
            </a:r>
            <a:r>
              <a:rPr lang="en-US" altLang="en-US" dirty="0"/>
              <a:t> measured a throughput of ~50 Mbps, latency &gt; 30ms</a:t>
            </a:r>
          </a:p>
        </p:txBody>
      </p:sp>
      <p:pic>
        <p:nvPicPr>
          <p:cNvPr id="3" name="Picture 2">
            <a:extLst>
              <a:ext uri="{FF2B5EF4-FFF2-40B4-BE49-F238E27FC236}">
                <a16:creationId xmlns:a16="http://schemas.microsoft.com/office/drawing/2014/main" id="{20470B79-F3C6-4651-0411-C39AF71CD2B4}"/>
              </a:ext>
            </a:extLst>
          </p:cNvPr>
          <p:cNvPicPr>
            <a:picLocks noChangeAspect="1"/>
          </p:cNvPicPr>
          <p:nvPr/>
        </p:nvPicPr>
        <p:blipFill>
          <a:blip r:embed="rId3"/>
          <a:stretch>
            <a:fillRect/>
          </a:stretch>
        </p:blipFill>
        <p:spPr>
          <a:xfrm>
            <a:off x="5525959" y="2267718"/>
            <a:ext cx="6393618" cy="4382422"/>
          </a:xfrm>
          <a:prstGeom prst="rect">
            <a:avLst/>
          </a:prstGeom>
        </p:spPr>
      </p:pic>
      <p:graphicFrame>
        <p:nvGraphicFramePr>
          <p:cNvPr id="2" name="Object 1">
            <a:extLst>
              <a:ext uri="{FF2B5EF4-FFF2-40B4-BE49-F238E27FC236}">
                <a16:creationId xmlns:a16="http://schemas.microsoft.com/office/drawing/2014/main" id="{19A95358-304F-596E-B2ED-E6075A0E7CF8}"/>
              </a:ext>
            </a:extLst>
          </p:cNvPr>
          <p:cNvGraphicFramePr>
            <a:graphicFrameLocks noChangeAspect="1"/>
          </p:cNvGraphicFramePr>
          <p:nvPr/>
        </p:nvGraphicFramePr>
        <p:xfrm>
          <a:off x="813312" y="2741155"/>
          <a:ext cx="3899336" cy="3865331"/>
        </p:xfrm>
        <a:graphic>
          <a:graphicData uri="http://schemas.openxmlformats.org/presentationml/2006/ole">
            <mc:AlternateContent xmlns:mc="http://schemas.openxmlformats.org/markup-compatibility/2006">
              <mc:Choice xmlns:v="urn:schemas-microsoft-com:vml" Requires="v">
                <p:oleObj name="Visio" r:id="rId4" imgW="2303231" imgH="2285199" progId="Visio.Drawing.11">
                  <p:embed/>
                </p:oleObj>
              </mc:Choice>
              <mc:Fallback>
                <p:oleObj name="Visio" r:id="rId4" imgW="2303231" imgH="2285199" progId="Visio.Drawing.11">
                  <p:embed/>
                  <p:pic>
                    <p:nvPicPr>
                      <p:cNvPr id="2" name="Object 1">
                        <a:extLst>
                          <a:ext uri="{FF2B5EF4-FFF2-40B4-BE49-F238E27FC236}">
                            <a16:creationId xmlns:a16="http://schemas.microsoft.com/office/drawing/2014/main" id="{19A95358-304F-596E-B2ED-E6075A0E7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312" y="2741155"/>
                        <a:ext cx="3899336" cy="3865331"/>
                      </a:xfrm>
                      <a:prstGeom prst="rect">
                        <a:avLst/>
                      </a:prstGeom>
                      <a:noFill/>
                      <a:ln w="3175">
                        <a:solidFill>
                          <a:srgbClr val="000000"/>
                        </a:solidFill>
                        <a:miter lim="800000"/>
                        <a:headEnd/>
                        <a:tailEnd/>
                      </a:ln>
                    </p:spPr>
                  </p:pic>
                </p:oleObj>
              </mc:Fallback>
            </mc:AlternateContent>
          </a:graphicData>
        </a:graphic>
      </p:graphicFrame>
      <p:sp>
        <p:nvSpPr>
          <p:cNvPr id="4" name="Slide Number Placeholder 3">
            <a:extLst>
              <a:ext uri="{FF2B5EF4-FFF2-40B4-BE49-F238E27FC236}">
                <a16:creationId xmlns:a16="http://schemas.microsoft.com/office/drawing/2014/main" id="{D4CA3E69-CEED-5576-2616-2364AA130E31}"/>
              </a:ext>
            </a:extLst>
          </p:cNvPr>
          <p:cNvSpPr>
            <a:spLocks noGrp="1"/>
          </p:cNvSpPr>
          <p:nvPr>
            <p:ph type="sldNum" sz="quarter" idx="12"/>
          </p:nvPr>
        </p:nvSpPr>
        <p:spPr/>
        <p:txBody>
          <a:bodyPr/>
          <a:lstStyle/>
          <a:p>
            <a:fld id="{8321BE9F-D765-4E0E-8B8E-F7E296A58ECA}" type="slidenum">
              <a:rPr lang="en-US" smtClean="0"/>
              <a:t>12</a:t>
            </a:fld>
            <a:endParaRPr lang="en-US"/>
          </a:p>
        </p:txBody>
      </p:sp>
      <p:cxnSp>
        <p:nvCxnSpPr>
          <p:cNvPr id="13" name="Google Shape;91;p1">
            <a:extLst>
              <a:ext uri="{FF2B5EF4-FFF2-40B4-BE49-F238E27FC236}">
                <a16:creationId xmlns:a16="http://schemas.microsoft.com/office/drawing/2014/main" id="{CAF606BB-4307-3C1F-5FE7-1D921449B447}"/>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5" name="Title 13">
            <a:extLst>
              <a:ext uri="{FF2B5EF4-FFF2-40B4-BE49-F238E27FC236}">
                <a16:creationId xmlns:a16="http://schemas.microsoft.com/office/drawing/2014/main" id="{2D2F8F69-330C-4B84-F07F-3FDA26B45CA0}"/>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194717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2: 10 Gbps WAN, 50ms RTT, TCP CUBIC (default TCP algorithm in Linux)</a:t>
            </a:r>
          </a:p>
          <a:p>
            <a:pPr algn="just">
              <a:buClr>
                <a:srgbClr val="C00000"/>
              </a:buClr>
              <a:defRPr/>
            </a:pPr>
            <a:endParaRPr lang="en-US" altLang="en-US" dirty="0"/>
          </a:p>
        </p:txBody>
      </p:sp>
      <p:pic>
        <p:nvPicPr>
          <p:cNvPr id="8" name="Picture 7">
            <a:extLst>
              <a:ext uri="{FF2B5EF4-FFF2-40B4-BE49-F238E27FC236}">
                <a16:creationId xmlns:a16="http://schemas.microsoft.com/office/drawing/2014/main" id="{E2F0A562-E24F-33B2-39AB-89A06E589874}"/>
              </a:ext>
            </a:extLst>
          </p:cNvPr>
          <p:cNvPicPr>
            <a:picLocks noChangeAspect="1"/>
          </p:cNvPicPr>
          <p:nvPr/>
        </p:nvPicPr>
        <p:blipFill>
          <a:blip r:embed="rId3"/>
          <a:stretch>
            <a:fillRect/>
          </a:stretch>
        </p:blipFill>
        <p:spPr>
          <a:xfrm>
            <a:off x="3750519" y="2310786"/>
            <a:ext cx="4690959" cy="1936750"/>
          </a:xfrm>
          <a:prstGeom prst="rect">
            <a:avLst/>
          </a:prstGeom>
        </p:spPr>
      </p:pic>
      <p:sp>
        <p:nvSpPr>
          <p:cNvPr id="2" name="Slide Number Placeholder 1">
            <a:extLst>
              <a:ext uri="{FF2B5EF4-FFF2-40B4-BE49-F238E27FC236}">
                <a16:creationId xmlns:a16="http://schemas.microsoft.com/office/drawing/2014/main" id="{16BD6BC4-BC65-3DC7-AC5A-0CEFD9719DA4}"/>
              </a:ext>
            </a:extLst>
          </p:cNvPr>
          <p:cNvSpPr>
            <a:spLocks noGrp="1"/>
          </p:cNvSpPr>
          <p:nvPr>
            <p:ph type="sldNum" sz="quarter" idx="12"/>
          </p:nvPr>
        </p:nvSpPr>
        <p:spPr/>
        <p:txBody>
          <a:bodyPr/>
          <a:lstStyle/>
          <a:p>
            <a:fld id="{8321BE9F-D765-4E0E-8B8E-F7E296A58ECA}" type="slidenum">
              <a:rPr lang="en-US" smtClean="0"/>
              <a:t>13</a:t>
            </a:fld>
            <a:endParaRPr lang="en-US"/>
          </a:p>
        </p:txBody>
      </p:sp>
      <p:cxnSp>
        <p:nvCxnSpPr>
          <p:cNvPr id="12" name="Google Shape;91;p1">
            <a:extLst>
              <a:ext uri="{FF2B5EF4-FFF2-40B4-BE49-F238E27FC236}">
                <a16:creationId xmlns:a16="http://schemas.microsoft.com/office/drawing/2014/main" id="{E57FD09E-A144-D716-831A-5EC8688F5F1C}"/>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3266D704-2ECD-18FA-3FCC-EB306CA7E310}"/>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259051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2: 10 Gbps WAN, 50ms RTT, TCP CUBIC (default TCP algorithm in Linux)</a:t>
            </a:r>
          </a:p>
          <a:p>
            <a:pPr algn="just">
              <a:buClr>
                <a:srgbClr val="C00000"/>
              </a:buClr>
              <a:defRPr/>
            </a:pPr>
            <a:endParaRPr lang="en-US" altLang="en-US" dirty="0"/>
          </a:p>
        </p:txBody>
      </p:sp>
      <p:pic>
        <p:nvPicPr>
          <p:cNvPr id="6" name="CUBIC">
            <a:hlinkClick r:id="" action="ppaction://media"/>
            <a:extLst>
              <a:ext uri="{FF2B5EF4-FFF2-40B4-BE49-F238E27FC236}">
                <a16:creationId xmlns:a16="http://schemas.microsoft.com/office/drawing/2014/main" id="{611F3B58-8A07-015F-3FB8-EA54F1D86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6023" y="1573910"/>
            <a:ext cx="8759952" cy="4927473"/>
          </a:xfrm>
          <a:prstGeom prst="rect">
            <a:avLst/>
          </a:prstGeom>
        </p:spPr>
      </p:pic>
      <p:sp>
        <p:nvSpPr>
          <p:cNvPr id="2" name="Slide Number Placeholder 1">
            <a:extLst>
              <a:ext uri="{FF2B5EF4-FFF2-40B4-BE49-F238E27FC236}">
                <a16:creationId xmlns:a16="http://schemas.microsoft.com/office/drawing/2014/main" id="{2D0DBC6E-0179-EC31-BFA4-EEE7E91649BC}"/>
              </a:ext>
            </a:extLst>
          </p:cNvPr>
          <p:cNvSpPr>
            <a:spLocks noGrp="1"/>
          </p:cNvSpPr>
          <p:nvPr>
            <p:ph type="sldNum" sz="quarter" idx="12"/>
          </p:nvPr>
        </p:nvSpPr>
        <p:spPr/>
        <p:txBody>
          <a:bodyPr/>
          <a:lstStyle/>
          <a:p>
            <a:fld id="{8321BE9F-D765-4E0E-8B8E-F7E296A58ECA}" type="slidenum">
              <a:rPr lang="en-US" smtClean="0"/>
              <a:t>14</a:t>
            </a:fld>
            <a:endParaRPr lang="en-US"/>
          </a:p>
        </p:txBody>
      </p:sp>
      <p:cxnSp>
        <p:nvCxnSpPr>
          <p:cNvPr id="12" name="Google Shape;91;p1">
            <a:extLst>
              <a:ext uri="{FF2B5EF4-FFF2-40B4-BE49-F238E27FC236}">
                <a16:creationId xmlns:a16="http://schemas.microsoft.com/office/drawing/2014/main" id="{A0E2E6FF-BAAA-8A5B-40E0-6DC2C8880CD7}"/>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2DB62678-F519-2A78-B2D9-005A97F19869}"/>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397946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2: 10 Gbps WAN, 50ms RTT, TCP BBR</a:t>
            </a:r>
          </a:p>
        </p:txBody>
      </p:sp>
      <p:pic>
        <p:nvPicPr>
          <p:cNvPr id="2" name="Picture 1">
            <a:extLst>
              <a:ext uri="{FF2B5EF4-FFF2-40B4-BE49-F238E27FC236}">
                <a16:creationId xmlns:a16="http://schemas.microsoft.com/office/drawing/2014/main" id="{98F14848-2674-CE5B-6A62-B6CC96A31D41}"/>
              </a:ext>
            </a:extLst>
          </p:cNvPr>
          <p:cNvPicPr>
            <a:picLocks noChangeAspect="1"/>
          </p:cNvPicPr>
          <p:nvPr/>
        </p:nvPicPr>
        <p:blipFill>
          <a:blip r:embed="rId3"/>
          <a:stretch>
            <a:fillRect/>
          </a:stretch>
        </p:blipFill>
        <p:spPr>
          <a:xfrm>
            <a:off x="3750519" y="2310786"/>
            <a:ext cx="4690959" cy="1936750"/>
          </a:xfrm>
          <a:prstGeom prst="rect">
            <a:avLst/>
          </a:prstGeom>
        </p:spPr>
      </p:pic>
      <p:sp>
        <p:nvSpPr>
          <p:cNvPr id="3" name="Slide Number Placeholder 2">
            <a:extLst>
              <a:ext uri="{FF2B5EF4-FFF2-40B4-BE49-F238E27FC236}">
                <a16:creationId xmlns:a16="http://schemas.microsoft.com/office/drawing/2014/main" id="{ECBB0FE8-14EF-78AB-9354-9FAC601BAD75}"/>
              </a:ext>
            </a:extLst>
          </p:cNvPr>
          <p:cNvSpPr>
            <a:spLocks noGrp="1"/>
          </p:cNvSpPr>
          <p:nvPr>
            <p:ph type="sldNum" sz="quarter" idx="12"/>
          </p:nvPr>
        </p:nvSpPr>
        <p:spPr/>
        <p:txBody>
          <a:bodyPr/>
          <a:lstStyle/>
          <a:p>
            <a:fld id="{8321BE9F-D765-4E0E-8B8E-F7E296A58ECA}" type="slidenum">
              <a:rPr lang="en-US" smtClean="0"/>
              <a:t>15</a:t>
            </a:fld>
            <a:endParaRPr lang="en-US"/>
          </a:p>
        </p:txBody>
      </p:sp>
      <p:cxnSp>
        <p:nvCxnSpPr>
          <p:cNvPr id="12" name="Google Shape;91;p1">
            <a:extLst>
              <a:ext uri="{FF2B5EF4-FFF2-40B4-BE49-F238E27FC236}">
                <a16:creationId xmlns:a16="http://schemas.microsoft.com/office/drawing/2014/main" id="{7FD077C8-F983-0FA0-EAA9-B67F1162227B}"/>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46EC975C-F6E2-DBF7-4D9C-C2323FD97310}"/>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2605735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2: 10 Gbps WAN, 50ms RTT, TCP BBR</a:t>
            </a:r>
          </a:p>
        </p:txBody>
      </p:sp>
      <p:pic>
        <p:nvPicPr>
          <p:cNvPr id="2" name="BBR">
            <a:hlinkClick r:id="" action="ppaction://media"/>
            <a:extLst>
              <a:ext uri="{FF2B5EF4-FFF2-40B4-BE49-F238E27FC236}">
                <a16:creationId xmlns:a16="http://schemas.microsoft.com/office/drawing/2014/main" id="{A6FE3B4B-9781-F290-D87A-A6062216DF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6024" y="1391227"/>
            <a:ext cx="9491472" cy="5338953"/>
          </a:xfrm>
          <a:prstGeom prst="rect">
            <a:avLst/>
          </a:prstGeom>
        </p:spPr>
      </p:pic>
      <p:sp>
        <p:nvSpPr>
          <p:cNvPr id="3" name="Slide Number Placeholder 2">
            <a:extLst>
              <a:ext uri="{FF2B5EF4-FFF2-40B4-BE49-F238E27FC236}">
                <a16:creationId xmlns:a16="http://schemas.microsoft.com/office/drawing/2014/main" id="{1D8704DF-E6AF-04C3-3669-7627110FEE18}"/>
              </a:ext>
            </a:extLst>
          </p:cNvPr>
          <p:cNvSpPr>
            <a:spLocks noGrp="1"/>
          </p:cNvSpPr>
          <p:nvPr>
            <p:ph type="sldNum" sz="quarter" idx="12"/>
          </p:nvPr>
        </p:nvSpPr>
        <p:spPr/>
        <p:txBody>
          <a:bodyPr/>
          <a:lstStyle/>
          <a:p>
            <a:fld id="{8321BE9F-D765-4E0E-8B8E-F7E296A58ECA}" type="slidenum">
              <a:rPr lang="en-US" smtClean="0"/>
              <a:t>16</a:t>
            </a:fld>
            <a:endParaRPr lang="en-US"/>
          </a:p>
        </p:txBody>
      </p:sp>
      <p:cxnSp>
        <p:nvCxnSpPr>
          <p:cNvPr id="12" name="Google Shape;91;p1">
            <a:extLst>
              <a:ext uri="{FF2B5EF4-FFF2-40B4-BE49-F238E27FC236}">
                <a16:creationId xmlns:a16="http://schemas.microsoft.com/office/drawing/2014/main" id="{5F97F4E2-0EE3-A57E-127F-28C50EDCA9BF}"/>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E2AF050C-CA51-C548-9D6D-E6DE918BA162}"/>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377852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Example 2: 60ms RTT path from Columbia (SC) to Los Angeles (CA)</a:t>
            </a:r>
          </a:p>
        </p:txBody>
      </p:sp>
      <p:pic>
        <p:nvPicPr>
          <p:cNvPr id="4" name="Picture 3">
            <a:extLst>
              <a:ext uri="{FF2B5EF4-FFF2-40B4-BE49-F238E27FC236}">
                <a16:creationId xmlns:a16="http://schemas.microsoft.com/office/drawing/2014/main" id="{F39542C0-CF6F-7470-0A76-FD9968FA2E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710" y="2115803"/>
            <a:ext cx="9894580" cy="4242955"/>
          </a:xfrm>
          <a:prstGeom prst="rect">
            <a:avLst/>
          </a:prstGeom>
          <a:noFill/>
          <a:ln w="6350">
            <a:solidFill>
              <a:schemeClr val="tx1"/>
            </a:solidFill>
          </a:ln>
        </p:spPr>
      </p:pic>
      <p:sp>
        <p:nvSpPr>
          <p:cNvPr id="2" name="Slide Number Placeholder 1">
            <a:extLst>
              <a:ext uri="{FF2B5EF4-FFF2-40B4-BE49-F238E27FC236}">
                <a16:creationId xmlns:a16="http://schemas.microsoft.com/office/drawing/2014/main" id="{F57EC5DE-7841-3410-2B81-6B930E185F13}"/>
              </a:ext>
            </a:extLst>
          </p:cNvPr>
          <p:cNvSpPr>
            <a:spLocks noGrp="1"/>
          </p:cNvSpPr>
          <p:nvPr>
            <p:ph type="sldNum" sz="quarter" idx="12"/>
          </p:nvPr>
        </p:nvSpPr>
        <p:spPr/>
        <p:txBody>
          <a:bodyPr/>
          <a:lstStyle/>
          <a:p>
            <a:fld id="{8321BE9F-D765-4E0E-8B8E-F7E296A58ECA}" type="slidenum">
              <a:rPr lang="en-US" smtClean="0"/>
              <a:t>17</a:t>
            </a:fld>
            <a:endParaRPr lang="en-US"/>
          </a:p>
        </p:txBody>
      </p:sp>
      <p:cxnSp>
        <p:nvCxnSpPr>
          <p:cNvPr id="13" name="Google Shape;91;p1">
            <a:extLst>
              <a:ext uri="{FF2B5EF4-FFF2-40B4-BE49-F238E27FC236}">
                <a16:creationId xmlns:a16="http://schemas.microsoft.com/office/drawing/2014/main" id="{5380D220-5402-ACDA-A426-BE4A96D7F025}"/>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D0D1B786-AEB6-8BE5-6EC7-7E03E7AE8C91}"/>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2319453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465124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944880" y="127820"/>
            <a:ext cx="4944644" cy="858400"/>
          </a:xfrm>
        </p:spPr>
        <p:txBody>
          <a:bodyPr>
            <a:normAutofit fontScale="90000"/>
          </a:bodyPr>
          <a:lstStyle/>
          <a:p>
            <a:pPr algn="l"/>
            <a:r>
              <a:rPr lang="en-US" b="1" dirty="0">
                <a:solidFill>
                  <a:schemeClr val="accent1">
                    <a:lumMod val="50000"/>
                  </a:schemeClr>
                </a:solidFill>
              </a:rPr>
              <a:t>Lessons Learned </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Network measurements are essential for performance</a:t>
            </a:r>
          </a:p>
          <a:p>
            <a:pPr marL="511175" lvl="1" indent="-236538" algn="just">
              <a:buClr>
                <a:srgbClr val="C00000"/>
              </a:buClr>
              <a:buFont typeface="Wingdings" panose="05000000000000000000" pitchFamily="2" charset="2"/>
              <a:buChar char="Ø"/>
              <a:defRPr/>
            </a:pPr>
            <a:r>
              <a:rPr lang="en-US" altLang="en-US" dirty="0"/>
              <a:t>Classic monitoring systems are good at alerting hard failures (e.g., SNMP, NOC tools indicate when hardware ceases to function, a power failure occurs)</a:t>
            </a:r>
          </a:p>
          <a:p>
            <a:pPr marL="511175" lvl="1" indent="-236538" algn="just">
              <a:buClr>
                <a:srgbClr val="C00000"/>
              </a:buClr>
              <a:buFont typeface="Wingdings" panose="05000000000000000000" pitchFamily="2" charset="2"/>
              <a:buChar char="Ø"/>
              <a:defRPr/>
            </a:pPr>
            <a:r>
              <a:rPr lang="en-US" altLang="en-US" dirty="0" err="1"/>
              <a:t>perfSONAR</a:t>
            </a:r>
            <a:r>
              <a:rPr lang="en-US" altLang="en-US" dirty="0"/>
              <a:t> helps identify soft failures</a:t>
            </a:r>
          </a:p>
          <a:p>
            <a:pPr algn="just">
              <a:buClr>
                <a:srgbClr val="C00000"/>
              </a:buClr>
              <a:defRPr/>
            </a:pPr>
            <a:r>
              <a:rPr lang="en-US" altLang="en-US" dirty="0"/>
              <a:t>There is training periodically offered by the CI community</a:t>
            </a:r>
          </a:p>
          <a:p>
            <a:pPr marL="511175" lvl="1" indent="-236538" algn="just">
              <a:buClr>
                <a:srgbClr val="C00000"/>
              </a:buClr>
              <a:buFont typeface="Wingdings" panose="05000000000000000000" pitchFamily="2" charset="2"/>
              <a:buChar char="Ø"/>
              <a:defRPr/>
            </a:pPr>
            <a:r>
              <a:rPr lang="en-US" altLang="en-US" dirty="0"/>
              <a:t>Are there new alternatives to the Science DMZ model?</a:t>
            </a:r>
          </a:p>
          <a:p>
            <a:pPr algn="just">
              <a:buClr>
                <a:srgbClr val="C00000"/>
              </a:buClr>
              <a:defRPr/>
            </a:pPr>
            <a:endParaRPr lang="en-US" altLang="en-US" dirty="0"/>
          </a:p>
        </p:txBody>
      </p:sp>
      <p:sp>
        <p:nvSpPr>
          <p:cNvPr id="2" name="Slide Number Placeholder 1">
            <a:extLst>
              <a:ext uri="{FF2B5EF4-FFF2-40B4-BE49-F238E27FC236}">
                <a16:creationId xmlns:a16="http://schemas.microsoft.com/office/drawing/2014/main" id="{86CA6FB0-4472-2E46-83EC-005049F625A0}"/>
              </a:ext>
            </a:extLst>
          </p:cNvPr>
          <p:cNvSpPr>
            <a:spLocks noGrp="1"/>
          </p:cNvSpPr>
          <p:nvPr>
            <p:ph type="sldNum" sz="quarter" idx="12"/>
          </p:nvPr>
        </p:nvSpPr>
        <p:spPr/>
        <p:txBody>
          <a:bodyPr/>
          <a:lstStyle/>
          <a:p>
            <a:fld id="{8321BE9F-D765-4E0E-8B8E-F7E296A58ECA}" type="slidenum">
              <a:rPr lang="en-US" smtClean="0"/>
              <a:t>18</a:t>
            </a:fld>
            <a:endParaRPr lang="en-US"/>
          </a:p>
        </p:txBody>
      </p:sp>
    </p:spTree>
    <p:extLst>
      <p:ext uri="{BB962C8B-B14F-4D97-AF65-F5344CB8AC3E}">
        <p14:creationId xmlns:p14="http://schemas.microsoft.com/office/powerpoint/2010/main" val="427274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460552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59536" y="127820"/>
            <a:ext cx="4773168" cy="858400"/>
          </a:xfrm>
        </p:spPr>
        <p:txBody>
          <a:bodyPr>
            <a:normAutofit fontScale="90000"/>
          </a:bodyPr>
          <a:lstStyle/>
          <a:p>
            <a:pPr algn="l"/>
            <a:r>
              <a:rPr lang="en-US" b="1" dirty="0">
                <a:solidFill>
                  <a:schemeClr val="accent1">
                    <a:lumMod val="50000"/>
                  </a:schemeClr>
                </a:solidFill>
              </a:rPr>
              <a:t>Lessons Learned </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Measurements illustrated in the original Science DMZ paper</a:t>
            </a:r>
          </a:p>
          <a:p>
            <a:pPr algn="just">
              <a:buClr>
                <a:srgbClr val="C00000"/>
              </a:buClr>
              <a:defRPr/>
            </a:pPr>
            <a:endParaRPr lang="en-US" altLang="en-US" dirty="0"/>
          </a:p>
        </p:txBody>
      </p:sp>
      <p:sp>
        <p:nvSpPr>
          <p:cNvPr id="2" name="Slide Number Placeholder 1">
            <a:extLst>
              <a:ext uri="{FF2B5EF4-FFF2-40B4-BE49-F238E27FC236}">
                <a16:creationId xmlns:a16="http://schemas.microsoft.com/office/drawing/2014/main" id="{1C5B3FED-82A5-D9FB-12D2-77EE40CB22C7}"/>
              </a:ext>
            </a:extLst>
          </p:cNvPr>
          <p:cNvSpPr>
            <a:spLocks noGrp="1"/>
          </p:cNvSpPr>
          <p:nvPr>
            <p:ph type="sldNum" sz="quarter" idx="12"/>
          </p:nvPr>
        </p:nvSpPr>
        <p:spPr/>
        <p:txBody>
          <a:bodyPr/>
          <a:lstStyle/>
          <a:p>
            <a:fld id="{8321BE9F-D765-4E0E-8B8E-F7E296A58ECA}" type="slidenum">
              <a:rPr lang="en-US" smtClean="0"/>
              <a:t>19</a:t>
            </a:fld>
            <a:endParaRPr lang="en-US"/>
          </a:p>
        </p:txBody>
      </p:sp>
      <p:pic>
        <p:nvPicPr>
          <p:cNvPr id="8" name="Picture 8">
            <a:extLst>
              <a:ext uri="{FF2B5EF4-FFF2-40B4-BE49-F238E27FC236}">
                <a16:creationId xmlns:a16="http://schemas.microsoft.com/office/drawing/2014/main" id="{C0871164-5ED4-5D8C-282B-247EDF7F53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6120" y="1960849"/>
            <a:ext cx="5592060" cy="391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02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261213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1097280" y="135062"/>
            <a:ext cx="2249424" cy="786886"/>
          </a:xfrm>
        </p:spPr>
        <p:txBody>
          <a:bodyPr>
            <a:normAutofit fontScale="90000"/>
          </a:bodyPr>
          <a:lstStyle/>
          <a:p>
            <a:pPr algn="l"/>
            <a:r>
              <a:rPr lang="en-US" b="1" dirty="0">
                <a:solidFill>
                  <a:schemeClr val="accent1">
                    <a:lumMod val="50000"/>
                  </a:schemeClr>
                </a:solidFill>
              </a:rPr>
              <a:t>Agenda</a:t>
            </a:r>
          </a:p>
        </p:txBody>
      </p:sp>
      <p:sp>
        <p:nvSpPr>
          <p:cNvPr id="20" name="Content Placeholder 2">
            <a:extLst>
              <a:ext uri="{FF2B5EF4-FFF2-40B4-BE49-F238E27FC236}">
                <a16:creationId xmlns:a16="http://schemas.microsoft.com/office/drawing/2014/main" id="{F7D8FF88-94D6-73C5-A78A-5553EFFB5DB1}"/>
              </a:ext>
            </a:extLst>
          </p:cNvPr>
          <p:cNvSpPr txBox="1">
            <a:spLocks/>
          </p:cNvSpPr>
          <p:nvPr/>
        </p:nvSpPr>
        <p:spPr>
          <a:xfrm>
            <a:off x="513805" y="986218"/>
            <a:ext cx="10972799" cy="339375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just">
              <a:buClr>
                <a:srgbClr val="C00000"/>
              </a:buClr>
              <a:buFont typeface="Arial" panose="020B0604020202020204" pitchFamily="34" charset="0"/>
              <a:buChar char="•"/>
            </a:pPr>
            <a:r>
              <a:rPr lang="en-US" dirty="0"/>
              <a:t>Review – Science DMZ</a:t>
            </a:r>
          </a:p>
          <a:p>
            <a:pPr marL="228600" indent="-228600" algn="just">
              <a:buClr>
                <a:srgbClr val="C00000"/>
              </a:buClr>
              <a:buFont typeface="Arial" panose="020B0604020202020204" pitchFamily="34" charset="0"/>
              <a:buChar char="•"/>
            </a:pPr>
            <a:r>
              <a:rPr lang="en-US" dirty="0"/>
              <a:t>Network performance and measurements</a:t>
            </a:r>
          </a:p>
          <a:p>
            <a:pPr marL="685800" lvl="1" indent="-338138" algn="just">
              <a:buClr>
                <a:srgbClr val="C00000"/>
              </a:buClr>
              <a:buFont typeface="Wingdings" panose="05000000000000000000" pitchFamily="2" charset="2"/>
              <a:buChar char="Ø"/>
            </a:pPr>
            <a:r>
              <a:rPr lang="en-US" dirty="0"/>
              <a:t>Importance </a:t>
            </a:r>
          </a:p>
          <a:p>
            <a:pPr marL="685800" lvl="1" indent="-338138" algn="just">
              <a:buClr>
                <a:srgbClr val="C00000"/>
              </a:buClr>
              <a:buFont typeface="Wingdings" panose="05000000000000000000" pitchFamily="2" charset="2"/>
              <a:buChar char="Ø"/>
            </a:pPr>
            <a:r>
              <a:rPr lang="en-US" dirty="0"/>
              <a:t>Examples</a:t>
            </a:r>
          </a:p>
          <a:p>
            <a:pPr marL="230188" indent="-341313" algn="just">
              <a:buClr>
                <a:srgbClr val="C00000"/>
              </a:buClr>
              <a:buFont typeface="Arial" panose="020B0604020202020204" pitchFamily="34" charset="0"/>
              <a:buChar char="•"/>
            </a:pPr>
            <a:r>
              <a:rPr lang="en-US" dirty="0"/>
              <a:t>Lessons learned and observations – FABRIC</a:t>
            </a:r>
          </a:p>
          <a:p>
            <a:pPr marL="230188" indent="-341313" algn="just">
              <a:buClr>
                <a:srgbClr val="C00000"/>
              </a:buClr>
              <a:buFont typeface="Arial" panose="020B0604020202020204" pitchFamily="34" charset="0"/>
              <a:buChar char="•"/>
            </a:pPr>
            <a:r>
              <a:rPr lang="en-US" dirty="0"/>
              <a:t>Trends</a:t>
            </a:r>
          </a:p>
          <a:p>
            <a:pPr marL="688975" lvl="1" indent="-342900" algn="just">
              <a:buClr>
                <a:srgbClr val="C00000"/>
              </a:buClr>
              <a:buFont typeface="Wingdings" panose="05000000000000000000" pitchFamily="2" charset="2"/>
              <a:buChar char="Ø"/>
            </a:pPr>
            <a:r>
              <a:rPr lang="en-US" dirty="0"/>
              <a:t>Programmable switch ASICs</a:t>
            </a:r>
          </a:p>
          <a:p>
            <a:pPr marL="688975" lvl="1" indent="-342900" algn="just">
              <a:buClr>
                <a:srgbClr val="C00000"/>
              </a:buClr>
              <a:buFont typeface="Wingdings" panose="05000000000000000000" pitchFamily="2" charset="2"/>
              <a:buChar char="Ø"/>
            </a:pPr>
            <a:r>
              <a:rPr lang="en-US" dirty="0"/>
              <a:t>Fine-grained measurements</a:t>
            </a:r>
          </a:p>
          <a:p>
            <a:pPr marL="230188" indent="-341313" algn="just">
              <a:buClr>
                <a:srgbClr val="C00000"/>
              </a:buClr>
              <a:buFont typeface="Arial" panose="020B0604020202020204" pitchFamily="34" charset="0"/>
              <a:buChar char="•"/>
            </a:pPr>
            <a:r>
              <a:rPr lang="en-US" dirty="0"/>
              <a:t>Opportunities and challenges</a:t>
            </a:r>
          </a:p>
          <a:p>
            <a:pPr marL="230188" indent="-341313" algn="just">
              <a:buClr>
                <a:srgbClr val="C00000"/>
              </a:buClr>
              <a:buFont typeface="Arial" panose="020B0604020202020204" pitchFamily="34" charset="0"/>
              <a:buChar char="•"/>
            </a:pPr>
            <a:endParaRPr lang="en-US" dirty="0"/>
          </a:p>
          <a:p>
            <a:pPr marL="800100" lvl="1" indent="-342900" algn="just">
              <a:buClr>
                <a:srgbClr val="C00000"/>
              </a:buClr>
              <a:buFont typeface="Arial" panose="020B0604020202020204" pitchFamily="34" charset="0"/>
              <a:buChar char="•"/>
            </a:pPr>
            <a:endParaRPr lang="en-US" dirty="0"/>
          </a:p>
          <a:p>
            <a:pPr marL="800100" lvl="1" indent="-342900" algn="just">
              <a:buClr>
                <a:srgbClr val="C00000"/>
              </a:buClr>
              <a:buFont typeface="Wingdings" panose="05000000000000000000" pitchFamily="2" charset="2"/>
              <a:buChar char="Ø"/>
            </a:pPr>
            <a:endParaRPr lang="en-US" dirty="0"/>
          </a:p>
        </p:txBody>
      </p:sp>
      <p:sp>
        <p:nvSpPr>
          <p:cNvPr id="2" name="Slide Number Placeholder 1">
            <a:extLst>
              <a:ext uri="{FF2B5EF4-FFF2-40B4-BE49-F238E27FC236}">
                <a16:creationId xmlns:a16="http://schemas.microsoft.com/office/drawing/2014/main" id="{6317AB8B-0B26-67BE-5E78-875D2B388225}"/>
              </a:ext>
            </a:extLst>
          </p:cNvPr>
          <p:cNvSpPr>
            <a:spLocks noGrp="1"/>
          </p:cNvSpPr>
          <p:nvPr>
            <p:ph type="sldNum" sz="quarter" idx="12"/>
          </p:nvPr>
        </p:nvSpPr>
        <p:spPr/>
        <p:txBody>
          <a:bodyPr/>
          <a:lstStyle/>
          <a:p>
            <a:fld id="{8321BE9F-D765-4E0E-8B8E-F7E296A58ECA}" type="slidenum">
              <a:rPr lang="en-US" smtClean="0"/>
              <a:t>2</a:t>
            </a:fld>
            <a:endParaRPr lang="en-US"/>
          </a:p>
        </p:txBody>
      </p:sp>
    </p:spTree>
    <p:extLst>
      <p:ext uri="{BB962C8B-B14F-4D97-AF65-F5344CB8AC3E}">
        <p14:creationId xmlns:p14="http://schemas.microsoft.com/office/powerpoint/2010/main" val="409060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460552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59536" y="127820"/>
            <a:ext cx="4773168" cy="858400"/>
          </a:xfrm>
        </p:spPr>
        <p:txBody>
          <a:bodyPr>
            <a:normAutofit fontScale="90000"/>
          </a:bodyPr>
          <a:lstStyle/>
          <a:p>
            <a:pPr algn="l"/>
            <a:r>
              <a:rPr lang="en-US" b="1" dirty="0">
                <a:solidFill>
                  <a:schemeClr val="accent1">
                    <a:lumMod val="50000"/>
                  </a:schemeClr>
                </a:solidFill>
              </a:rPr>
              <a:t>Lessons Learned </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Some measurements on FABRIC</a:t>
            </a:r>
          </a:p>
          <a:p>
            <a:pPr algn="just">
              <a:buClr>
                <a:srgbClr val="C00000"/>
              </a:buClr>
              <a:defRPr/>
            </a:pPr>
            <a:endParaRPr lang="en-US" altLang="en-US" dirty="0"/>
          </a:p>
        </p:txBody>
      </p:sp>
      <p:pic>
        <p:nvPicPr>
          <p:cNvPr id="3" name="Picture 2">
            <a:extLst>
              <a:ext uri="{FF2B5EF4-FFF2-40B4-BE49-F238E27FC236}">
                <a16:creationId xmlns:a16="http://schemas.microsoft.com/office/drawing/2014/main" id="{56E8EC03-F425-5645-5404-9F84A6C269E7}"/>
              </a:ext>
            </a:extLst>
          </p:cNvPr>
          <p:cNvPicPr>
            <a:picLocks noChangeAspect="1"/>
          </p:cNvPicPr>
          <p:nvPr/>
        </p:nvPicPr>
        <p:blipFill>
          <a:blip r:embed="rId3"/>
          <a:stretch>
            <a:fillRect/>
          </a:stretch>
        </p:blipFill>
        <p:spPr>
          <a:xfrm>
            <a:off x="7569823" y="2389536"/>
            <a:ext cx="3756864" cy="2566038"/>
          </a:xfrm>
          <a:prstGeom prst="rect">
            <a:avLst/>
          </a:prstGeom>
        </p:spPr>
      </p:pic>
      <p:sp>
        <p:nvSpPr>
          <p:cNvPr id="2" name="Slide Number Placeholder 1">
            <a:extLst>
              <a:ext uri="{FF2B5EF4-FFF2-40B4-BE49-F238E27FC236}">
                <a16:creationId xmlns:a16="http://schemas.microsoft.com/office/drawing/2014/main" id="{1C5B3FED-82A5-D9FB-12D2-77EE40CB22C7}"/>
              </a:ext>
            </a:extLst>
          </p:cNvPr>
          <p:cNvSpPr>
            <a:spLocks noGrp="1"/>
          </p:cNvSpPr>
          <p:nvPr>
            <p:ph type="sldNum" sz="quarter" idx="12"/>
          </p:nvPr>
        </p:nvSpPr>
        <p:spPr/>
        <p:txBody>
          <a:bodyPr/>
          <a:lstStyle/>
          <a:p>
            <a:fld id="{8321BE9F-D765-4E0E-8B8E-F7E296A58ECA}" type="slidenum">
              <a:rPr lang="en-US" smtClean="0"/>
              <a:t>20</a:t>
            </a:fld>
            <a:endParaRPr lang="en-US"/>
          </a:p>
        </p:txBody>
      </p:sp>
      <p:pic>
        <p:nvPicPr>
          <p:cNvPr id="6" name="Picture 5">
            <a:extLst>
              <a:ext uri="{FF2B5EF4-FFF2-40B4-BE49-F238E27FC236}">
                <a16:creationId xmlns:a16="http://schemas.microsoft.com/office/drawing/2014/main" id="{CB827E10-F9F3-D963-0A82-E8BB30C60E26}"/>
              </a:ext>
            </a:extLst>
          </p:cNvPr>
          <p:cNvPicPr>
            <a:picLocks noChangeAspect="1"/>
          </p:cNvPicPr>
          <p:nvPr/>
        </p:nvPicPr>
        <p:blipFill>
          <a:blip r:embed="rId4"/>
          <a:stretch>
            <a:fillRect/>
          </a:stretch>
        </p:blipFill>
        <p:spPr>
          <a:xfrm>
            <a:off x="677676" y="1633443"/>
            <a:ext cx="6179829" cy="4078224"/>
          </a:xfrm>
          <a:prstGeom prst="rect">
            <a:avLst/>
          </a:prstGeom>
          <a:ln>
            <a:solidFill>
              <a:schemeClr val="bg1">
                <a:lumMod val="50000"/>
              </a:schemeClr>
            </a:solidFill>
          </a:ln>
        </p:spPr>
      </p:pic>
    </p:spTree>
    <p:extLst>
      <p:ext uri="{BB962C8B-B14F-4D97-AF65-F5344CB8AC3E}">
        <p14:creationId xmlns:p14="http://schemas.microsoft.com/office/powerpoint/2010/main" val="100672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4550664"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68680" y="127820"/>
            <a:ext cx="4736592" cy="858400"/>
          </a:xfrm>
        </p:spPr>
        <p:txBody>
          <a:bodyPr>
            <a:normAutofit fontScale="90000"/>
          </a:bodyPr>
          <a:lstStyle/>
          <a:p>
            <a:pPr algn="l"/>
            <a:r>
              <a:rPr lang="en-US" b="1" dirty="0">
                <a:solidFill>
                  <a:schemeClr val="accent1">
                    <a:lumMod val="50000"/>
                  </a:schemeClr>
                </a:solidFill>
              </a:rPr>
              <a:t>Lessons Learned </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1"/>
            <a:ext cx="11102309" cy="90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Performance measurements for a single flow, 0.0046% packet loss rate</a:t>
            </a:r>
          </a:p>
          <a:p>
            <a:pPr algn="just">
              <a:buClr>
                <a:srgbClr val="C00000"/>
              </a:buClr>
              <a:defRPr/>
            </a:pPr>
            <a:endParaRPr lang="en-US" altLang="en-US" dirty="0"/>
          </a:p>
        </p:txBody>
      </p:sp>
      <p:pic>
        <p:nvPicPr>
          <p:cNvPr id="7" name="Picture 6">
            <a:extLst>
              <a:ext uri="{FF2B5EF4-FFF2-40B4-BE49-F238E27FC236}">
                <a16:creationId xmlns:a16="http://schemas.microsoft.com/office/drawing/2014/main" id="{36FF7FF4-3FC6-F847-5C3E-BB42D08756FD}"/>
              </a:ext>
            </a:extLst>
          </p:cNvPr>
          <p:cNvPicPr>
            <a:picLocks noChangeAspect="1"/>
          </p:cNvPicPr>
          <p:nvPr/>
        </p:nvPicPr>
        <p:blipFill>
          <a:blip r:embed="rId3"/>
          <a:stretch>
            <a:fillRect/>
          </a:stretch>
        </p:blipFill>
        <p:spPr>
          <a:xfrm>
            <a:off x="774214" y="1691397"/>
            <a:ext cx="5223995" cy="4427114"/>
          </a:xfrm>
          <a:prstGeom prst="rect">
            <a:avLst/>
          </a:prstGeom>
        </p:spPr>
      </p:pic>
      <p:pic>
        <p:nvPicPr>
          <p:cNvPr id="10" name="Picture 9">
            <a:extLst>
              <a:ext uri="{FF2B5EF4-FFF2-40B4-BE49-F238E27FC236}">
                <a16:creationId xmlns:a16="http://schemas.microsoft.com/office/drawing/2014/main" id="{15DFC4D5-0FF7-5318-CDA3-11A97F47D1A0}"/>
              </a:ext>
            </a:extLst>
          </p:cNvPr>
          <p:cNvPicPr>
            <a:picLocks noChangeAspect="1"/>
          </p:cNvPicPr>
          <p:nvPr/>
        </p:nvPicPr>
        <p:blipFill>
          <a:blip r:embed="rId4"/>
          <a:stretch>
            <a:fillRect/>
          </a:stretch>
        </p:blipFill>
        <p:spPr>
          <a:xfrm>
            <a:off x="6409944" y="1691397"/>
            <a:ext cx="5007842" cy="4338003"/>
          </a:xfrm>
          <a:prstGeom prst="rect">
            <a:avLst/>
          </a:prstGeom>
        </p:spPr>
      </p:pic>
      <p:sp>
        <p:nvSpPr>
          <p:cNvPr id="2" name="Slide Number Placeholder 1">
            <a:extLst>
              <a:ext uri="{FF2B5EF4-FFF2-40B4-BE49-F238E27FC236}">
                <a16:creationId xmlns:a16="http://schemas.microsoft.com/office/drawing/2014/main" id="{CD70E043-9555-9D13-2AA9-43F9D4BC1472}"/>
              </a:ext>
            </a:extLst>
          </p:cNvPr>
          <p:cNvSpPr>
            <a:spLocks noGrp="1"/>
          </p:cNvSpPr>
          <p:nvPr>
            <p:ph type="sldNum" sz="quarter" idx="12"/>
          </p:nvPr>
        </p:nvSpPr>
        <p:spPr/>
        <p:txBody>
          <a:bodyPr/>
          <a:lstStyle/>
          <a:p>
            <a:fld id="{8321BE9F-D765-4E0E-8B8E-F7E296A58ECA}" type="slidenum">
              <a:rPr lang="en-US" smtClean="0"/>
              <a:t>21</a:t>
            </a:fld>
            <a:endParaRPr lang="en-US"/>
          </a:p>
        </p:txBody>
      </p:sp>
    </p:spTree>
    <p:extLst>
      <p:ext uri="{BB962C8B-B14F-4D97-AF65-F5344CB8AC3E}">
        <p14:creationId xmlns:p14="http://schemas.microsoft.com/office/powerpoint/2010/main" val="2269213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4614672"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50392" y="127820"/>
            <a:ext cx="4709160" cy="858400"/>
          </a:xfrm>
        </p:spPr>
        <p:txBody>
          <a:bodyPr>
            <a:normAutofit fontScale="90000"/>
          </a:bodyPr>
          <a:lstStyle/>
          <a:p>
            <a:pPr algn="l"/>
            <a:r>
              <a:rPr lang="en-US" b="1" dirty="0">
                <a:solidFill>
                  <a:schemeClr val="accent1">
                    <a:lumMod val="50000"/>
                  </a:schemeClr>
                </a:solidFill>
              </a:rPr>
              <a:t>Lessons Learned </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1"/>
            <a:ext cx="11102309" cy="90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Performance measurements for a single flow, 0.0046% packet loss rate</a:t>
            </a:r>
          </a:p>
        </p:txBody>
      </p:sp>
      <p:pic>
        <p:nvPicPr>
          <p:cNvPr id="3" name="Picture 2">
            <a:extLst>
              <a:ext uri="{FF2B5EF4-FFF2-40B4-BE49-F238E27FC236}">
                <a16:creationId xmlns:a16="http://schemas.microsoft.com/office/drawing/2014/main" id="{E61026DE-03CA-9BE2-83B2-85DC2214CF46}"/>
              </a:ext>
            </a:extLst>
          </p:cNvPr>
          <p:cNvPicPr>
            <a:picLocks noChangeAspect="1"/>
          </p:cNvPicPr>
          <p:nvPr/>
        </p:nvPicPr>
        <p:blipFill>
          <a:blip r:embed="rId3"/>
          <a:stretch>
            <a:fillRect/>
          </a:stretch>
        </p:blipFill>
        <p:spPr>
          <a:xfrm>
            <a:off x="6218738" y="1538170"/>
            <a:ext cx="5166335" cy="4578748"/>
          </a:xfrm>
          <a:prstGeom prst="rect">
            <a:avLst/>
          </a:prstGeom>
        </p:spPr>
      </p:pic>
      <p:pic>
        <p:nvPicPr>
          <p:cNvPr id="6" name="Picture 5">
            <a:extLst>
              <a:ext uri="{FF2B5EF4-FFF2-40B4-BE49-F238E27FC236}">
                <a16:creationId xmlns:a16="http://schemas.microsoft.com/office/drawing/2014/main" id="{F110CF2A-3D8A-416C-5013-B875F97A565C}"/>
              </a:ext>
            </a:extLst>
          </p:cNvPr>
          <p:cNvPicPr>
            <a:picLocks noChangeAspect="1"/>
          </p:cNvPicPr>
          <p:nvPr/>
        </p:nvPicPr>
        <p:blipFill>
          <a:blip r:embed="rId4"/>
          <a:stretch>
            <a:fillRect/>
          </a:stretch>
        </p:blipFill>
        <p:spPr>
          <a:xfrm>
            <a:off x="544845" y="1538170"/>
            <a:ext cx="5129048" cy="4405582"/>
          </a:xfrm>
          <a:prstGeom prst="rect">
            <a:avLst/>
          </a:prstGeom>
        </p:spPr>
      </p:pic>
      <p:sp>
        <p:nvSpPr>
          <p:cNvPr id="2" name="Slide Number Placeholder 1">
            <a:extLst>
              <a:ext uri="{FF2B5EF4-FFF2-40B4-BE49-F238E27FC236}">
                <a16:creationId xmlns:a16="http://schemas.microsoft.com/office/drawing/2014/main" id="{75EE0096-F941-A971-B8F4-5D13886E061A}"/>
              </a:ext>
            </a:extLst>
          </p:cNvPr>
          <p:cNvSpPr>
            <a:spLocks noGrp="1"/>
          </p:cNvSpPr>
          <p:nvPr>
            <p:ph type="sldNum" sz="quarter" idx="12"/>
          </p:nvPr>
        </p:nvSpPr>
        <p:spPr/>
        <p:txBody>
          <a:bodyPr/>
          <a:lstStyle/>
          <a:p>
            <a:fld id="{8321BE9F-D765-4E0E-8B8E-F7E296A58ECA}" type="slidenum">
              <a:rPr lang="en-US" smtClean="0"/>
              <a:t>22</a:t>
            </a:fld>
            <a:endParaRPr lang="en-US"/>
          </a:p>
        </p:txBody>
      </p:sp>
    </p:spTree>
    <p:extLst>
      <p:ext uri="{BB962C8B-B14F-4D97-AF65-F5344CB8AC3E}">
        <p14:creationId xmlns:p14="http://schemas.microsoft.com/office/powerpoint/2010/main" val="2096419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1019506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6" y="89515"/>
            <a:ext cx="10756489" cy="858400"/>
          </a:xfrm>
        </p:spPr>
        <p:txBody>
          <a:bodyPr>
            <a:noAutofit/>
          </a:bodyPr>
          <a:lstStyle/>
          <a:p>
            <a:pPr algn="l"/>
            <a:r>
              <a:rPr lang="en-US" sz="4000" b="1" dirty="0">
                <a:solidFill>
                  <a:schemeClr val="accent1">
                    <a:lumMod val="50000"/>
                  </a:schemeClr>
                </a:solidFill>
              </a:rPr>
              <a:t>Trends in Network Performance and Measurements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The networking community has been using the same measurement tools for years</a:t>
            </a:r>
          </a:p>
          <a:p>
            <a:pPr marL="511175" lvl="1" indent="-236538" algn="just">
              <a:buClr>
                <a:srgbClr val="C00000"/>
              </a:buClr>
              <a:buFont typeface="Wingdings" panose="05000000000000000000" pitchFamily="2" charset="2"/>
              <a:buChar char="Ø"/>
              <a:defRPr/>
            </a:pPr>
            <a:r>
              <a:rPr lang="en-US" altLang="en-US" dirty="0"/>
              <a:t>Ping: initially released in 1983</a:t>
            </a:r>
          </a:p>
          <a:p>
            <a:pPr marL="511175" lvl="1" indent="-236538" algn="just">
              <a:buClr>
                <a:srgbClr val="C00000"/>
              </a:buClr>
              <a:buFont typeface="Wingdings" panose="05000000000000000000" pitchFamily="2" charset="2"/>
              <a:buChar char="Ø"/>
              <a:defRPr/>
            </a:pPr>
            <a:r>
              <a:rPr lang="en-US" altLang="en-US" dirty="0"/>
              <a:t>Traceroute: initially released in 1987 </a:t>
            </a:r>
          </a:p>
          <a:p>
            <a:pPr marL="511175" lvl="1" indent="-236538" algn="just">
              <a:buClr>
                <a:srgbClr val="C00000"/>
              </a:buClr>
              <a:buFont typeface="Wingdings" panose="05000000000000000000" pitchFamily="2" charset="2"/>
              <a:buChar char="Ø"/>
              <a:defRPr/>
            </a:pPr>
            <a:r>
              <a:rPr lang="en-US" altLang="en-US" dirty="0"/>
              <a:t>SNMP: the original RFC appeared in 1988</a:t>
            </a:r>
          </a:p>
          <a:p>
            <a:pPr algn="just">
              <a:buClr>
                <a:srgbClr val="C00000"/>
              </a:buClr>
              <a:defRPr/>
            </a:pPr>
            <a:endParaRPr lang="en-US" altLang="en-US" dirty="0"/>
          </a:p>
        </p:txBody>
      </p:sp>
      <p:pic>
        <p:nvPicPr>
          <p:cNvPr id="2" name="Picture 6">
            <a:extLst>
              <a:ext uri="{FF2B5EF4-FFF2-40B4-BE49-F238E27FC236}">
                <a16:creationId xmlns:a16="http://schemas.microsoft.com/office/drawing/2014/main" id="{E2BA4E08-2C0C-3A0F-1D7D-6920F72A5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262" y="2843459"/>
            <a:ext cx="5890722" cy="376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a:extLst>
              <a:ext uri="{FF2B5EF4-FFF2-40B4-BE49-F238E27FC236}">
                <a16:creationId xmlns:a16="http://schemas.microsoft.com/office/drawing/2014/main" id="{C840A055-79C3-C14D-E71D-53B1598AF9A4}"/>
              </a:ext>
            </a:extLst>
          </p:cNvPr>
          <p:cNvSpPr txBox="1">
            <a:spLocks noChangeArrowheads="1"/>
          </p:cNvSpPr>
          <p:nvPr/>
        </p:nvSpPr>
        <p:spPr bwMode="auto">
          <a:xfrm>
            <a:off x="3830466" y="4390419"/>
            <a:ext cx="1652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600" dirty="0" err="1">
                <a:latin typeface="+mn-lt"/>
              </a:rPr>
              <a:t>perfSONAR</a:t>
            </a:r>
            <a:r>
              <a:rPr lang="en-US" altLang="en-US" sz="1600" dirty="0">
                <a:latin typeface="+mn-lt"/>
              </a:rPr>
              <a:t> layers</a:t>
            </a:r>
          </a:p>
        </p:txBody>
      </p:sp>
      <p:sp>
        <p:nvSpPr>
          <p:cNvPr id="4" name="Slide Number Placeholder 3">
            <a:extLst>
              <a:ext uri="{FF2B5EF4-FFF2-40B4-BE49-F238E27FC236}">
                <a16:creationId xmlns:a16="http://schemas.microsoft.com/office/drawing/2014/main" id="{4320D8E5-EC2B-197F-49F5-54A2C8A052D4}"/>
              </a:ext>
            </a:extLst>
          </p:cNvPr>
          <p:cNvSpPr>
            <a:spLocks noGrp="1"/>
          </p:cNvSpPr>
          <p:nvPr>
            <p:ph type="sldNum" sz="quarter" idx="12"/>
          </p:nvPr>
        </p:nvSpPr>
        <p:spPr/>
        <p:txBody>
          <a:bodyPr/>
          <a:lstStyle/>
          <a:p>
            <a:fld id="{8321BE9F-D765-4E0E-8B8E-F7E296A58ECA}" type="slidenum">
              <a:rPr lang="en-US" smtClean="0"/>
              <a:t>23</a:t>
            </a:fld>
            <a:endParaRPr lang="en-US"/>
          </a:p>
        </p:txBody>
      </p:sp>
    </p:spTree>
    <p:extLst>
      <p:ext uri="{BB962C8B-B14F-4D97-AF65-F5344CB8AC3E}">
        <p14:creationId xmlns:p14="http://schemas.microsoft.com/office/powerpoint/2010/main" val="49823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1019506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6" y="89515"/>
            <a:ext cx="10756489" cy="858400"/>
          </a:xfrm>
        </p:spPr>
        <p:txBody>
          <a:bodyPr>
            <a:noAutofit/>
          </a:bodyPr>
          <a:lstStyle/>
          <a:p>
            <a:pPr algn="l"/>
            <a:r>
              <a:rPr lang="en-US" sz="4000" b="1" dirty="0">
                <a:solidFill>
                  <a:schemeClr val="accent1">
                    <a:lumMod val="50000"/>
                  </a:schemeClr>
                </a:solidFill>
              </a:rPr>
              <a:t>Trends in Network Performance and Measurements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The networking community has been using the same measurement tools for years</a:t>
            </a:r>
          </a:p>
          <a:p>
            <a:pPr marL="511175" lvl="1" indent="-236538" algn="just">
              <a:buClr>
                <a:srgbClr val="C00000"/>
              </a:buClr>
              <a:buFont typeface="Wingdings" panose="05000000000000000000" pitchFamily="2" charset="2"/>
              <a:buChar char="Ø"/>
              <a:defRPr/>
            </a:pPr>
            <a:r>
              <a:rPr lang="en-US" altLang="en-US" dirty="0"/>
              <a:t>Ping: initially released in 1983</a:t>
            </a:r>
          </a:p>
          <a:p>
            <a:pPr marL="511175" lvl="1" indent="-236538" algn="just">
              <a:buClr>
                <a:srgbClr val="C00000"/>
              </a:buClr>
              <a:buFont typeface="Wingdings" panose="05000000000000000000" pitchFamily="2" charset="2"/>
              <a:buChar char="Ø"/>
              <a:defRPr/>
            </a:pPr>
            <a:r>
              <a:rPr lang="en-US" altLang="en-US" dirty="0"/>
              <a:t>Traceroute: initially released in 1987 </a:t>
            </a:r>
          </a:p>
          <a:p>
            <a:pPr marL="511175" lvl="1" indent="-236538" algn="just">
              <a:buClr>
                <a:srgbClr val="C00000"/>
              </a:buClr>
              <a:buFont typeface="Wingdings" panose="05000000000000000000" pitchFamily="2" charset="2"/>
              <a:buChar char="Ø"/>
              <a:defRPr/>
            </a:pPr>
            <a:r>
              <a:rPr lang="en-US" altLang="en-US" dirty="0"/>
              <a:t>SNMP: the original RFC appeared in 1988</a:t>
            </a:r>
          </a:p>
          <a:p>
            <a:pPr algn="just">
              <a:buClr>
                <a:srgbClr val="C00000"/>
              </a:buClr>
              <a:defRPr/>
            </a:pPr>
            <a:r>
              <a:rPr lang="en-US" altLang="en-US" dirty="0"/>
              <a:t>They produce measurements over long time periods (coarse-grained measurements)</a:t>
            </a:r>
          </a:p>
          <a:p>
            <a:pPr algn="just">
              <a:buClr>
                <a:srgbClr val="C00000"/>
              </a:buClr>
              <a:defRPr/>
            </a:pPr>
            <a:r>
              <a:rPr lang="en-US" altLang="en-US" dirty="0"/>
              <a:t>Traceroute packets may follow a different path than the data packets</a:t>
            </a:r>
          </a:p>
          <a:p>
            <a:pPr algn="just">
              <a:buClr>
                <a:srgbClr val="C00000"/>
              </a:buClr>
              <a:defRPr/>
            </a:pPr>
            <a:endParaRPr lang="en-US" altLang="en-US" dirty="0"/>
          </a:p>
          <a:p>
            <a:pPr algn="just">
              <a:buClr>
                <a:srgbClr val="C00000"/>
              </a:buClr>
              <a:defRPr/>
            </a:pPr>
            <a:endParaRPr lang="en-US" altLang="en-US" dirty="0"/>
          </a:p>
        </p:txBody>
      </p:sp>
      <p:sp>
        <p:nvSpPr>
          <p:cNvPr id="2" name="Slide Number Placeholder 1">
            <a:extLst>
              <a:ext uri="{FF2B5EF4-FFF2-40B4-BE49-F238E27FC236}">
                <a16:creationId xmlns:a16="http://schemas.microsoft.com/office/drawing/2014/main" id="{D389AE5B-94B8-40D7-BED3-C3BBF33503FF}"/>
              </a:ext>
            </a:extLst>
          </p:cNvPr>
          <p:cNvSpPr>
            <a:spLocks noGrp="1"/>
          </p:cNvSpPr>
          <p:nvPr>
            <p:ph type="sldNum" sz="quarter" idx="12"/>
          </p:nvPr>
        </p:nvSpPr>
        <p:spPr/>
        <p:txBody>
          <a:bodyPr/>
          <a:lstStyle/>
          <a:p>
            <a:fld id="{8321BE9F-D765-4E0E-8B8E-F7E296A58ECA}" type="slidenum">
              <a:rPr lang="en-US" smtClean="0"/>
              <a:t>24</a:t>
            </a:fld>
            <a:endParaRPr lang="en-US"/>
          </a:p>
        </p:txBody>
      </p:sp>
    </p:spTree>
    <p:extLst>
      <p:ext uri="{BB962C8B-B14F-4D97-AF65-F5344CB8AC3E}">
        <p14:creationId xmlns:p14="http://schemas.microsoft.com/office/powerpoint/2010/main" val="312577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1019506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6" y="89515"/>
            <a:ext cx="10756489" cy="858400"/>
          </a:xfrm>
        </p:spPr>
        <p:txBody>
          <a:bodyPr>
            <a:noAutofit/>
          </a:bodyPr>
          <a:lstStyle/>
          <a:p>
            <a:pPr algn="l"/>
            <a:r>
              <a:rPr lang="en-US" sz="4000" b="1" dirty="0">
                <a:solidFill>
                  <a:schemeClr val="accent1">
                    <a:lumMod val="50000"/>
                  </a:schemeClr>
                </a:solidFill>
              </a:rPr>
              <a:t>Trends in Network Performance and Measurements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Can we obtain fine-grained measurements?</a:t>
            </a:r>
          </a:p>
          <a:p>
            <a:pPr algn="just">
              <a:buClr>
                <a:srgbClr val="C00000"/>
              </a:buClr>
              <a:defRPr/>
            </a:pPr>
            <a:r>
              <a:rPr lang="en-US" altLang="en-US" dirty="0"/>
              <a:t>Barrier: the CI engineer is limited by what the equipment vendor  implements</a:t>
            </a:r>
          </a:p>
          <a:p>
            <a:pPr marL="576263" lvl="1" indent="-301625" algn="just">
              <a:buClr>
                <a:srgbClr val="C00000"/>
              </a:buClr>
              <a:buFont typeface="Wingdings" panose="05000000000000000000" pitchFamily="2" charset="2"/>
              <a:buChar char="Ø"/>
              <a:defRPr/>
            </a:pPr>
            <a:r>
              <a:rPr lang="en-US" altLang="en-US" dirty="0"/>
              <a:t>The switch ASIC is designed with fixed functions (hard-coded) by the chip designer</a:t>
            </a:r>
          </a:p>
          <a:p>
            <a:pPr lvl="1"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pic>
        <p:nvPicPr>
          <p:cNvPr id="6" name="Picture 5">
            <a:extLst>
              <a:ext uri="{FF2B5EF4-FFF2-40B4-BE49-F238E27FC236}">
                <a16:creationId xmlns:a16="http://schemas.microsoft.com/office/drawing/2014/main" id="{82FF1412-00E4-A1ED-BFF8-C52B3E348430}"/>
              </a:ext>
            </a:extLst>
          </p:cNvPr>
          <p:cNvPicPr>
            <a:picLocks noChangeAspect="1"/>
          </p:cNvPicPr>
          <p:nvPr/>
        </p:nvPicPr>
        <p:blipFill>
          <a:blip r:embed="rId3"/>
          <a:stretch>
            <a:fillRect/>
          </a:stretch>
        </p:blipFill>
        <p:spPr>
          <a:xfrm>
            <a:off x="2384330" y="2524912"/>
            <a:ext cx="7112443" cy="4091761"/>
          </a:xfrm>
          <a:prstGeom prst="rect">
            <a:avLst/>
          </a:prstGeom>
        </p:spPr>
      </p:pic>
      <p:sp>
        <p:nvSpPr>
          <p:cNvPr id="2" name="Slide Number Placeholder 1">
            <a:extLst>
              <a:ext uri="{FF2B5EF4-FFF2-40B4-BE49-F238E27FC236}">
                <a16:creationId xmlns:a16="http://schemas.microsoft.com/office/drawing/2014/main" id="{C7ABA457-D4E6-57A2-A96B-7CB35E64D0D9}"/>
              </a:ext>
            </a:extLst>
          </p:cNvPr>
          <p:cNvSpPr>
            <a:spLocks noGrp="1"/>
          </p:cNvSpPr>
          <p:nvPr>
            <p:ph type="sldNum" sz="quarter" idx="12"/>
          </p:nvPr>
        </p:nvSpPr>
        <p:spPr/>
        <p:txBody>
          <a:bodyPr/>
          <a:lstStyle/>
          <a:p>
            <a:fld id="{8321BE9F-D765-4E0E-8B8E-F7E296A58ECA}" type="slidenum">
              <a:rPr lang="en-US" smtClean="0"/>
              <a:t>25</a:t>
            </a:fld>
            <a:endParaRPr lang="en-US"/>
          </a:p>
        </p:txBody>
      </p:sp>
    </p:spTree>
    <p:extLst>
      <p:ext uri="{BB962C8B-B14F-4D97-AF65-F5344CB8AC3E}">
        <p14:creationId xmlns:p14="http://schemas.microsoft.com/office/powerpoint/2010/main" val="84002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100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We now have the technology that permits CI engineers to run customized functions</a:t>
            </a:r>
          </a:p>
          <a:p>
            <a:pPr algn="just">
              <a:buClr>
                <a:srgbClr val="C00000"/>
              </a:buClr>
              <a:defRPr/>
            </a:pPr>
            <a:endParaRPr lang="en-US" altLang="en-US" dirty="0"/>
          </a:p>
          <a:p>
            <a:pPr algn="just">
              <a:buClr>
                <a:srgbClr val="C00000"/>
              </a:buClr>
              <a:defRPr/>
            </a:pPr>
            <a:endParaRPr lang="en-US" altLang="en-US" dirty="0"/>
          </a:p>
        </p:txBody>
      </p:sp>
      <p:cxnSp>
        <p:nvCxnSpPr>
          <p:cNvPr id="51" name="Straight Connector 50">
            <a:extLst>
              <a:ext uri="{FF2B5EF4-FFF2-40B4-BE49-F238E27FC236}">
                <a16:creationId xmlns:a16="http://schemas.microsoft.com/office/drawing/2014/main" id="{1CF311FA-3AF0-B2F0-24DF-A722C4D134CB}"/>
              </a:ext>
            </a:extLst>
          </p:cNvPr>
          <p:cNvCxnSpPr>
            <a:cxnSpLocks/>
          </p:cNvCxnSpPr>
          <p:nvPr/>
        </p:nvCxnSpPr>
        <p:spPr>
          <a:xfrm flipV="1">
            <a:off x="3896132" y="4017365"/>
            <a:ext cx="5031551" cy="1759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D2FECC5-4F13-9925-3A38-13CA538C9D60}"/>
              </a:ext>
            </a:extLst>
          </p:cNvPr>
          <p:cNvSpPr txBox="1"/>
          <p:nvPr/>
        </p:nvSpPr>
        <p:spPr>
          <a:xfrm>
            <a:off x="7746611" y="3949189"/>
            <a:ext cx="1181072" cy="323165"/>
          </a:xfrm>
          <a:prstGeom prst="rect">
            <a:avLst/>
          </a:prstGeom>
          <a:noFill/>
        </p:spPr>
        <p:txBody>
          <a:bodyPr wrap="square" rtlCol="0">
            <a:spAutoFit/>
          </a:bodyPr>
          <a:lstStyle/>
          <a:p>
            <a:pPr algn="r"/>
            <a:r>
              <a:rPr lang="en-US" sz="1500" dirty="0"/>
              <a:t>Data Plane</a:t>
            </a:r>
          </a:p>
        </p:txBody>
      </p:sp>
      <p:sp>
        <p:nvSpPr>
          <p:cNvPr id="53" name="TextBox 52">
            <a:extLst>
              <a:ext uri="{FF2B5EF4-FFF2-40B4-BE49-F238E27FC236}">
                <a16:creationId xmlns:a16="http://schemas.microsoft.com/office/drawing/2014/main" id="{CFB8ECC8-79FF-2CBF-3F63-08A9187B8B7D}"/>
              </a:ext>
            </a:extLst>
          </p:cNvPr>
          <p:cNvSpPr txBox="1"/>
          <p:nvPr/>
        </p:nvSpPr>
        <p:spPr>
          <a:xfrm>
            <a:off x="7734488" y="3731879"/>
            <a:ext cx="1244413" cy="323165"/>
          </a:xfrm>
          <a:prstGeom prst="rect">
            <a:avLst/>
          </a:prstGeom>
          <a:noFill/>
        </p:spPr>
        <p:txBody>
          <a:bodyPr wrap="square" rtlCol="0">
            <a:spAutoFit/>
          </a:bodyPr>
          <a:lstStyle/>
          <a:p>
            <a:pPr algn="r"/>
            <a:r>
              <a:rPr lang="en-US" sz="1500" dirty="0"/>
              <a:t>Control Plane</a:t>
            </a:r>
          </a:p>
        </p:txBody>
      </p:sp>
      <p:sp>
        <p:nvSpPr>
          <p:cNvPr id="54" name="Rectangle: Rounded Corners 53">
            <a:extLst>
              <a:ext uri="{FF2B5EF4-FFF2-40B4-BE49-F238E27FC236}">
                <a16:creationId xmlns:a16="http://schemas.microsoft.com/office/drawing/2014/main" id="{47487E71-CEA4-64DB-1785-84A10E1AFD7C}"/>
              </a:ext>
            </a:extLst>
          </p:cNvPr>
          <p:cNvSpPr/>
          <p:nvPr/>
        </p:nvSpPr>
        <p:spPr>
          <a:xfrm>
            <a:off x="5185700" y="3206104"/>
            <a:ext cx="2268220" cy="516003"/>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rPr>
              <a:t>CPU-based control plane</a:t>
            </a:r>
          </a:p>
        </p:txBody>
      </p:sp>
      <p:sp>
        <p:nvSpPr>
          <p:cNvPr id="55" name="Rectangle: Rounded Corners 54">
            <a:extLst>
              <a:ext uri="{FF2B5EF4-FFF2-40B4-BE49-F238E27FC236}">
                <a16:creationId xmlns:a16="http://schemas.microsoft.com/office/drawing/2014/main" id="{207E562F-35AA-CD52-FE64-8DCA5A2C6949}"/>
              </a:ext>
            </a:extLst>
          </p:cNvPr>
          <p:cNvSpPr/>
          <p:nvPr/>
        </p:nvSpPr>
        <p:spPr>
          <a:xfrm>
            <a:off x="6045421" y="5415359"/>
            <a:ext cx="462339" cy="351197"/>
          </a:xfrm>
          <a:prstGeom prst="roundRect">
            <a:avLst/>
          </a:prstGeom>
          <a:solidFill>
            <a:schemeClr val="accent5">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74F1865-FEF4-87B4-3691-302E82CE3065}"/>
              </a:ext>
            </a:extLst>
          </p:cNvPr>
          <p:cNvSpPr txBox="1"/>
          <p:nvPr/>
        </p:nvSpPr>
        <p:spPr>
          <a:xfrm>
            <a:off x="5962977" y="5385374"/>
            <a:ext cx="647827" cy="400110"/>
          </a:xfrm>
          <a:prstGeom prst="rect">
            <a:avLst/>
          </a:prstGeom>
          <a:noFill/>
        </p:spPr>
        <p:txBody>
          <a:bodyPr wrap="square" rtlCol="0">
            <a:spAutoFit/>
          </a:bodyPr>
          <a:lstStyle/>
          <a:p>
            <a:pPr algn="ctr"/>
            <a:r>
              <a:rPr lang="en-US" sz="1000" dirty="0"/>
              <a:t>Switch</a:t>
            </a:r>
          </a:p>
          <a:p>
            <a:pPr algn="ctr"/>
            <a:r>
              <a:rPr lang="en-US" sz="1000" dirty="0"/>
              <a:t>ASIC</a:t>
            </a:r>
          </a:p>
        </p:txBody>
      </p:sp>
      <p:cxnSp>
        <p:nvCxnSpPr>
          <p:cNvPr id="57" name="Straight Connector 56">
            <a:extLst>
              <a:ext uri="{FF2B5EF4-FFF2-40B4-BE49-F238E27FC236}">
                <a16:creationId xmlns:a16="http://schemas.microsoft.com/office/drawing/2014/main" id="{FF6F4EFE-8C60-5362-D265-B612D53AE141}"/>
              </a:ext>
            </a:extLst>
          </p:cNvPr>
          <p:cNvCxnSpPr>
            <a:cxnSpLocks/>
          </p:cNvCxnSpPr>
          <p:nvPr/>
        </p:nvCxnSpPr>
        <p:spPr>
          <a:xfrm>
            <a:off x="5965984" y="5531835"/>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F9B78C6-2B06-5B6E-E02B-C737862920AE}"/>
              </a:ext>
            </a:extLst>
          </p:cNvPr>
          <p:cNvCxnSpPr>
            <a:cxnSpLocks/>
          </p:cNvCxnSpPr>
          <p:nvPr/>
        </p:nvCxnSpPr>
        <p:spPr>
          <a:xfrm>
            <a:off x="5965984" y="55861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A5289E-A76E-51D9-0C37-44A9B83F7D70}"/>
              </a:ext>
            </a:extLst>
          </p:cNvPr>
          <p:cNvCxnSpPr>
            <a:cxnSpLocks/>
          </p:cNvCxnSpPr>
          <p:nvPr/>
        </p:nvCxnSpPr>
        <p:spPr>
          <a:xfrm>
            <a:off x="5965984" y="5639259"/>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9C68161-7583-78EE-BBB9-A867C3353E1D}"/>
              </a:ext>
            </a:extLst>
          </p:cNvPr>
          <p:cNvCxnSpPr>
            <a:cxnSpLocks/>
          </p:cNvCxnSpPr>
          <p:nvPr/>
        </p:nvCxnSpPr>
        <p:spPr>
          <a:xfrm>
            <a:off x="5965983" y="5693668"/>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3048BC8-1F33-6CC8-5790-F17E3B39040D}"/>
              </a:ext>
            </a:extLst>
          </p:cNvPr>
          <p:cNvCxnSpPr>
            <a:cxnSpLocks/>
          </p:cNvCxnSpPr>
          <p:nvPr/>
        </p:nvCxnSpPr>
        <p:spPr>
          <a:xfrm>
            <a:off x="6187085"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ECD620-0C0F-4272-7D6D-E21F368E2CE3}"/>
              </a:ext>
            </a:extLst>
          </p:cNvPr>
          <p:cNvCxnSpPr>
            <a:cxnSpLocks/>
          </p:cNvCxnSpPr>
          <p:nvPr/>
        </p:nvCxnSpPr>
        <p:spPr>
          <a:xfrm>
            <a:off x="6249179"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EB9B4F0-4CC7-0369-8098-51B74D6BE396}"/>
              </a:ext>
            </a:extLst>
          </p:cNvPr>
          <p:cNvCxnSpPr>
            <a:cxnSpLocks/>
          </p:cNvCxnSpPr>
          <p:nvPr/>
        </p:nvCxnSpPr>
        <p:spPr>
          <a:xfrm>
            <a:off x="6313216"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DF6AC69-3737-7C26-BCF1-3817EA3F357C}"/>
              </a:ext>
            </a:extLst>
          </p:cNvPr>
          <p:cNvCxnSpPr>
            <a:cxnSpLocks/>
          </p:cNvCxnSpPr>
          <p:nvPr/>
        </p:nvCxnSpPr>
        <p:spPr>
          <a:xfrm>
            <a:off x="6377382"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39E5E50-D638-81E5-70C9-90A3C7973ADF}"/>
              </a:ext>
            </a:extLst>
          </p:cNvPr>
          <p:cNvCxnSpPr>
            <a:cxnSpLocks/>
          </p:cNvCxnSpPr>
          <p:nvPr/>
        </p:nvCxnSpPr>
        <p:spPr>
          <a:xfrm>
            <a:off x="6439476"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5D4CCA1-8C7C-BFEA-3515-4C2CB18DFD8A}"/>
              </a:ext>
            </a:extLst>
          </p:cNvPr>
          <p:cNvCxnSpPr>
            <a:cxnSpLocks/>
          </p:cNvCxnSpPr>
          <p:nvPr/>
        </p:nvCxnSpPr>
        <p:spPr>
          <a:xfrm flipH="1" flipV="1">
            <a:off x="4081479" y="4854615"/>
            <a:ext cx="1730901" cy="859461"/>
          </a:xfrm>
          <a:prstGeom prst="line">
            <a:avLst/>
          </a:prstGeom>
          <a:ln>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64690A-4EEF-10CF-4C17-BB93EE95A014}"/>
              </a:ext>
            </a:extLst>
          </p:cNvPr>
          <p:cNvCxnSpPr>
            <a:cxnSpLocks/>
          </p:cNvCxnSpPr>
          <p:nvPr/>
        </p:nvCxnSpPr>
        <p:spPr>
          <a:xfrm flipV="1">
            <a:off x="6694924" y="4854615"/>
            <a:ext cx="2043915" cy="859461"/>
          </a:xfrm>
          <a:prstGeom prst="line">
            <a:avLst/>
          </a:prstGeom>
          <a:ln>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C7BDAE0-E41B-8D4B-C9B2-5FC2D478A3F8}"/>
              </a:ext>
            </a:extLst>
          </p:cNvPr>
          <p:cNvCxnSpPr>
            <a:cxnSpLocks/>
          </p:cNvCxnSpPr>
          <p:nvPr/>
        </p:nvCxnSpPr>
        <p:spPr>
          <a:xfrm>
            <a:off x="6116565"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74F0DCF-9B0C-A149-CF26-304B33159E57}"/>
              </a:ext>
            </a:extLst>
          </p:cNvPr>
          <p:cNvCxnSpPr>
            <a:cxnSpLocks/>
          </p:cNvCxnSpPr>
          <p:nvPr/>
        </p:nvCxnSpPr>
        <p:spPr>
          <a:xfrm>
            <a:off x="5965983" y="54675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06313F8-0021-B73D-7463-3A6A2C9D6690}"/>
              </a:ext>
            </a:extLst>
          </p:cNvPr>
          <p:cNvCxnSpPr>
            <a:cxnSpLocks/>
          </p:cNvCxnSpPr>
          <p:nvPr/>
        </p:nvCxnSpPr>
        <p:spPr>
          <a:xfrm>
            <a:off x="6556564" y="5531835"/>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F197640-4947-69DF-7DE3-0CD956E21798}"/>
              </a:ext>
            </a:extLst>
          </p:cNvPr>
          <p:cNvCxnSpPr>
            <a:cxnSpLocks/>
          </p:cNvCxnSpPr>
          <p:nvPr/>
        </p:nvCxnSpPr>
        <p:spPr>
          <a:xfrm>
            <a:off x="6556564" y="55861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A7DB9D3-013C-DF5D-E177-ADB167A26EB2}"/>
              </a:ext>
            </a:extLst>
          </p:cNvPr>
          <p:cNvCxnSpPr>
            <a:cxnSpLocks/>
          </p:cNvCxnSpPr>
          <p:nvPr/>
        </p:nvCxnSpPr>
        <p:spPr>
          <a:xfrm>
            <a:off x="6556564" y="5639259"/>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B77621B-C13D-6EAD-3382-CD248BF803E4}"/>
              </a:ext>
            </a:extLst>
          </p:cNvPr>
          <p:cNvCxnSpPr>
            <a:cxnSpLocks/>
          </p:cNvCxnSpPr>
          <p:nvPr/>
        </p:nvCxnSpPr>
        <p:spPr>
          <a:xfrm>
            <a:off x="6556563" y="5693668"/>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68951E4-D8A4-06F7-99FD-EA0AF4C01EC4}"/>
              </a:ext>
            </a:extLst>
          </p:cNvPr>
          <p:cNvCxnSpPr>
            <a:cxnSpLocks/>
          </p:cNvCxnSpPr>
          <p:nvPr/>
        </p:nvCxnSpPr>
        <p:spPr>
          <a:xfrm>
            <a:off x="6556563" y="54675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A1CEF5E-E88C-BDA3-45CC-C7EBDD0F023A}"/>
              </a:ext>
            </a:extLst>
          </p:cNvPr>
          <p:cNvCxnSpPr>
            <a:cxnSpLocks/>
          </p:cNvCxnSpPr>
          <p:nvPr/>
        </p:nvCxnSpPr>
        <p:spPr>
          <a:xfrm>
            <a:off x="6193679"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56AE56B-E569-E5A2-3F27-284079DDB2B1}"/>
              </a:ext>
            </a:extLst>
          </p:cNvPr>
          <p:cNvCxnSpPr>
            <a:cxnSpLocks/>
          </p:cNvCxnSpPr>
          <p:nvPr/>
        </p:nvCxnSpPr>
        <p:spPr>
          <a:xfrm>
            <a:off x="6255773"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9F882B7-469F-408C-3A2E-7CE74C067665}"/>
              </a:ext>
            </a:extLst>
          </p:cNvPr>
          <p:cNvCxnSpPr>
            <a:cxnSpLocks/>
          </p:cNvCxnSpPr>
          <p:nvPr/>
        </p:nvCxnSpPr>
        <p:spPr>
          <a:xfrm>
            <a:off x="6319810"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AB83774-36BC-9AFA-88B3-75CDF94E2E02}"/>
              </a:ext>
            </a:extLst>
          </p:cNvPr>
          <p:cNvCxnSpPr>
            <a:cxnSpLocks/>
          </p:cNvCxnSpPr>
          <p:nvPr/>
        </p:nvCxnSpPr>
        <p:spPr>
          <a:xfrm>
            <a:off x="6383976"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7D4B123-FDD2-851C-06BE-7119A5ABF717}"/>
              </a:ext>
            </a:extLst>
          </p:cNvPr>
          <p:cNvCxnSpPr>
            <a:cxnSpLocks/>
          </p:cNvCxnSpPr>
          <p:nvPr/>
        </p:nvCxnSpPr>
        <p:spPr>
          <a:xfrm>
            <a:off x="6446070"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3301DAD-03DB-7CD3-9D4B-755D0E683E2F}"/>
              </a:ext>
            </a:extLst>
          </p:cNvPr>
          <p:cNvCxnSpPr>
            <a:cxnSpLocks/>
          </p:cNvCxnSpPr>
          <p:nvPr/>
        </p:nvCxnSpPr>
        <p:spPr>
          <a:xfrm>
            <a:off x="6123159"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1" name="Picture 356" descr="ICON_CPU_Q308">
            <a:extLst>
              <a:ext uri="{FF2B5EF4-FFF2-40B4-BE49-F238E27FC236}">
                <a16:creationId xmlns:a16="http://schemas.microsoft.com/office/drawing/2014/main" id="{62CC6707-494F-06FB-D136-21DEFB8258A5}"/>
              </a:ext>
            </a:extLst>
          </p:cNvPr>
          <p:cNvPicPr>
            <a:picLocks noChangeAspect="1" noChangeArrowheads="1"/>
          </p:cNvPicPr>
          <p:nvPr/>
        </p:nvPicPr>
        <p:blipFill>
          <a:blip r:embed="rId3" cstate="print"/>
          <a:srcRect/>
          <a:stretch>
            <a:fillRect/>
          </a:stretch>
        </p:blipFill>
        <p:spPr bwMode="auto">
          <a:xfrm>
            <a:off x="7361096" y="3044388"/>
            <a:ext cx="160401" cy="455479"/>
          </a:xfrm>
          <a:prstGeom prst="rect">
            <a:avLst/>
          </a:prstGeom>
          <a:noFill/>
          <a:ln w="9525">
            <a:noFill/>
            <a:miter lim="800000"/>
            <a:headEnd/>
            <a:tailEnd/>
          </a:ln>
        </p:spPr>
      </p:pic>
      <p:sp>
        <p:nvSpPr>
          <p:cNvPr id="82" name="Rectangle: Rounded Corners 81">
            <a:extLst>
              <a:ext uri="{FF2B5EF4-FFF2-40B4-BE49-F238E27FC236}">
                <a16:creationId xmlns:a16="http://schemas.microsoft.com/office/drawing/2014/main" id="{820748F6-7FA5-5395-DDB3-84918191F913}"/>
              </a:ext>
            </a:extLst>
          </p:cNvPr>
          <p:cNvSpPr/>
          <p:nvPr/>
        </p:nvSpPr>
        <p:spPr>
          <a:xfrm>
            <a:off x="3949734" y="4239605"/>
            <a:ext cx="4789105" cy="628271"/>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Programmable parser, tables, arithmetic logic </a:t>
            </a:r>
          </a:p>
          <a:p>
            <a:pPr algn="ctr"/>
            <a:r>
              <a:rPr lang="en-US" sz="1500" dirty="0">
                <a:solidFill>
                  <a:schemeClr val="tx1"/>
                </a:solidFill>
              </a:rPr>
              <a:t>units (ALUs), programmable </a:t>
            </a:r>
            <a:r>
              <a:rPr lang="en-US" sz="1500" dirty="0" err="1">
                <a:solidFill>
                  <a:schemeClr val="tx1"/>
                </a:solidFill>
              </a:rPr>
              <a:t>deparser</a:t>
            </a:r>
            <a:r>
              <a:rPr lang="en-US" sz="1500" dirty="0">
                <a:solidFill>
                  <a:schemeClr val="tx1"/>
                </a:solidFill>
              </a:rPr>
              <a:t>, …</a:t>
            </a:r>
          </a:p>
        </p:txBody>
      </p:sp>
      <p:pic>
        <p:nvPicPr>
          <p:cNvPr id="83" name="Google Shape;566;p71" descr="Spur gear.png">
            <a:extLst>
              <a:ext uri="{FF2B5EF4-FFF2-40B4-BE49-F238E27FC236}">
                <a16:creationId xmlns:a16="http://schemas.microsoft.com/office/drawing/2014/main" id="{7A9A9705-AEA2-3BC0-CF41-1202AD99FC42}"/>
              </a:ext>
            </a:extLst>
          </p:cNvPr>
          <p:cNvPicPr preferRelativeResize="0"/>
          <p:nvPr/>
        </p:nvPicPr>
        <p:blipFill rotWithShape="1">
          <a:blip r:embed="rId4">
            <a:alphaModFix/>
          </a:blip>
          <a:srcRect/>
          <a:stretch/>
        </p:blipFill>
        <p:spPr>
          <a:xfrm>
            <a:off x="2820978" y="3835393"/>
            <a:ext cx="572741" cy="594193"/>
          </a:xfrm>
          <a:prstGeom prst="rect">
            <a:avLst/>
          </a:prstGeom>
          <a:noFill/>
          <a:ln>
            <a:noFill/>
          </a:ln>
        </p:spPr>
      </p:pic>
      <p:cxnSp>
        <p:nvCxnSpPr>
          <p:cNvPr id="84" name="Connector: Elbow 83">
            <a:extLst>
              <a:ext uri="{FF2B5EF4-FFF2-40B4-BE49-F238E27FC236}">
                <a16:creationId xmlns:a16="http://schemas.microsoft.com/office/drawing/2014/main" id="{AD91B962-CA68-7DD8-3A6A-802EE82A493E}"/>
              </a:ext>
            </a:extLst>
          </p:cNvPr>
          <p:cNvCxnSpPr>
            <a:cxnSpLocks/>
          </p:cNvCxnSpPr>
          <p:nvPr/>
        </p:nvCxnSpPr>
        <p:spPr>
          <a:xfrm rot="16200000" flipH="1">
            <a:off x="3321987" y="4172012"/>
            <a:ext cx="209737" cy="645090"/>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E7F15ED-095C-0CB8-DCE2-DA9365FD2B62}"/>
              </a:ext>
            </a:extLst>
          </p:cNvPr>
          <p:cNvCxnSpPr>
            <a:cxnSpLocks/>
          </p:cNvCxnSpPr>
          <p:nvPr/>
        </p:nvCxnSpPr>
        <p:spPr>
          <a:xfrm>
            <a:off x="3119233" y="2670449"/>
            <a:ext cx="0" cy="28534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Rounded Corners 85">
            <a:extLst>
              <a:ext uri="{FF2B5EF4-FFF2-40B4-BE49-F238E27FC236}">
                <a16:creationId xmlns:a16="http://schemas.microsoft.com/office/drawing/2014/main" id="{D2CB7123-1F3C-FC05-0E34-80EAC0EF2943}"/>
              </a:ext>
            </a:extLst>
          </p:cNvPr>
          <p:cNvSpPr/>
          <p:nvPr/>
        </p:nvSpPr>
        <p:spPr>
          <a:xfrm>
            <a:off x="2617451" y="3001460"/>
            <a:ext cx="1025041" cy="516003"/>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P4 Code</a:t>
            </a:r>
          </a:p>
        </p:txBody>
      </p:sp>
      <p:cxnSp>
        <p:nvCxnSpPr>
          <p:cNvPr id="87" name="Straight Arrow Connector 86">
            <a:extLst>
              <a:ext uri="{FF2B5EF4-FFF2-40B4-BE49-F238E27FC236}">
                <a16:creationId xmlns:a16="http://schemas.microsoft.com/office/drawing/2014/main" id="{4C30DF09-769B-D8E9-FA7F-942C7C4F0B5A}"/>
              </a:ext>
            </a:extLst>
          </p:cNvPr>
          <p:cNvCxnSpPr>
            <a:cxnSpLocks/>
          </p:cNvCxnSpPr>
          <p:nvPr/>
        </p:nvCxnSpPr>
        <p:spPr>
          <a:xfrm>
            <a:off x="3104310" y="3550045"/>
            <a:ext cx="0" cy="28534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4ACE601-DC0E-D66B-F86F-D297E0FF68D7}"/>
              </a:ext>
            </a:extLst>
          </p:cNvPr>
          <p:cNvSpPr txBox="1"/>
          <p:nvPr/>
        </p:nvSpPr>
        <p:spPr>
          <a:xfrm>
            <a:off x="2425804" y="2351800"/>
            <a:ext cx="1244413" cy="323165"/>
          </a:xfrm>
          <a:prstGeom prst="rect">
            <a:avLst/>
          </a:prstGeom>
          <a:noFill/>
        </p:spPr>
        <p:txBody>
          <a:bodyPr wrap="square" rtlCol="0">
            <a:spAutoFit/>
          </a:bodyPr>
          <a:lstStyle/>
          <a:p>
            <a:pPr algn="r"/>
            <a:r>
              <a:rPr lang="en-US" sz="1500" dirty="0"/>
              <a:t>CI Engineer</a:t>
            </a:r>
          </a:p>
        </p:txBody>
      </p:sp>
      <p:sp>
        <p:nvSpPr>
          <p:cNvPr id="89" name="TextBox 88">
            <a:extLst>
              <a:ext uri="{FF2B5EF4-FFF2-40B4-BE49-F238E27FC236}">
                <a16:creationId xmlns:a16="http://schemas.microsoft.com/office/drawing/2014/main" id="{539411EB-72DE-AE17-E595-9D99834D9CA7}"/>
              </a:ext>
            </a:extLst>
          </p:cNvPr>
          <p:cNvSpPr txBox="1"/>
          <p:nvPr/>
        </p:nvSpPr>
        <p:spPr>
          <a:xfrm>
            <a:off x="1520999" y="3949189"/>
            <a:ext cx="1244413" cy="323165"/>
          </a:xfrm>
          <a:prstGeom prst="rect">
            <a:avLst/>
          </a:prstGeom>
          <a:noFill/>
        </p:spPr>
        <p:txBody>
          <a:bodyPr wrap="square" rtlCol="0">
            <a:spAutoFit/>
          </a:bodyPr>
          <a:lstStyle/>
          <a:p>
            <a:pPr algn="r"/>
            <a:r>
              <a:rPr lang="en-US" sz="1500" dirty="0"/>
              <a:t>compiler</a:t>
            </a:r>
          </a:p>
        </p:txBody>
      </p:sp>
      <p:sp>
        <p:nvSpPr>
          <p:cNvPr id="91" name="Rectangle 90">
            <a:extLst>
              <a:ext uri="{FF2B5EF4-FFF2-40B4-BE49-F238E27FC236}">
                <a16:creationId xmlns:a16="http://schemas.microsoft.com/office/drawing/2014/main" id="{39B9576F-0E26-4190-3B1A-1A90D0FBA57B}"/>
              </a:ext>
            </a:extLst>
          </p:cNvPr>
          <p:cNvSpPr/>
          <p:nvPr/>
        </p:nvSpPr>
        <p:spPr>
          <a:xfrm>
            <a:off x="3831336" y="3044388"/>
            <a:ext cx="5111496" cy="29722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793396F2-283E-AD1E-BBC4-312D79250965}"/>
              </a:ext>
            </a:extLst>
          </p:cNvPr>
          <p:cNvSpPr txBox="1"/>
          <p:nvPr/>
        </p:nvSpPr>
        <p:spPr>
          <a:xfrm>
            <a:off x="7746611" y="2721223"/>
            <a:ext cx="1244413" cy="323165"/>
          </a:xfrm>
          <a:prstGeom prst="rect">
            <a:avLst/>
          </a:prstGeom>
          <a:noFill/>
        </p:spPr>
        <p:txBody>
          <a:bodyPr wrap="square" rtlCol="0">
            <a:spAutoFit/>
          </a:bodyPr>
          <a:lstStyle/>
          <a:p>
            <a:pPr algn="r"/>
            <a:r>
              <a:rPr lang="en-US" sz="1500" dirty="0"/>
              <a:t>Switch</a:t>
            </a:r>
          </a:p>
        </p:txBody>
      </p:sp>
      <p:sp>
        <p:nvSpPr>
          <p:cNvPr id="2" name="Slide Number Placeholder 1">
            <a:extLst>
              <a:ext uri="{FF2B5EF4-FFF2-40B4-BE49-F238E27FC236}">
                <a16:creationId xmlns:a16="http://schemas.microsoft.com/office/drawing/2014/main" id="{1F7E68E6-4765-99B3-E275-2FEACFC82C33}"/>
              </a:ext>
            </a:extLst>
          </p:cNvPr>
          <p:cNvSpPr>
            <a:spLocks noGrp="1"/>
          </p:cNvSpPr>
          <p:nvPr>
            <p:ph type="sldNum" sz="quarter" idx="12"/>
          </p:nvPr>
        </p:nvSpPr>
        <p:spPr/>
        <p:txBody>
          <a:bodyPr/>
          <a:lstStyle/>
          <a:p>
            <a:fld id="{8321BE9F-D765-4E0E-8B8E-F7E296A58ECA}" type="slidenum">
              <a:rPr lang="en-US" smtClean="0"/>
              <a:t>26</a:t>
            </a:fld>
            <a:endParaRPr lang="en-US"/>
          </a:p>
        </p:txBody>
      </p:sp>
    </p:spTree>
    <p:extLst>
      <p:ext uri="{BB962C8B-B14F-4D97-AF65-F5344CB8AC3E}">
        <p14:creationId xmlns:p14="http://schemas.microsoft.com/office/powerpoint/2010/main" val="100684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100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We now have the technology that permits CI engineers to run customized functions</a:t>
            </a:r>
          </a:p>
          <a:p>
            <a:pPr marL="576263" lvl="1" indent="-301625" algn="just">
              <a:buClr>
                <a:srgbClr val="C00000"/>
              </a:buClr>
              <a:buFont typeface="Wingdings" panose="05000000000000000000" pitchFamily="2" charset="2"/>
              <a:buChar char="Ø"/>
              <a:defRPr/>
            </a:pPr>
            <a:r>
              <a:rPr lang="en-US" altLang="en-US" dirty="0"/>
              <a:t>Designed for packet processing operations</a:t>
            </a:r>
          </a:p>
          <a:p>
            <a:pPr marL="576263" lvl="1" indent="-301625" algn="just">
              <a:buClr>
                <a:srgbClr val="C00000"/>
              </a:buClr>
              <a:buFont typeface="Wingdings" panose="05000000000000000000" pitchFamily="2" charset="2"/>
              <a:buChar char="Ø"/>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cxnSp>
        <p:nvCxnSpPr>
          <p:cNvPr id="4" name="Straight Connector 3">
            <a:extLst>
              <a:ext uri="{FF2B5EF4-FFF2-40B4-BE49-F238E27FC236}">
                <a16:creationId xmlns:a16="http://schemas.microsoft.com/office/drawing/2014/main" id="{A63E562F-B532-B615-757A-7F9E193B5992}"/>
              </a:ext>
            </a:extLst>
          </p:cNvPr>
          <p:cNvCxnSpPr>
            <a:cxnSpLocks/>
          </p:cNvCxnSpPr>
          <p:nvPr/>
        </p:nvCxnSpPr>
        <p:spPr>
          <a:xfrm flipV="1">
            <a:off x="3896132" y="4017365"/>
            <a:ext cx="5031551" cy="1759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4F7F8F-2AB0-9EF4-48F9-54E200DFA86A}"/>
              </a:ext>
            </a:extLst>
          </p:cNvPr>
          <p:cNvSpPr txBox="1"/>
          <p:nvPr/>
        </p:nvSpPr>
        <p:spPr>
          <a:xfrm>
            <a:off x="7746611" y="3949189"/>
            <a:ext cx="1181072" cy="323165"/>
          </a:xfrm>
          <a:prstGeom prst="rect">
            <a:avLst/>
          </a:prstGeom>
          <a:noFill/>
        </p:spPr>
        <p:txBody>
          <a:bodyPr wrap="square" rtlCol="0">
            <a:spAutoFit/>
          </a:bodyPr>
          <a:lstStyle/>
          <a:p>
            <a:pPr algn="r"/>
            <a:r>
              <a:rPr lang="en-US" sz="1500" dirty="0"/>
              <a:t>Data Plane</a:t>
            </a:r>
          </a:p>
        </p:txBody>
      </p:sp>
      <p:sp>
        <p:nvSpPr>
          <p:cNvPr id="8" name="TextBox 7">
            <a:extLst>
              <a:ext uri="{FF2B5EF4-FFF2-40B4-BE49-F238E27FC236}">
                <a16:creationId xmlns:a16="http://schemas.microsoft.com/office/drawing/2014/main" id="{4EE9F762-1165-88EC-5D70-45AD24B193BE}"/>
              </a:ext>
            </a:extLst>
          </p:cNvPr>
          <p:cNvSpPr txBox="1"/>
          <p:nvPr/>
        </p:nvSpPr>
        <p:spPr>
          <a:xfrm>
            <a:off x="7734488" y="3731879"/>
            <a:ext cx="1244413" cy="323165"/>
          </a:xfrm>
          <a:prstGeom prst="rect">
            <a:avLst/>
          </a:prstGeom>
          <a:noFill/>
        </p:spPr>
        <p:txBody>
          <a:bodyPr wrap="square" rtlCol="0">
            <a:spAutoFit/>
          </a:bodyPr>
          <a:lstStyle/>
          <a:p>
            <a:pPr algn="r"/>
            <a:r>
              <a:rPr lang="en-US" sz="1500" dirty="0"/>
              <a:t>Control Plane</a:t>
            </a:r>
          </a:p>
        </p:txBody>
      </p:sp>
      <p:sp>
        <p:nvSpPr>
          <p:cNvPr id="10" name="Rectangle: Rounded Corners 9">
            <a:extLst>
              <a:ext uri="{FF2B5EF4-FFF2-40B4-BE49-F238E27FC236}">
                <a16:creationId xmlns:a16="http://schemas.microsoft.com/office/drawing/2014/main" id="{058D9C6F-AD98-87D9-DD95-E9FFB4417E53}"/>
              </a:ext>
            </a:extLst>
          </p:cNvPr>
          <p:cNvSpPr/>
          <p:nvPr/>
        </p:nvSpPr>
        <p:spPr>
          <a:xfrm>
            <a:off x="5185700" y="3206104"/>
            <a:ext cx="2268220" cy="516003"/>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rPr>
              <a:t>CPU-based control plane</a:t>
            </a:r>
          </a:p>
        </p:txBody>
      </p:sp>
      <p:sp>
        <p:nvSpPr>
          <p:cNvPr id="11" name="Rectangle: Rounded Corners 10">
            <a:extLst>
              <a:ext uri="{FF2B5EF4-FFF2-40B4-BE49-F238E27FC236}">
                <a16:creationId xmlns:a16="http://schemas.microsoft.com/office/drawing/2014/main" id="{18D202F4-E67D-6DB2-E53C-2F285B603F81}"/>
              </a:ext>
            </a:extLst>
          </p:cNvPr>
          <p:cNvSpPr/>
          <p:nvPr/>
        </p:nvSpPr>
        <p:spPr>
          <a:xfrm>
            <a:off x="6045421" y="5415359"/>
            <a:ext cx="462339" cy="351197"/>
          </a:xfrm>
          <a:prstGeom prst="roundRect">
            <a:avLst/>
          </a:prstGeom>
          <a:solidFill>
            <a:schemeClr val="accent5">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3215ED0-572C-74DD-64F6-9152B7452489}"/>
              </a:ext>
            </a:extLst>
          </p:cNvPr>
          <p:cNvSpPr txBox="1"/>
          <p:nvPr/>
        </p:nvSpPr>
        <p:spPr>
          <a:xfrm>
            <a:off x="5962977" y="5385374"/>
            <a:ext cx="647827" cy="400110"/>
          </a:xfrm>
          <a:prstGeom prst="rect">
            <a:avLst/>
          </a:prstGeom>
          <a:noFill/>
        </p:spPr>
        <p:txBody>
          <a:bodyPr wrap="square" rtlCol="0">
            <a:spAutoFit/>
          </a:bodyPr>
          <a:lstStyle/>
          <a:p>
            <a:pPr algn="ctr"/>
            <a:r>
              <a:rPr lang="en-US" sz="1000" dirty="0"/>
              <a:t>Switch</a:t>
            </a:r>
          </a:p>
          <a:p>
            <a:pPr algn="ctr"/>
            <a:r>
              <a:rPr lang="en-US" sz="1000" dirty="0"/>
              <a:t>ASIC</a:t>
            </a:r>
          </a:p>
        </p:txBody>
      </p:sp>
      <p:cxnSp>
        <p:nvCxnSpPr>
          <p:cNvPr id="13" name="Straight Connector 12">
            <a:extLst>
              <a:ext uri="{FF2B5EF4-FFF2-40B4-BE49-F238E27FC236}">
                <a16:creationId xmlns:a16="http://schemas.microsoft.com/office/drawing/2014/main" id="{C555A1D8-553A-1BDB-EB1C-B1617C3117B7}"/>
              </a:ext>
            </a:extLst>
          </p:cNvPr>
          <p:cNvCxnSpPr>
            <a:cxnSpLocks/>
          </p:cNvCxnSpPr>
          <p:nvPr/>
        </p:nvCxnSpPr>
        <p:spPr>
          <a:xfrm>
            <a:off x="5965984" y="5531835"/>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2365E9-167C-4EF8-1079-1A94A0D60C73}"/>
              </a:ext>
            </a:extLst>
          </p:cNvPr>
          <p:cNvCxnSpPr>
            <a:cxnSpLocks/>
          </p:cNvCxnSpPr>
          <p:nvPr/>
        </p:nvCxnSpPr>
        <p:spPr>
          <a:xfrm>
            <a:off x="5965984" y="55861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FA9BF0-F367-E07B-BDA8-CBD6FDDCDAAF}"/>
              </a:ext>
            </a:extLst>
          </p:cNvPr>
          <p:cNvCxnSpPr>
            <a:cxnSpLocks/>
          </p:cNvCxnSpPr>
          <p:nvPr/>
        </p:nvCxnSpPr>
        <p:spPr>
          <a:xfrm>
            <a:off x="5965984" y="5639259"/>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643C7B-E6AD-673C-55BD-0F59AC32ACDC}"/>
              </a:ext>
            </a:extLst>
          </p:cNvPr>
          <p:cNvCxnSpPr>
            <a:cxnSpLocks/>
          </p:cNvCxnSpPr>
          <p:nvPr/>
        </p:nvCxnSpPr>
        <p:spPr>
          <a:xfrm>
            <a:off x="5965983" y="5693668"/>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CD374D-D300-960C-CB84-B062613578AA}"/>
              </a:ext>
            </a:extLst>
          </p:cNvPr>
          <p:cNvCxnSpPr>
            <a:cxnSpLocks/>
          </p:cNvCxnSpPr>
          <p:nvPr/>
        </p:nvCxnSpPr>
        <p:spPr>
          <a:xfrm>
            <a:off x="6187085"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3E5A9E-98D5-1EEF-E712-FCDB8D25179E}"/>
              </a:ext>
            </a:extLst>
          </p:cNvPr>
          <p:cNvCxnSpPr>
            <a:cxnSpLocks/>
          </p:cNvCxnSpPr>
          <p:nvPr/>
        </p:nvCxnSpPr>
        <p:spPr>
          <a:xfrm>
            <a:off x="6249179"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C5D1A3-454F-4FDA-1403-3BA229180FCD}"/>
              </a:ext>
            </a:extLst>
          </p:cNvPr>
          <p:cNvCxnSpPr>
            <a:cxnSpLocks/>
          </p:cNvCxnSpPr>
          <p:nvPr/>
        </p:nvCxnSpPr>
        <p:spPr>
          <a:xfrm>
            <a:off x="6313216"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600A01-04B9-3F86-18B2-18994ED79916}"/>
              </a:ext>
            </a:extLst>
          </p:cNvPr>
          <p:cNvCxnSpPr>
            <a:cxnSpLocks/>
          </p:cNvCxnSpPr>
          <p:nvPr/>
        </p:nvCxnSpPr>
        <p:spPr>
          <a:xfrm>
            <a:off x="6377382"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61496C-D508-D538-DF73-A185EBCB60F4}"/>
              </a:ext>
            </a:extLst>
          </p:cNvPr>
          <p:cNvCxnSpPr>
            <a:cxnSpLocks/>
          </p:cNvCxnSpPr>
          <p:nvPr/>
        </p:nvCxnSpPr>
        <p:spPr>
          <a:xfrm>
            <a:off x="6439476"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E0C139-CDE3-E865-9189-756C7D55517F}"/>
              </a:ext>
            </a:extLst>
          </p:cNvPr>
          <p:cNvCxnSpPr>
            <a:cxnSpLocks/>
          </p:cNvCxnSpPr>
          <p:nvPr/>
        </p:nvCxnSpPr>
        <p:spPr>
          <a:xfrm flipH="1" flipV="1">
            <a:off x="4081479" y="4854615"/>
            <a:ext cx="1730901" cy="859461"/>
          </a:xfrm>
          <a:prstGeom prst="line">
            <a:avLst/>
          </a:prstGeom>
          <a:ln>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FFF3D3-4954-8267-0974-460C48A2B9A8}"/>
              </a:ext>
            </a:extLst>
          </p:cNvPr>
          <p:cNvCxnSpPr>
            <a:cxnSpLocks/>
          </p:cNvCxnSpPr>
          <p:nvPr/>
        </p:nvCxnSpPr>
        <p:spPr>
          <a:xfrm flipV="1">
            <a:off x="6694924" y="4854615"/>
            <a:ext cx="2043915" cy="859461"/>
          </a:xfrm>
          <a:prstGeom prst="line">
            <a:avLst/>
          </a:prstGeom>
          <a:ln>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567B8F-1E8B-71F0-2BB7-089CB40897E1}"/>
              </a:ext>
            </a:extLst>
          </p:cNvPr>
          <p:cNvCxnSpPr>
            <a:cxnSpLocks/>
          </p:cNvCxnSpPr>
          <p:nvPr/>
        </p:nvCxnSpPr>
        <p:spPr>
          <a:xfrm>
            <a:off x="6116565" y="5339060"/>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B524DE-85CA-D417-9C68-CD9C63C999F3}"/>
              </a:ext>
            </a:extLst>
          </p:cNvPr>
          <p:cNvCxnSpPr>
            <a:cxnSpLocks/>
          </p:cNvCxnSpPr>
          <p:nvPr/>
        </p:nvCxnSpPr>
        <p:spPr>
          <a:xfrm>
            <a:off x="5965983" y="54675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E6FF32-8E79-D5CA-277A-3C7E1D552331}"/>
              </a:ext>
            </a:extLst>
          </p:cNvPr>
          <p:cNvCxnSpPr>
            <a:cxnSpLocks/>
          </p:cNvCxnSpPr>
          <p:nvPr/>
        </p:nvCxnSpPr>
        <p:spPr>
          <a:xfrm>
            <a:off x="6556564" y="5531835"/>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1325CE-77C9-C363-31DE-8ADCBE796BA1}"/>
              </a:ext>
            </a:extLst>
          </p:cNvPr>
          <p:cNvCxnSpPr>
            <a:cxnSpLocks/>
          </p:cNvCxnSpPr>
          <p:nvPr/>
        </p:nvCxnSpPr>
        <p:spPr>
          <a:xfrm>
            <a:off x="6556564" y="55861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47B2F6-968E-316A-F2FD-7557596DEDD5}"/>
              </a:ext>
            </a:extLst>
          </p:cNvPr>
          <p:cNvCxnSpPr>
            <a:cxnSpLocks/>
          </p:cNvCxnSpPr>
          <p:nvPr/>
        </p:nvCxnSpPr>
        <p:spPr>
          <a:xfrm>
            <a:off x="6556564" y="5639259"/>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2A2F4A-D40A-4F64-52A8-6E73D2BE7735}"/>
              </a:ext>
            </a:extLst>
          </p:cNvPr>
          <p:cNvCxnSpPr>
            <a:cxnSpLocks/>
          </p:cNvCxnSpPr>
          <p:nvPr/>
        </p:nvCxnSpPr>
        <p:spPr>
          <a:xfrm>
            <a:off x="6556563" y="5693668"/>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A44BE7-FC52-6226-3567-FA11996B7BDE}"/>
              </a:ext>
            </a:extLst>
          </p:cNvPr>
          <p:cNvCxnSpPr>
            <a:cxnSpLocks/>
          </p:cNvCxnSpPr>
          <p:nvPr/>
        </p:nvCxnSpPr>
        <p:spPr>
          <a:xfrm>
            <a:off x="6556563" y="5467526"/>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184B4DC-F690-37A6-2006-BCBE23347787}"/>
              </a:ext>
            </a:extLst>
          </p:cNvPr>
          <p:cNvCxnSpPr>
            <a:cxnSpLocks/>
          </p:cNvCxnSpPr>
          <p:nvPr/>
        </p:nvCxnSpPr>
        <p:spPr>
          <a:xfrm>
            <a:off x="6193679"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8FA92F-D234-A22D-8115-B2F472C90D8D}"/>
              </a:ext>
            </a:extLst>
          </p:cNvPr>
          <p:cNvCxnSpPr>
            <a:cxnSpLocks/>
          </p:cNvCxnSpPr>
          <p:nvPr/>
        </p:nvCxnSpPr>
        <p:spPr>
          <a:xfrm>
            <a:off x="6255773"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065B604-332A-A244-50B7-480237A3AADE}"/>
              </a:ext>
            </a:extLst>
          </p:cNvPr>
          <p:cNvCxnSpPr>
            <a:cxnSpLocks/>
          </p:cNvCxnSpPr>
          <p:nvPr/>
        </p:nvCxnSpPr>
        <p:spPr>
          <a:xfrm>
            <a:off x="6319810"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27F01E-D8D4-7C6D-2573-FAA1637AC91B}"/>
              </a:ext>
            </a:extLst>
          </p:cNvPr>
          <p:cNvCxnSpPr>
            <a:cxnSpLocks/>
          </p:cNvCxnSpPr>
          <p:nvPr/>
        </p:nvCxnSpPr>
        <p:spPr>
          <a:xfrm>
            <a:off x="6383976"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EF12D57-ECE2-5E6F-163D-1CD3EB6A0CBD}"/>
              </a:ext>
            </a:extLst>
          </p:cNvPr>
          <p:cNvCxnSpPr>
            <a:cxnSpLocks/>
          </p:cNvCxnSpPr>
          <p:nvPr/>
        </p:nvCxnSpPr>
        <p:spPr>
          <a:xfrm>
            <a:off x="6446070"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FB9A0D4-408A-201E-D19A-71E0556D5DAD}"/>
              </a:ext>
            </a:extLst>
          </p:cNvPr>
          <p:cNvCxnSpPr>
            <a:cxnSpLocks/>
          </p:cNvCxnSpPr>
          <p:nvPr/>
        </p:nvCxnSpPr>
        <p:spPr>
          <a:xfrm>
            <a:off x="6123159" y="5799874"/>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8" name="Picture 356" descr="ICON_CPU_Q308">
            <a:extLst>
              <a:ext uri="{FF2B5EF4-FFF2-40B4-BE49-F238E27FC236}">
                <a16:creationId xmlns:a16="http://schemas.microsoft.com/office/drawing/2014/main" id="{42921BB1-4357-B140-E229-11E53D9DAC06}"/>
              </a:ext>
            </a:extLst>
          </p:cNvPr>
          <p:cNvPicPr>
            <a:picLocks noChangeAspect="1" noChangeArrowheads="1"/>
          </p:cNvPicPr>
          <p:nvPr/>
        </p:nvPicPr>
        <p:blipFill>
          <a:blip r:embed="rId3" cstate="print"/>
          <a:srcRect/>
          <a:stretch>
            <a:fillRect/>
          </a:stretch>
        </p:blipFill>
        <p:spPr bwMode="auto">
          <a:xfrm>
            <a:off x="7361096" y="3044388"/>
            <a:ext cx="160401" cy="455479"/>
          </a:xfrm>
          <a:prstGeom prst="rect">
            <a:avLst/>
          </a:prstGeom>
          <a:noFill/>
          <a:ln w="9525">
            <a:noFill/>
            <a:miter lim="800000"/>
            <a:headEnd/>
            <a:tailEnd/>
          </a:ln>
        </p:spPr>
      </p:pic>
      <p:sp>
        <p:nvSpPr>
          <p:cNvPr id="39" name="Rectangle: Rounded Corners 38">
            <a:extLst>
              <a:ext uri="{FF2B5EF4-FFF2-40B4-BE49-F238E27FC236}">
                <a16:creationId xmlns:a16="http://schemas.microsoft.com/office/drawing/2014/main" id="{D04C7C39-D1D1-A3CA-9017-498C37FEFF9D}"/>
              </a:ext>
            </a:extLst>
          </p:cNvPr>
          <p:cNvSpPr/>
          <p:nvPr/>
        </p:nvSpPr>
        <p:spPr>
          <a:xfrm>
            <a:off x="3949734" y="4239605"/>
            <a:ext cx="4789105" cy="628271"/>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Programmable parser, tables, arithmetic logic </a:t>
            </a:r>
          </a:p>
          <a:p>
            <a:pPr algn="ctr"/>
            <a:r>
              <a:rPr lang="en-US" sz="1500" dirty="0">
                <a:solidFill>
                  <a:schemeClr val="tx1"/>
                </a:solidFill>
              </a:rPr>
              <a:t>units (ALUs), programmable </a:t>
            </a:r>
            <a:r>
              <a:rPr lang="en-US" sz="1500" dirty="0" err="1">
                <a:solidFill>
                  <a:schemeClr val="tx1"/>
                </a:solidFill>
              </a:rPr>
              <a:t>deparser</a:t>
            </a:r>
            <a:r>
              <a:rPr lang="en-US" sz="1500" dirty="0">
                <a:solidFill>
                  <a:schemeClr val="tx1"/>
                </a:solidFill>
              </a:rPr>
              <a:t>, …</a:t>
            </a:r>
          </a:p>
        </p:txBody>
      </p:sp>
      <p:pic>
        <p:nvPicPr>
          <p:cNvPr id="40" name="Google Shape;566;p71" descr="Spur gear.png">
            <a:extLst>
              <a:ext uri="{FF2B5EF4-FFF2-40B4-BE49-F238E27FC236}">
                <a16:creationId xmlns:a16="http://schemas.microsoft.com/office/drawing/2014/main" id="{F40B2242-2A79-4E13-ABE0-FD36C776D1FD}"/>
              </a:ext>
            </a:extLst>
          </p:cNvPr>
          <p:cNvPicPr preferRelativeResize="0"/>
          <p:nvPr/>
        </p:nvPicPr>
        <p:blipFill rotWithShape="1">
          <a:blip r:embed="rId4">
            <a:alphaModFix/>
          </a:blip>
          <a:srcRect/>
          <a:stretch/>
        </p:blipFill>
        <p:spPr>
          <a:xfrm>
            <a:off x="2820978" y="3835393"/>
            <a:ext cx="572741" cy="594193"/>
          </a:xfrm>
          <a:prstGeom prst="rect">
            <a:avLst/>
          </a:prstGeom>
          <a:noFill/>
          <a:ln>
            <a:noFill/>
          </a:ln>
        </p:spPr>
      </p:pic>
      <p:cxnSp>
        <p:nvCxnSpPr>
          <p:cNvPr id="41" name="Connector: Elbow 40">
            <a:extLst>
              <a:ext uri="{FF2B5EF4-FFF2-40B4-BE49-F238E27FC236}">
                <a16:creationId xmlns:a16="http://schemas.microsoft.com/office/drawing/2014/main" id="{3D212F0D-9BE5-DDF0-2DDC-A1063B01A1AC}"/>
              </a:ext>
            </a:extLst>
          </p:cNvPr>
          <p:cNvCxnSpPr>
            <a:cxnSpLocks/>
          </p:cNvCxnSpPr>
          <p:nvPr/>
        </p:nvCxnSpPr>
        <p:spPr>
          <a:xfrm rot="16200000" flipH="1">
            <a:off x="3321987" y="4172012"/>
            <a:ext cx="209737" cy="645090"/>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6D1E14C-0953-CFF6-C009-D327DFB774BA}"/>
              </a:ext>
            </a:extLst>
          </p:cNvPr>
          <p:cNvCxnSpPr>
            <a:cxnSpLocks/>
          </p:cNvCxnSpPr>
          <p:nvPr/>
        </p:nvCxnSpPr>
        <p:spPr>
          <a:xfrm>
            <a:off x="3119233" y="2670449"/>
            <a:ext cx="0" cy="28534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CF16BD0A-85BD-BE3B-EB4E-579B369CCE13}"/>
              </a:ext>
            </a:extLst>
          </p:cNvPr>
          <p:cNvSpPr/>
          <p:nvPr/>
        </p:nvSpPr>
        <p:spPr>
          <a:xfrm>
            <a:off x="2617451" y="3001460"/>
            <a:ext cx="1025041" cy="516003"/>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P4 Code</a:t>
            </a:r>
          </a:p>
        </p:txBody>
      </p:sp>
      <p:cxnSp>
        <p:nvCxnSpPr>
          <p:cNvPr id="44" name="Straight Arrow Connector 43">
            <a:extLst>
              <a:ext uri="{FF2B5EF4-FFF2-40B4-BE49-F238E27FC236}">
                <a16:creationId xmlns:a16="http://schemas.microsoft.com/office/drawing/2014/main" id="{C48FB0E7-5DDC-1950-9462-C6542B2BC1AB}"/>
              </a:ext>
            </a:extLst>
          </p:cNvPr>
          <p:cNvCxnSpPr>
            <a:cxnSpLocks/>
          </p:cNvCxnSpPr>
          <p:nvPr/>
        </p:nvCxnSpPr>
        <p:spPr>
          <a:xfrm>
            <a:off x="3104310" y="3550045"/>
            <a:ext cx="0" cy="28534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1B8B629-86E6-52AD-5514-5202E3C15913}"/>
              </a:ext>
            </a:extLst>
          </p:cNvPr>
          <p:cNvSpPr txBox="1"/>
          <p:nvPr/>
        </p:nvSpPr>
        <p:spPr>
          <a:xfrm>
            <a:off x="2425804" y="2351800"/>
            <a:ext cx="1244413" cy="323165"/>
          </a:xfrm>
          <a:prstGeom prst="rect">
            <a:avLst/>
          </a:prstGeom>
          <a:noFill/>
        </p:spPr>
        <p:txBody>
          <a:bodyPr wrap="square" rtlCol="0">
            <a:spAutoFit/>
          </a:bodyPr>
          <a:lstStyle/>
          <a:p>
            <a:pPr algn="r"/>
            <a:r>
              <a:rPr lang="en-US" sz="1500" dirty="0"/>
              <a:t>CI Engineer</a:t>
            </a:r>
          </a:p>
        </p:txBody>
      </p:sp>
      <p:sp>
        <p:nvSpPr>
          <p:cNvPr id="46" name="TextBox 45">
            <a:extLst>
              <a:ext uri="{FF2B5EF4-FFF2-40B4-BE49-F238E27FC236}">
                <a16:creationId xmlns:a16="http://schemas.microsoft.com/office/drawing/2014/main" id="{6BC6A353-8298-382F-0F57-DC1028C0A9D0}"/>
              </a:ext>
            </a:extLst>
          </p:cNvPr>
          <p:cNvSpPr txBox="1"/>
          <p:nvPr/>
        </p:nvSpPr>
        <p:spPr>
          <a:xfrm>
            <a:off x="1520999" y="3949189"/>
            <a:ext cx="1244413" cy="323165"/>
          </a:xfrm>
          <a:prstGeom prst="rect">
            <a:avLst/>
          </a:prstGeom>
          <a:noFill/>
        </p:spPr>
        <p:txBody>
          <a:bodyPr wrap="square" rtlCol="0">
            <a:spAutoFit/>
          </a:bodyPr>
          <a:lstStyle/>
          <a:p>
            <a:pPr algn="r"/>
            <a:r>
              <a:rPr lang="en-US" sz="1500" dirty="0"/>
              <a:t>compiler</a:t>
            </a:r>
          </a:p>
        </p:txBody>
      </p:sp>
      <p:sp>
        <p:nvSpPr>
          <p:cNvPr id="48" name="Rectangle 47">
            <a:extLst>
              <a:ext uri="{FF2B5EF4-FFF2-40B4-BE49-F238E27FC236}">
                <a16:creationId xmlns:a16="http://schemas.microsoft.com/office/drawing/2014/main" id="{F1EEC79C-BB90-9266-9394-6217F93943AB}"/>
              </a:ext>
            </a:extLst>
          </p:cNvPr>
          <p:cNvSpPr/>
          <p:nvPr/>
        </p:nvSpPr>
        <p:spPr>
          <a:xfrm>
            <a:off x="3831336" y="3044388"/>
            <a:ext cx="5111496" cy="29722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CE398C2-B3BA-3EC7-C850-705B56376D1D}"/>
              </a:ext>
            </a:extLst>
          </p:cNvPr>
          <p:cNvSpPr txBox="1"/>
          <p:nvPr/>
        </p:nvSpPr>
        <p:spPr>
          <a:xfrm>
            <a:off x="7746611" y="2721223"/>
            <a:ext cx="1244413" cy="323165"/>
          </a:xfrm>
          <a:prstGeom prst="rect">
            <a:avLst/>
          </a:prstGeom>
          <a:noFill/>
        </p:spPr>
        <p:txBody>
          <a:bodyPr wrap="square" rtlCol="0">
            <a:spAutoFit/>
          </a:bodyPr>
          <a:lstStyle/>
          <a:p>
            <a:pPr algn="r"/>
            <a:r>
              <a:rPr lang="en-US" sz="1500" dirty="0"/>
              <a:t>Switch</a:t>
            </a:r>
          </a:p>
        </p:txBody>
      </p:sp>
      <p:sp>
        <p:nvSpPr>
          <p:cNvPr id="2" name="Slide Number Placeholder 1">
            <a:extLst>
              <a:ext uri="{FF2B5EF4-FFF2-40B4-BE49-F238E27FC236}">
                <a16:creationId xmlns:a16="http://schemas.microsoft.com/office/drawing/2014/main" id="{D6E5446B-4043-A013-BEBC-E385633D804D}"/>
              </a:ext>
            </a:extLst>
          </p:cNvPr>
          <p:cNvSpPr>
            <a:spLocks noGrp="1"/>
          </p:cNvSpPr>
          <p:nvPr>
            <p:ph type="sldNum" sz="quarter" idx="12"/>
          </p:nvPr>
        </p:nvSpPr>
        <p:spPr/>
        <p:txBody>
          <a:bodyPr/>
          <a:lstStyle/>
          <a:p>
            <a:fld id="{8321BE9F-D765-4E0E-8B8E-F7E296A58ECA}" type="slidenum">
              <a:rPr lang="en-US" smtClean="0"/>
              <a:t>27</a:t>
            </a:fld>
            <a:endParaRPr lang="en-US"/>
          </a:p>
        </p:txBody>
      </p:sp>
    </p:spTree>
    <p:extLst>
      <p:ext uri="{BB962C8B-B14F-4D97-AF65-F5344CB8AC3E}">
        <p14:creationId xmlns:p14="http://schemas.microsoft.com/office/powerpoint/2010/main" val="42023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100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We now have the technology that permits CI engineers to run customized functions</a:t>
            </a:r>
          </a:p>
          <a:p>
            <a:pPr marL="576263" lvl="1" indent="-301625" algn="just">
              <a:buClr>
                <a:srgbClr val="C00000"/>
              </a:buClr>
              <a:buFont typeface="Wingdings" panose="05000000000000000000" pitchFamily="2" charset="2"/>
              <a:buChar char="Ø"/>
              <a:defRPr/>
            </a:pPr>
            <a:r>
              <a:rPr lang="en-US" altLang="en-US" dirty="0"/>
              <a:t>Designed for packet processing operations</a:t>
            </a:r>
          </a:p>
          <a:p>
            <a:pPr marL="576263" lvl="1" indent="-301625" algn="just">
              <a:buClr>
                <a:srgbClr val="C00000"/>
              </a:buClr>
              <a:buFont typeface="Wingdings" panose="05000000000000000000" pitchFamily="2" charset="2"/>
              <a:buChar char="Ø"/>
              <a:defRPr/>
            </a:pPr>
            <a:r>
              <a:rPr lang="en-US" altLang="en-US" dirty="0"/>
              <a:t>Much faster than general-purpose CPUs for processing packets</a:t>
            </a:r>
          </a:p>
          <a:p>
            <a:pPr algn="just">
              <a:buClr>
                <a:srgbClr val="C00000"/>
              </a:buClr>
              <a:defRPr/>
            </a:pPr>
            <a:endParaRPr lang="en-US" altLang="en-US" dirty="0"/>
          </a:p>
          <a:p>
            <a:pPr algn="just">
              <a:buClr>
                <a:srgbClr val="C00000"/>
              </a:buClr>
              <a:defRPr/>
            </a:pPr>
            <a:endParaRPr lang="en-US" altLang="en-US" dirty="0"/>
          </a:p>
        </p:txBody>
      </p:sp>
      <p:pic>
        <p:nvPicPr>
          <p:cNvPr id="2" name="Picture 1">
            <a:extLst>
              <a:ext uri="{FF2B5EF4-FFF2-40B4-BE49-F238E27FC236}">
                <a16:creationId xmlns:a16="http://schemas.microsoft.com/office/drawing/2014/main" id="{12BEC181-7ACC-E207-D86D-7307F319B342}"/>
              </a:ext>
            </a:extLst>
          </p:cNvPr>
          <p:cNvPicPr>
            <a:picLocks noChangeAspect="1"/>
          </p:cNvPicPr>
          <p:nvPr/>
        </p:nvPicPr>
        <p:blipFill>
          <a:blip r:embed="rId3"/>
          <a:stretch>
            <a:fillRect/>
          </a:stretch>
        </p:blipFill>
        <p:spPr>
          <a:xfrm>
            <a:off x="3593713" y="2354887"/>
            <a:ext cx="5016887" cy="3462555"/>
          </a:xfrm>
          <a:prstGeom prst="rect">
            <a:avLst/>
          </a:prstGeom>
        </p:spPr>
      </p:pic>
      <p:sp>
        <p:nvSpPr>
          <p:cNvPr id="3" name="Slide Number Placeholder 2">
            <a:extLst>
              <a:ext uri="{FF2B5EF4-FFF2-40B4-BE49-F238E27FC236}">
                <a16:creationId xmlns:a16="http://schemas.microsoft.com/office/drawing/2014/main" id="{D74E73CE-0596-CE24-5D31-5DBE2AC2B211}"/>
              </a:ext>
            </a:extLst>
          </p:cNvPr>
          <p:cNvSpPr>
            <a:spLocks noGrp="1"/>
          </p:cNvSpPr>
          <p:nvPr>
            <p:ph type="sldNum" sz="quarter" idx="12"/>
          </p:nvPr>
        </p:nvSpPr>
        <p:spPr/>
        <p:txBody>
          <a:bodyPr/>
          <a:lstStyle/>
          <a:p>
            <a:fld id="{8321BE9F-D765-4E0E-8B8E-F7E296A58ECA}" type="slidenum">
              <a:rPr lang="en-US" smtClean="0"/>
              <a:t>28</a:t>
            </a:fld>
            <a:endParaRPr lang="en-US"/>
          </a:p>
        </p:txBody>
      </p:sp>
      <p:sp>
        <p:nvSpPr>
          <p:cNvPr id="6" name="TextBox 5">
            <a:extLst>
              <a:ext uri="{FF2B5EF4-FFF2-40B4-BE49-F238E27FC236}">
                <a16:creationId xmlns:a16="http://schemas.microsoft.com/office/drawing/2014/main" id="{6530EBA5-A537-98B5-FB5E-FC9769B59176}"/>
              </a:ext>
            </a:extLst>
          </p:cNvPr>
          <p:cNvSpPr txBox="1"/>
          <p:nvPr/>
        </p:nvSpPr>
        <p:spPr>
          <a:xfrm>
            <a:off x="1117854" y="5956766"/>
            <a:ext cx="10529300" cy="584775"/>
          </a:xfrm>
          <a:prstGeom prst="rect">
            <a:avLst/>
          </a:prstGeom>
          <a:noFill/>
        </p:spPr>
        <p:txBody>
          <a:bodyPr wrap="square">
            <a:spAutoFit/>
          </a:bodyPr>
          <a:lstStyle/>
          <a:p>
            <a:r>
              <a:rPr lang="en-US" sz="1600" dirty="0"/>
              <a:t>N. McKeown, “Creating an End-to-End Programming Model for Packet Forwarding,” </a:t>
            </a:r>
            <a:r>
              <a:rPr lang="en-US" sz="1600" dirty="0" err="1"/>
              <a:t>Netdev</a:t>
            </a:r>
            <a:r>
              <a:rPr lang="en-US" sz="1600" dirty="0"/>
              <a:t> 0x14 Conference 2020, </a:t>
            </a:r>
            <a:r>
              <a:rPr lang="en-US" sz="1600" dirty="0">
                <a:hlinkClick r:id="rId4"/>
              </a:rPr>
              <a:t>https://www.youtube.com/watch?v=fiBuao6YZl0&amp;t=619s</a:t>
            </a:r>
            <a:r>
              <a:rPr lang="en-US" sz="1600" dirty="0"/>
              <a:t>. </a:t>
            </a:r>
          </a:p>
        </p:txBody>
      </p:sp>
    </p:spTree>
    <p:extLst>
      <p:ext uri="{BB962C8B-B14F-4D97-AF65-F5344CB8AC3E}">
        <p14:creationId xmlns:p14="http://schemas.microsoft.com/office/powerpoint/2010/main" val="2274652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100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We now have the technology that permits CI engineers to run customized functions</a:t>
            </a:r>
          </a:p>
          <a:p>
            <a:pPr marL="576263" lvl="1" indent="-301625" algn="just">
              <a:buClr>
                <a:srgbClr val="C00000"/>
              </a:buClr>
              <a:buFont typeface="Wingdings" panose="05000000000000000000" pitchFamily="2" charset="2"/>
              <a:buChar char="Ø"/>
              <a:defRPr/>
            </a:pPr>
            <a:r>
              <a:rPr lang="en-US" altLang="en-US" dirty="0"/>
              <a:t>Designed for packet processing operations</a:t>
            </a:r>
          </a:p>
          <a:p>
            <a:pPr marL="576263" lvl="1" indent="-301625" algn="just">
              <a:buClr>
                <a:srgbClr val="C00000"/>
              </a:buClr>
              <a:buFont typeface="Wingdings" panose="05000000000000000000" pitchFamily="2" charset="2"/>
              <a:buChar char="Ø"/>
              <a:defRPr/>
            </a:pPr>
            <a:r>
              <a:rPr lang="en-US" altLang="en-US" dirty="0"/>
              <a:t>Much faster than general-purpose CPUs for processing packets</a:t>
            </a:r>
          </a:p>
          <a:p>
            <a:pPr marL="576263" lvl="1" indent="-301625" algn="just">
              <a:buClr>
                <a:srgbClr val="C00000"/>
              </a:buClr>
              <a:buFont typeface="Wingdings" panose="05000000000000000000" pitchFamily="2" charset="2"/>
              <a:buChar char="Ø"/>
              <a:defRPr/>
            </a:pPr>
            <a:r>
              <a:rPr lang="en-US" altLang="en-US" dirty="0"/>
              <a:t>Limited SRAM memory capacity</a:t>
            </a:r>
          </a:p>
          <a:p>
            <a:pPr marL="576263" lvl="1" indent="-301625" algn="just">
              <a:buClr>
                <a:srgbClr val="C00000"/>
              </a:buClr>
              <a:buFont typeface="Wingdings" panose="05000000000000000000" pitchFamily="2" charset="2"/>
              <a:buChar char="Ø"/>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cxnSp>
        <p:nvCxnSpPr>
          <p:cNvPr id="3" name="Straight Connector 2">
            <a:extLst>
              <a:ext uri="{FF2B5EF4-FFF2-40B4-BE49-F238E27FC236}">
                <a16:creationId xmlns:a16="http://schemas.microsoft.com/office/drawing/2014/main" id="{B28B4623-42C1-54C8-39C0-6992A9C44C51}"/>
              </a:ext>
            </a:extLst>
          </p:cNvPr>
          <p:cNvCxnSpPr>
            <a:cxnSpLocks/>
          </p:cNvCxnSpPr>
          <p:nvPr/>
        </p:nvCxnSpPr>
        <p:spPr>
          <a:xfrm flipV="1">
            <a:off x="3896132" y="4331500"/>
            <a:ext cx="5031551" cy="1759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F5E2F9-6484-A625-E39E-D9C19CE12630}"/>
              </a:ext>
            </a:extLst>
          </p:cNvPr>
          <p:cNvSpPr txBox="1"/>
          <p:nvPr/>
        </p:nvSpPr>
        <p:spPr>
          <a:xfrm>
            <a:off x="7746611" y="4263324"/>
            <a:ext cx="1181072" cy="323165"/>
          </a:xfrm>
          <a:prstGeom prst="rect">
            <a:avLst/>
          </a:prstGeom>
          <a:noFill/>
        </p:spPr>
        <p:txBody>
          <a:bodyPr wrap="square" rtlCol="0">
            <a:spAutoFit/>
          </a:bodyPr>
          <a:lstStyle/>
          <a:p>
            <a:pPr algn="r"/>
            <a:r>
              <a:rPr lang="en-US" sz="1500" dirty="0"/>
              <a:t>Data Plane</a:t>
            </a:r>
          </a:p>
        </p:txBody>
      </p:sp>
      <p:sp>
        <p:nvSpPr>
          <p:cNvPr id="6" name="TextBox 5">
            <a:extLst>
              <a:ext uri="{FF2B5EF4-FFF2-40B4-BE49-F238E27FC236}">
                <a16:creationId xmlns:a16="http://schemas.microsoft.com/office/drawing/2014/main" id="{17D97401-9FCE-12EB-1426-6D7022CCE53B}"/>
              </a:ext>
            </a:extLst>
          </p:cNvPr>
          <p:cNvSpPr txBox="1"/>
          <p:nvPr/>
        </p:nvSpPr>
        <p:spPr>
          <a:xfrm>
            <a:off x="7734488" y="4046014"/>
            <a:ext cx="1244413" cy="323165"/>
          </a:xfrm>
          <a:prstGeom prst="rect">
            <a:avLst/>
          </a:prstGeom>
          <a:noFill/>
        </p:spPr>
        <p:txBody>
          <a:bodyPr wrap="square" rtlCol="0">
            <a:spAutoFit/>
          </a:bodyPr>
          <a:lstStyle/>
          <a:p>
            <a:pPr algn="r"/>
            <a:r>
              <a:rPr lang="en-US" sz="1500" dirty="0"/>
              <a:t>Control Plane</a:t>
            </a:r>
          </a:p>
        </p:txBody>
      </p:sp>
      <p:sp>
        <p:nvSpPr>
          <p:cNvPr id="7" name="Rectangle: Rounded Corners 6">
            <a:extLst>
              <a:ext uri="{FF2B5EF4-FFF2-40B4-BE49-F238E27FC236}">
                <a16:creationId xmlns:a16="http://schemas.microsoft.com/office/drawing/2014/main" id="{4D93114F-68D1-D317-3A7C-084CF8982ED4}"/>
              </a:ext>
            </a:extLst>
          </p:cNvPr>
          <p:cNvSpPr/>
          <p:nvPr/>
        </p:nvSpPr>
        <p:spPr>
          <a:xfrm>
            <a:off x="5185700" y="3520239"/>
            <a:ext cx="2268220" cy="516003"/>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chemeClr val="tx1"/>
                </a:solidFill>
              </a:rPr>
              <a:t>CPU-based control plane</a:t>
            </a:r>
          </a:p>
        </p:txBody>
      </p:sp>
      <p:sp>
        <p:nvSpPr>
          <p:cNvPr id="8" name="Rectangle: Rounded Corners 7">
            <a:extLst>
              <a:ext uri="{FF2B5EF4-FFF2-40B4-BE49-F238E27FC236}">
                <a16:creationId xmlns:a16="http://schemas.microsoft.com/office/drawing/2014/main" id="{77704374-FCBE-6F50-4508-AC6CC52F3C26}"/>
              </a:ext>
            </a:extLst>
          </p:cNvPr>
          <p:cNvSpPr/>
          <p:nvPr/>
        </p:nvSpPr>
        <p:spPr>
          <a:xfrm>
            <a:off x="6045421" y="5729494"/>
            <a:ext cx="462339" cy="351197"/>
          </a:xfrm>
          <a:prstGeom prst="roundRect">
            <a:avLst/>
          </a:prstGeom>
          <a:solidFill>
            <a:schemeClr val="accent5">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4781E8-8BC7-0E36-BB00-BDB6D1F025F3}"/>
              </a:ext>
            </a:extLst>
          </p:cNvPr>
          <p:cNvSpPr txBox="1"/>
          <p:nvPr/>
        </p:nvSpPr>
        <p:spPr>
          <a:xfrm>
            <a:off x="5962977" y="5699509"/>
            <a:ext cx="647827" cy="400110"/>
          </a:xfrm>
          <a:prstGeom prst="rect">
            <a:avLst/>
          </a:prstGeom>
          <a:noFill/>
        </p:spPr>
        <p:txBody>
          <a:bodyPr wrap="square" rtlCol="0">
            <a:spAutoFit/>
          </a:bodyPr>
          <a:lstStyle/>
          <a:p>
            <a:pPr algn="ctr"/>
            <a:r>
              <a:rPr lang="en-US" sz="1000" dirty="0"/>
              <a:t>Switch</a:t>
            </a:r>
          </a:p>
          <a:p>
            <a:pPr algn="ctr"/>
            <a:r>
              <a:rPr lang="en-US" sz="1000" dirty="0"/>
              <a:t>ASIC</a:t>
            </a:r>
          </a:p>
        </p:txBody>
      </p:sp>
      <p:cxnSp>
        <p:nvCxnSpPr>
          <p:cNvPr id="11" name="Straight Connector 10">
            <a:extLst>
              <a:ext uri="{FF2B5EF4-FFF2-40B4-BE49-F238E27FC236}">
                <a16:creationId xmlns:a16="http://schemas.microsoft.com/office/drawing/2014/main" id="{23A4396B-6918-773A-F2D3-76692C5934E5}"/>
              </a:ext>
            </a:extLst>
          </p:cNvPr>
          <p:cNvCxnSpPr>
            <a:cxnSpLocks/>
          </p:cNvCxnSpPr>
          <p:nvPr/>
        </p:nvCxnSpPr>
        <p:spPr>
          <a:xfrm>
            <a:off x="5965984" y="5845970"/>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10DFF3-F83F-6887-943C-F9AC0C2ABE57}"/>
              </a:ext>
            </a:extLst>
          </p:cNvPr>
          <p:cNvCxnSpPr>
            <a:cxnSpLocks/>
          </p:cNvCxnSpPr>
          <p:nvPr/>
        </p:nvCxnSpPr>
        <p:spPr>
          <a:xfrm>
            <a:off x="5965984" y="5900261"/>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297000-7872-B7D9-4B9F-A6382F57E518}"/>
              </a:ext>
            </a:extLst>
          </p:cNvPr>
          <p:cNvCxnSpPr>
            <a:cxnSpLocks/>
          </p:cNvCxnSpPr>
          <p:nvPr/>
        </p:nvCxnSpPr>
        <p:spPr>
          <a:xfrm>
            <a:off x="5965984" y="5953394"/>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4203587-1B9D-F410-B546-2EDE0E60EA9C}"/>
              </a:ext>
            </a:extLst>
          </p:cNvPr>
          <p:cNvCxnSpPr>
            <a:cxnSpLocks/>
          </p:cNvCxnSpPr>
          <p:nvPr/>
        </p:nvCxnSpPr>
        <p:spPr>
          <a:xfrm>
            <a:off x="5965983" y="6007803"/>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124877-5D99-DF5D-AC2F-7D1D3CE448EB}"/>
              </a:ext>
            </a:extLst>
          </p:cNvPr>
          <p:cNvCxnSpPr>
            <a:cxnSpLocks/>
          </p:cNvCxnSpPr>
          <p:nvPr/>
        </p:nvCxnSpPr>
        <p:spPr>
          <a:xfrm>
            <a:off x="6187085" y="5653195"/>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D0BE2D-8444-A65A-A4C2-E469C40211BA}"/>
              </a:ext>
            </a:extLst>
          </p:cNvPr>
          <p:cNvCxnSpPr>
            <a:cxnSpLocks/>
          </p:cNvCxnSpPr>
          <p:nvPr/>
        </p:nvCxnSpPr>
        <p:spPr>
          <a:xfrm>
            <a:off x="6249179" y="5653195"/>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4DB490-1099-DBD3-0579-19F95DF84F59}"/>
              </a:ext>
            </a:extLst>
          </p:cNvPr>
          <p:cNvCxnSpPr>
            <a:cxnSpLocks/>
          </p:cNvCxnSpPr>
          <p:nvPr/>
        </p:nvCxnSpPr>
        <p:spPr>
          <a:xfrm>
            <a:off x="6313216" y="5653195"/>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953D16-6778-8C02-BC97-DD70C995219C}"/>
              </a:ext>
            </a:extLst>
          </p:cNvPr>
          <p:cNvCxnSpPr>
            <a:cxnSpLocks/>
          </p:cNvCxnSpPr>
          <p:nvPr/>
        </p:nvCxnSpPr>
        <p:spPr>
          <a:xfrm>
            <a:off x="6377382" y="5653195"/>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C28A9-FA4F-E950-F039-408796915178}"/>
              </a:ext>
            </a:extLst>
          </p:cNvPr>
          <p:cNvCxnSpPr>
            <a:cxnSpLocks/>
          </p:cNvCxnSpPr>
          <p:nvPr/>
        </p:nvCxnSpPr>
        <p:spPr>
          <a:xfrm>
            <a:off x="6439476" y="5653195"/>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560E32-1DA0-C051-A407-70138738FE91}"/>
              </a:ext>
            </a:extLst>
          </p:cNvPr>
          <p:cNvCxnSpPr>
            <a:cxnSpLocks/>
          </p:cNvCxnSpPr>
          <p:nvPr/>
        </p:nvCxnSpPr>
        <p:spPr>
          <a:xfrm flipH="1" flipV="1">
            <a:off x="4081479" y="5168750"/>
            <a:ext cx="1730901" cy="859461"/>
          </a:xfrm>
          <a:prstGeom prst="line">
            <a:avLst/>
          </a:prstGeom>
          <a:ln>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E966F8-E2CC-BD75-F4C4-92E49E83FF9F}"/>
              </a:ext>
            </a:extLst>
          </p:cNvPr>
          <p:cNvCxnSpPr>
            <a:cxnSpLocks/>
          </p:cNvCxnSpPr>
          <p:nvPr/>
        </p:nvCxnSpPr>
        <p:spPr>
          <a:xfrm flipV="1">
            <a:off x="6694924" y="5168750"/>
            <a:ext cx="2043915" cy="859461"/>
          </a:xfrm>
          <a:prstGeom prst="line">
            <a:avLst/>
          </a:prstGeom>
          <a:ln>
            <a:solidFill>
              <a:schemeClr val="tx1">
                <a:lumMod val="75000"/>
                <a:lumOff val="2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9D9027-31B3-E56E-CA72-E1B00E4A1E7A}"/>
              </a:ext>
            </a:extLst>
          </p:cNvPr>
          <p:cNvCxnSpPr>
            <a:cxnSpLocks/>
          </p:cNvCxnSpPr>
          <p:nvPr/>
        </p:nvCxnSpPr>
        <p:spPr>
          <a:xfrm>
            <a:off x="6116565" y="5653195"/>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4907A0-9CAA-307E-B8DD-87E42A3A8DD6}"/>
              </a:ext>
            </a:extLst>
          </p:cNvPr>
          <p:cNvCxnSpPr>
            <a:cxnSpLocks/>
          </p:cNvCxnSpPr>
          <p:nvPr/>
        </p:nvCxnSpPr>
        <p:spPr>
          <a:xfrm>
            <a:off x="5965983" y="5781661"/>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EFE6ED9-FBE9-B96F-FC01-6D50F5750E91}"/>
              </a:ext>
            </a:extLst>
          </p:cNvPr>
          <p:cNvCxnSpPr>
            <a:cxnSpLocks/>
          </p:cNvCxnSpPr>
          <p:nvPr/>
        </p:nvCxnSpPr>
        <p:spPr>
          <a:xfrm>
            <a:off x="6556564" y="5845970"/>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008037-43AA-0C77-1A8D-BAB1A393AC04}"/>
              </a:ext>
            </a:extLst>
          </p:cNvPr>
          <p:cNvCxnSpPr>
            <a:cxnSpLocks/>
          </p:cNvCxnSpPr>
          <p:nvPr/>
        </p:nvCxnSpPr>
        <p:spPr>
          <a:xfrm>
            <a:off x="6556564" y="5900261"/>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877D0C-BB92-D61F-0915-06A2505E6868}"/>
              </a:ext>
            </a:extLst>
          </p:cNvPr>
          <p:cNvCxnSpPr>
            <a:cxnSpLocks/>
          </p:cNvCxnSpPr>
          <p:nvPr/>
        </p:nvCxnSpPr>
        <p:spPr>
          <a:xfrm>
            <a:off x="6556564" y="5953394"/>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069675-E7DA-8330-2812-5B978DA237EE}"/>
              </a:ext>
            </a:extLst>
          </p:cNvPr>
          <p:cNvCxnSpPr>
            <a:cxnSpLocks/>
          </p:cNvCxnSpPr>
          <p:nvPr/>
        </p:nvCxnSpPr>
        <p:spPr>
          <a:xfrm>
            <a:off x="6556563" y="6007803"/>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F41A4D-E324-B9A5-EEB3-1F4E4D5AC88F}"/>
              </a:ext>
            </a:extLst>
          </p:cNvPr>
          <p:cNvCxnSpPr>
            <a:cxnSpLocks/>
          </p:cNvCxnSpPr>
          <p:nvPr/>
        </p:nvCxnSpPr>
        <p:spPr>
          <a:xfrm>
            <a:off x="6556563" y="5781661"/>
            <a:ext cx="46589"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C3C18C-A766-F122-9F23-E8EC9E4BFFE7}"/>
              </a:ext>
            </a:extLst>
          </p:cNvPr>
          <p:cNvCxnSpPr>
            <a:cxnSpLocks/>
          </p:cNvCxnSpPr>
          <p:nvPr/>
        </p:nvCxnSpPr>
        <p:spPr>
          <a:xfrm>
            <a:off x="6193679" y="6114009"/>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A295DB-5341-AD55-313C-DA0D5C34A452}"/>
              </a:ext>
            </a:extLst>
          </p:cNvPr>
          <p:cNvCxnSpPr>
            <a:cxnSpLocks/>
          </p:cNvCxnSpPr>
          <p:nvPr/>
        </p:nvCxnSpPr>
        <p:spPr>
          <a:xfrm>
            <a:off x="6255773" y="6114009"/>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1A22A5C-8234-6438-BF62-96CC0C8C917B}"/>
              </a:ext>
            </a:extLst>
          </p:cNvPr>
          <p:cNvCxnSpPr>
            <a:cxnSpLocks/>
          </p:cNvCxnSpPr>
          <p:nvPr/>
        </p:nvCxnSpPr>
        <p:spPr>
          <a:xfrm>
            <a:off x="6319810" y="6114009"/>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F1D767-A876-9BB0-E1F7-7C9B8CE89DDC}"/>
              </a:ext>
            </a:extLst>
          </p:cNvPr>
          <p:cNvCxnSpPr>
            <a:cxnSpLocks/>
          </p:cNvCxnSpPr>
          <p:nvPr/>
        </p:nvCxnSpPr>
        <p:spPr>
          <a:xfrm>
            <a:off x="6383976" y="6114009"/>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0EB146A-5CC6-B8DD-DEAE-9281653219DE}"/>
              </a:ext>
            </a:extLst>
          </p:cNvPr>
          <p:cNvCxnSpPr>
            <a:cxnSpLocks/>
          </p:cNvCxnSpPr>
          <p:nvPr/>
        </p:nvCxnSpPr>
        <p:spPr>
          <a:xfrm>
            <a:off x="6446070" y="6114009"/>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153A40-7F3A-1D31-166F-A6291F90BEFD}"/>
              </a:ext>
            </a:extLst>
          </p:cNvPr>
          <p:cNvCxnSpPr>
            <a:cxnSpLocks/>
          </p:cNvCxnSpPr>
          <p:nvPr/>
        </p:nvCxnSpPr>
        <p:spPr>
          <a:xfrm>
            <a:off x="6123159" y="6114009"/>
            <a:ext cx="0" cy="5012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6" name="Picture 356" descr="ICON_CPU_Q308">
            <a:extLst>
              <a:ext uri="{FF2B5EF4-FFF2-40B4-BE49-F238E27FC236}">
                <a16:creationId xmlns:a16="http://schemas.microsoft.com/office/drawing/2014/main" id="{455A542E-703F-1630-9F2D-1F3BCF843D1B}"/>
              </a:ext>
            </a:extLst>
          </p:cNvPr>
          <p:cNvPicPr>
            <a:picLocks noChangeAspect="1" noChangeArrowheads="1"/>
          </p:cNvPicPr>
          <p:nvPr/>
        </p:nvPicPr>
        <p:blipFill>
          <a:blip r:embed="rId3" cstate="print"/>
          <a:srcRect/>
          <a:stretch>
            <a:fillRect/>
          </a:stretch>
        </p:blipFill>
        <p:spPr bwMode="auto">
          <a:xfrm>
            <a:off x="7361096" y="3358523"/>
            <a:ext cx="160401" cy="455479"/>
          </a:xfrm>
          <a:prstGeom prst="rect">
            <a:avLst/>
          </a:prstGeom>
          <a:noFill/>
          <a:ln w="9525">
            <a:noFill/>
            <a:miter lim="800000"/>
            <a:headEnd/>
            <a:tailEnd/>
          </a:ln>
        </p:spPr>
      </p:pic>
      <p:sp>
        <p:nvSpPr>
          <p:cNvPr id="37" name="Rectangle: Rounded Corners 36">
            <a:extLst>
              <a:ext uri="{FF2B5EF4-FFF2-40B4-BE49-F238E27FC236}">
                <a16:creationId xmlns:a16="http://schemas.microsoft.com/office/drawing/2014/main" id="{43C5C6C4-3250-85FE-DE49-7709DC078EC2}"/>
              </a:ext>
            </a:extLst>
          </p:cNvPr>
          <p:cNvSpPr/>
          <p:nvPr/>
        </p:nvSpPr>
        <p:spPr>
          <a:xfrm>
            <a:off x="3949734" y="4553740"/>
            <a:ext cx="4789105" cy="628271"/>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Programmable parser, tables, arithmetic logic </a:t>
            </a:r>
          </a:p>
          <a:p>
            <a:pPr algn="ctr"/>
            <a:r>
              <a:rPr lang="en-US" sz="1500" dirty="0">
                <a:solidFill>
                  <a:schemeClr val="tx1"/>
                </a:solidFill>
              </a:rPr>
              <a:t>units (ALUs), programmable </a:t>
            </a:r>
            <a:r>
              <a:rPr lang="en-US" sz="1500" dirty="0" err="1">
                <a:solidFill>
                  <a:schemeClr val="tx1"/>
                </a:solidFill>
              </a:rPr>
              <a:t>deparser</a:t>
            </a:r>
            <a:r>
              <a:rPr lang="en-US" sz="1500" dirty="0">
                <a:solidFill>
                  <a:schemeClr val="tx1"/>
                </a:solidFill>
              </a:rPr>
              <a:t>, …</a:t>
            </a:r>
          </a:p>
        </p:txBody>
      </p:sp>
      <p:pic>
        <p:nvPicPr>
          <p:cNvPr id="38" name="Google Shape;566;p71" descr="Spur gear.png">
            <a:extLst>
              <a:ext uri="{FF2B5EF4-FFF2-40B4-BE49-F238E27FC236}">
                <a16:creationId xmlns:a16="http://schemas.microsoft.com/office/drawing/2014/main" id="{4C800DB1-0B5A-AA9C-99D4-820FCA4A9D57}"/>
              </a:ext>
            </a:extLst>
          </p:cNvPr>
          <p:cNvPicPr preferRelativeResize="0"/>
          <p:nvPr/>
        </p:nvPicPr>
        <p:blipFill rotWithShape="1">
          <a:blip r:embed="rId4">
            <a:alphaModFix/>
          </a:blip>
          <a:srcRect/>
          <a:stretch/>
        </p:blipFill>
        <p:spPr>
          <a:xfrm>
            <a:off x="2820978" y="4149528"/>
            <a:ext cx="572741" cy="594193"/>
          </a:xfrm>
          <a:prstGeom prst="rect">
            <a:avLst/>
          </a:prstGeom>
          <a:noFill/>
          <a:ln>
            <a:noFill/>
          </a:ln>
        </p:spPr>
      </p:pic>
      <p:cxnSp>
        <p:nvCxnSpPr>
          <p:cNvPr id="39" name="Connector: Elbow 38">
            <a:extLst>
              <a:ext uri="{FF2B5EF4-FFF2-40B4-BE49-F238E27FC236}">
                <a16:creationId xmlns:a16="http://schemas.microsoft.com/office/drawing/2014/main" id="{3EF047C9-E9E1-A22C-BDB3-1CF09C405612}"/>
              </a:ext>
            </a:extLst>
          </p:cNvPr>
          <p:cNvCxnSpPr>
            <a:cxnSpLocks/>
          </p:cNvCxnSpPr>
          <p:nvPr/>
        </p:nvCxnSpPr>
        <p:spPr>
          <a:xfrm rot="16200000" flipH="1">
            <a:off x="3321987" y="4486147"/>
            <a:ext cx="209737" cy="645090"/>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8AD78A2-4790-8C49-48C2-B646DB6FA195}"/>
              </a:ext>
            </a:extLst>
          </p:cNvPr>
          <p:cNvCxnSpPr>
            <a:cxnSpLocks/>
          </p:cNvCxnSpPr>
          <p:nvPr/>
        </p:nvCxnSpPr>
        <p:spPr>
          <a:xfrm>
            <a:off x="3119233" y="2984584"/>
            <a:ext cx="0" cy="28534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503EFB8B-4312-1F54-8B51-FD54054A1629}"/>
              </a:ext>
            </a:extLst>
          </p:cNvPr>
          <p:cNvSpPr/>
          <p:nvPr/>
        </p:nvSpPr>
        <p:spPr>
          <a:xfrm>
            <a:off x="2617451" y="3315595"/>
            <a:ext cx="1025041" cy="516003"/>
          </a:xfrm>
          <a:prstGeom prst="roundRect">
            <a:avLst/>
          </a:prstGeom>
          <a:solidFill>
            <a:schemeClr val="accent6">
              <a:lumMod val="40000"/>
              <a:lumOff val="60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P4 Code</a:t>
            </a:r>
          </a:p>
        </p:txBody>
      </p:sp>
      <p:cxnSp>
        <p:nvCxnSpPr>
          <p:cNvPr id="42" name="Straight Arrow Connector 41">
            <a:extLst>
              <a:ext uri="{FF2B5EF4-FFF2-40B4-BE49-F238E27FC236}">
                <a16:creationId xmlns:a16="http://schemas.microsoft.com/office/drawing/2014/main" id="{682C8653-1B89-1DEA-AB51-3A35029C6EAB}"/>
              </a:ext>
            </a:extLst>
          </p:cNvPr>
          <p:cNvCxnSpPr>
            <a:cxnSpLocks/>
          </p:cNvCxnSpPr>
          <p:nvPr/>
        </p:nvCxnSpPr>
        <p:spPr>
          <a:xfrm>
            <a:off x="3104310" y="3864180"/>
            <a:ext cx="0" cy="28534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C986601-F710-5F8C-F0D9-B608E088FF25}"/>
              </a:ext>
            </a:extLst>
          </p:cNvPr>
          <p:cNvSpPr txBox="1"/>
          <p:nvPr/>
        </p:nvSpPr>
        <p:spPr>
          <a:xfrm>
            <a:off x="2425804" y="2665935"/>
            <a:ext cx="1244413" cy="323165"/>
          </a:xfrm>
          <a:prstGeom prst="rect">
            <a:avLst/>
          </a:prstGeom>
          <a:noFill/>
        </p:spPr>
        <p:txBody>
          <a:bodyPr wrap="square" rtlCol="0">
            <a:spAutoFit/>
          </a:bodyPr>
          <a:lstStyle/>
          <a:p>
            <a:pPr algn="r"/>
            <a:r>
              <a:rPr lang="en-US" sz="1500" dirty="0"/>
              <a:t>CI Engineer</a:t>
            </a:r>
          </a:p>
        </p:txBody>
      </p:sp>
      <p:sp>
        <p:nvSpPr>
          <p:cNvPr id="44" name="TextBox 43">
            <a:extLst>
              <a:ext uri="{FF2B5EF4-FFF2-40B4-BE49-F238E27FC236}">
                <a16:creationId xmlns:a16="http://schemas.microsoft.com/office/drawing/2014/main" id="{F1D96EB8-9BE5-2236-7A1E-938CF468A920}"/>
              </a:ext>
            </a:extLst>
          </p:cNvPr>
          <p:cNvSpPr txBox="1"/>
          <p:nvPr/>
        </p:nvSpPr>
        <p:spPr>
          <a:xfrm>
            <a:off x="1520999" y="4263324"/>
            <a:ext cx="1244413" cy="323165"/>
          </a:xfrm>
          <a:prstGeom prst="rect">
            <a:avLst/>
          </a:prstGeom>
          <a:noFill/>
        </p:spPr>
        <p:txBody>
          <a:bodyPr wrap="square" rtlCol="0">
            <a:spAutoFit/>
          </a:bodyPr>
          <a:lstStyle/>
          <a:p>
            <a:pPr algn="r"/>
            <a:r>
              <a:rPr lang="en-US" sz="1500" dirty="0"/>
              <a:t>compiler</a:t>
            </a:r>
          </a:p>
        </p:txBody>
      </p:sp>
      <p:sp>
        <p:nvSpPr>
          <p:cNvPr id="45" name="Rectangle 44">
            <a:extLst>
              <a:ext uri="{FF2B5EF4-FFF2-40B4-BE49-F238E27FC236}">
                <a16:creationId xmlns:a16="http://schemas.microsoft.com/office/drawing/2014/main" id="{893FAC13-074D-384F-A11A-005ABBE423AD}"/>
              </a:ext>
            </a:extLst>
          </p:cNvPr>
          <p:cNvSpPr/>
          <p:nvPr/>
        </p:nvSpPr>
        <p:spPr>
          <a:xfrm>
            <a:off x="3831336" y="3358523"/>
            <a:ext cx="5111496" cy="29722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262C0D7-8A25-521A-D4DB-CF87092A02FB}"/>
              </a:ext>
            </a:extLst>
          </p:cNvPr>
          <p:cNvSpPr txBox="1"/>
          <p:nvPr/>
        </p:nvSpPr>
        <p:spPr>
          <a:xfrm>
            <a:off x="7746611" y="3035358"/>
            <a:ext cx="1244413" cy="323165"/>
          </a:xfrm>
          <a:prstGeom prst="rect">
            <a:avLst/>
          </a:prstGeom>
          <a:noFill/>
        </p:spPr>
        <p:txBody>
          <a:bodyPr wrap="square" rtlCol="0">
            <a:spAutoFit/>
          </a:bodyPr>
          <a:lstStyle/>
          <a:p>
            <a:pPr algn="r"/>
            <a:r>
              <a:rPr lang="en-US" sz="1500" dirty="0"/>
              <a:t>Switch</a:t>
            </a:r>
          </a:p>
        </p:txBody>
      </p:sp>
      <p:sp>
        <p:nvSpPr>
          <p:cNvPr id="2" name="Slide Number Placeholder 1">
            <a:extLst>
              <a:ext uri="{FF2B5EF4-FFF2-40B4-BE49-F238E27FC236}">
                <a16:creationId xmlns:a16="http://schemas.microsoft.com/office/drawing/2014/main" id="{C54113E2-6AB7-8B96-5D33-C9D5935FDE89}"/>
              </a:ext>
            </a:extLst>
          </p:cNvPr>
          <p:cNvSpPr>
            <a:spLocks noGrp="1"/>
          </p:cNvSpPr>
          <p:nvPr>
            <p:ph type="sldNum" sz="quarter" idx="12"/>
          </p:nvPr>
        </p:nvSpPr>
        <p:spPr/>
        <p:txBody>
          <a:bodyPr/>
          <a:lstStyle/>
          <a:p>
            <a:fld id="{8321BE9F-D765-4E0E-8B8E-F7E296A58ECA}" type="slidenum">
              <a:rPr lang="en-US" smtClean="0"/>
              <a:t>29</a:t>
            </a:fld>
            <a:endParaRPr lang="en-US"/>
          </a:p>
        </p:txBody>
      </p:sp>
    </p:spTree>
    <p:extLst>
      <p:ext uri="{BB962C8B-B14F-4D97-AF65-F5344CB8AC3E}">
        <p14:creationId xmlns:p14="http://schemas.microsoft.com/office/powerpoint/2010/main" val="1369270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6480048"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682102" y="265176"/>
            <a:ext cx="6988629" cy="721043"/>
          </a:xfrm>
        </p:spPr>
        <p:txBody>
          <a:bodyPr>
            <a:normAutofit fontScale="90000"/>
          </a:bodyPr>
          <a:lstStyle/>
          <a:p>
            <a:r>
              <a:rPr lang="en-US" b="1" dirty="0">
                <a:solidFill>
                  <a:schemeClr val="accent1">
                    <a:lumMod val="50000"/>
                  </a:schemeClr>
                </a:solidFill>
              </a:rPr>
              <a:t>Review – Science DMZ</a:t>
            </a:r>
          </a:p>
        </p:txBody>
      </p:sp>
      <p:pic>
        <p:nvPicPr>
          <p:cNvPr id="19" name="Picture 8">
            <a:extLst>
              <a:ext uri="{FF2B5EF4-FFF2-40B4-BE49-F238E27FC236}">
                <a16:creationId xmlns:a16="http://schemas.microsoft.com/office/drawing/2014/main" id="{A82D594F-D82C-2CFA-1CF9-FB9C24AADE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9148" y="2854582"/>
            <a:ext cx="5001109" cy="34976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F7D8FF88-94D6-73C5-A78A-5553EFFB5DB1}"/>
              </a:ext>
            </a:extLst>
          </p:cNvPr>
          <p:cNvSpPr txBox="1">
            <a:spLocks/>
          </p:cNvSpPr>
          <p:nvPr/>
        </p:nvSpPr>
        <p:spPr>
          <a:xfrm>
            <a:off x="513805" y="986219"/>
            <a:ext cx="10972799" cy="24897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Clr>
                <a:srgbClr val="C00000"/>
              </a:buClr>
              <a:buFont typeface="Arial" panose="020B0604020202020204" pitchFamily="34" charset="0"/>
              <a:buChar char="•"/>
            </a:pPr>
            <a:r>
              <a:rPr lang="en-US" dirty="0"/>
              <a:t>Security appliances (IPS, firewalls, etc.) are CPU-intensive</a:t>
            </a:r>
          </a:p>
          <a:p>
            <a:pPr marL="342900" indent="-342900" algn="just">
              <a:buClr>
                <a:srgbClr val="C00000"/>
              </a:buClr>
              <a:buFont typeface="Arial" panose="020B0604020202020204" pitchFamily="34" charset="0"/>
              <a:buChar char="•"/>
            </a:pPr>
            <a:r>
              <a:rPr lang="en-US" dirty="0"/>
              <a:t>Small-buffer routers and switches are incapable of absorbing traffic bursts</a:t>
            </a:r>
          </a:p>
          <a:p>
            <a:pPr marL="342900" indent="-342900" algn="just">
              <a:buClr>
                <a:srgbClr val="C00000"/>
              </a:buClr>
              <a:buFont typeface="Arial" panose="020B0604020202020204" pitchFamily="34" charset="0"/>
              <a:buChar char="•"/>
            </a:pPr>
            <a:r>
              <a:rPr lang="en-US" dirty="0"/>
              <a:t>Even a small packet loss rate reduces throughput</a:t>
            </a:r>
          </a:p>
          <a:p>
            <a:pPr marL="342900" indent="-342900" algn="just">
              <a:buClr>
                <a:srgbClr val="C00000"/>
              </a:buClr>
              <a:buFont typeface="Arial" panose="020B0604020202020204" pitchFamily="34" charset="0"/>
              <a:buChar char="•"/>
            </a:pPr>
            <a:r>
              <a:rPr lang="en-US" dirty="0"/>
              <a:t>Transfers of big science data may last days or even weeks</a:t>
            </a:r>
          </a:p>
          <a:p>
            <a:pPr marL="800100" lvl="1" indent="-342900" algn="just">
              <a:buClr>
                <a:srgbClr val="C00000"/>
              </a:buClr>
              <a:buFont typeface="Wingdings" panose="05000000000000000000" pitchFamily="2" charset="2"/>
              <a:buChar char="Ø"/>
            </a:pPr>
            <a:endParaRPr lang="en-US" dirty="0"/>
          </a:p>
        </p:txBody>
      </p:sp>
      <p:pic>
        <p:nvPicPr>
          <p:cNvPr id="21" name="Picture 3">
            <a:extLst>
              <a:ext uri="{FF2B5EF4-FFF2-40B4-BE49-F238E27FC236}">
                <a16:creationId xmlns:a16="http://schemas.microsoft.com/office/drawing/2014/main" id="{A70335A5-E015-9222-E299-AC78165CD6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743" y="2863726"/>
            <a:ext cx="4662376" cy="34976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4F623B2-67C7-2A10-7CFB-19C3D78CA29F}"/>
              </a:ext>
            </a:extLst>
          </p:cNvPr>
          <p:cNvSpPr/>
          <p:nvPr/>
        </p:nvSpPr>
        <p:spPr>
          <a:xfrm>
            <a:off x="944880" y="6416489"/>
            <a:ext cx="10415377" cy="461665"/>
          </a:xfrm>
          <a:prstGeom prst="rect">
            <a:avLst/>
          </a:prstGeom>
        </p:spPr>
        <p:txBody>
          <a:bodyPr wrap="square">
            <a:spAutoFit/>
          </a:bodyPr>
          <a:lstStyle/>
          <a:p>
            <a:pPr>
              <a:defRPr/>
            </a:pPr>
            <a:r>
              <a:rPr lang="en-US" sz="1200" baseline="30000" dirty="0">
                <a:latin typeface="+mj-lt"/>
              </a:rPr>
              <a:t>1</a:t>
            </a:r>
            <a:r>
              <a:rPr lang="en-US" sz="1200" dirty="0">
                <a:latin typeface="+mj-lt"/>
              </a:rPr>
              <a:t>E. Dart, L. </a:t>
            </a:r>
            <a:r>
              <a:rPr lang="en-US" sz="1200" dirty="0" err="1">
                <a:latin typeface="+mj-lt"/>
              </a:rPr>
              <a:t>Rotman</a:t>
            </a:r>
            <a:r>
              <a:rPr lang="en-US" sz="1200" dirty="0">
                <a:latin typeface="+mj-lt"/>
              </a:rPr>
              <a:t>, B. Tierney, M. Hester, J. </a:t>
            </a:r>
            <a:r>
              <a:rPr lang="en-US" sz="1200" dirty="0" err="1">
                <a:latin typeface="+mj-lt"/>
              </a:rPr>
              <a:t>Zurawski</a:t>
            </a:r>
            <a:r>
              <a:rPr lang="en-US" sz="1200" dirty="0">
                <a:latin typeface="+mj-lt"/>
              </a:rPr>
              <a:t>, “The science </a:t>
            </a:r>
            <a:r>
              <a:rPr lang="en-US" sz="1200" dirty="0" err="1">
                <a:latin typeface="+mj-lt"/>
              </a:rPr>
              <a:t>dmz</a:t>
            </a:r>
            <a:r>
              <a:rPr lang="en-US" sz="1200" dirty="0">
                <a:latin typeface="+mj-lt"/>
              </a:rPr>
              <a:t>: a network design pattern for data-intensive science,” I</a:t>
            </a:r>
            <a:r>
              <a:rPr lang="en-US" sz="1200" i="1" dirty="0">
                <a:latin typeface="+mj-lt"/>
              </a:rPr>
              <a:t>nternational Conference on High Performance Computing, Networking, Storage and Analysis</a:t>
            </a:r>
            <a:r>
              <a:rPr lang="en-US" sz="1200" dirty="0">
                <a:latin typeface="+mj-lt"/>
              </a:rPr>
              <a:t>, Nov. 2013.</a:t>
            </a:r>
          </a:p>
        </p:txBody>
      </p:sp>
      <p:sp>
        <p:nvSpPr>
          <p:cNvPr id="2" name="Slide Number Placeholder 1">
            <a:extLst>
              <a:ext uri="{FF2B5EF4-FFF2-40B4-BE49-F238E27FC236}">
                <a16:creationId xmlns:a16="http://schemas.microsoft.com/office/drawing/2014/main" id="{6317AB8B-0B26-67BE-5E78-875D2B388225}"/>
              </a:ext>
            </a:extLst>
          </p:cNvPr>
          <p:cNvSpPr>
            <a:spLocks noGrp="1"/>
          </p:cNvSpPr>
          <p:nvPr>
            <p:ph type="sldNum" sz="quarter" idx="12"/>
          </p:nvPr>
        </p:nvSpPr>
        <p:spPr/>
        <p:txBody>
          <a:bodyPr/>
          <a:lstStyle/>
          <a:p>
            <a:fld id="{8321BE9F-D765-4E0E-8B8E-F7E296A58ECA}" type="slidenum">
              <a:rPr lang="en-US" smtClean="0"/>
              <a:t>3</a:t>
            </a:fld>
            <a:endParaRPr lang="en-US"/>
          </a:p>
        </p:txBody>
      </p:sp>
    </p:spTree>
    <p:extLst>
      <p:ext uri="{BB962C8B-B14F-4D97-AF65-F5344CB8AC3E}">
        <p14:creationId xmlns:p14="http://schemas.microsoft.com/office/powerpoint/2010/main" val="38273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17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We can track flows in the data plane</a:t>
            </a:r>
          </a:p>
          <a:p>
            <a:pPr marL="576263" lvl="1" indent="-301625" algn="just">
              <a:buClr>
                <a:srgbClr val="C00000"/>
              </a:buClr>
              <a:buFont typeface="Wingdings" panose="05000000000000000000" pitchFamily="2" charset="2"/>
              <a:buChar char="Ø"/>
              <a:defRPr/>
            </a:pPr>
            <a:r>
              <a:rPr lang="en-US" altLang="en-US" dirty="0"/>
              <a:t>Science DMZs do not need to track millions of flows (enough SRAM memory available)</a:t>
            </a:r>
          </a:p>
          <a:p>
            <a:pPr marL="576263" lvl="1" indent="-301625" algn="just">
              <a:buClr>
                <a:srgbClr val="C00000"/>
              </a:buClr>
              <a:buFont typeface="Wingdings" panose="05000000000000000000" pitchFamily="2" charset="2"/>
              <a:buChar char="Ø"/>
              <a:defRPr/>
            </a:pPr>
            <a:r>
              <a:rPr lang="en-US" altLang="en-US" dirty="0"/>
              <a:t>NOTE: legacy CPU-based appliances (e.g., firewalls, IDS) cannot process packets fast enough; need large DRAM memory to track millions of flows; eject large flows’ control connections prematurely</a:t>
            </a:r>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sp>
        <p:nvSpPr>
          <p:cNvPr id="2" name="Slide Number Placeholder 1">
            <a:extLst>
              <a:ext uri="{FF2B5EF4-FFF2-40B4-BE49-F238E27FC236}">
                <a16:creationId xmlns:a16="http://schemas.microsoft.com/office/drawing/2014/main" id="{C9D2A219-AF99-AE3B-BB7C-FBE4DA9AB42F}"/>
              </a:ext>
            </a:extLst>
          </p:cNvPr>
          <p:cNvSpPr>
            <a:spLocks noGrp="1"/>
          </p:cNvSpPr>
          <p:nvPr>
            <p:ph type="sldNum" sz="quarter" idx="12"/>
          </p:nvPr>
        </p:nvSpPr>
        <p:spPr/>
        <p:txBody>
          <a:bodyPr/>
          <a:lstStyle/>
          <a:p>
            <a:fld id="{8321BE9F-D765-4E0E-8B8E-F7E296A58ECA}" type="slidenum">
              <a:rPr lang="en-US" smtClean="0"/>
              <a:t>30</a:t>
            </a:fld>
            <a:endParaRPr lang="en-US"/>
          </a:p>
        </p:txBody>
      </p:sp>
    </p:spTree>
    <p:extLst>
      <p:ext uri="{BB962C8B-B14F-4D97-AF65-F5344CB8AC3E}">
        <p14:creationId xmlns:p14="http://schemas.microsoft.com/office/powerpoint/2010/main" val="583994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Can we exploit the visibility provided by programmable ASICs on non-programmable networks? Solution would:</a:t>
            </a:r>
          </a:p>
          <a:p>
            <a:pPr marL="512763" lvl="1" indent="-238125" algn="just">
              <a:buClr>
                <a:srgbClr val="C00000"/>
              </a:buClr>
              <a:buFont typeface="Wingdings" panose="05000000000000000000" pitchFamily="2" charset="2"/>
              <a:buChar char="Ø"/>
              <a:defRPr/>
            </a:pPr>
            <a:r>
              <a:rPr lang="en-US" altLang="en-US" dirty="0"/>
              <a:t>Be less disruptive</a:t>
            </a:r>
          </a:p>
          <a:p>
            <a:pPr marL="512763" lvl="1" indent="-238125" algn="just">
              <a:buClr>
                <a:srgbClr val="C00000"/>
              </a:buClr>
              <a:buFont typeface="Wingdings" panose="05000000000000000000" pitchFamily="2" charset="2"/>
              <a:buChar char="Ø"/>
              <a:defRPr/>
            </a:pPr>
            <a:r>
              <a:rPr lang="en-US" altLang="en-US" dirty="0"/>
              <a:t>Foster incremental use of programmable ASICs </a:t>
            </a:r>
          </a:p>
          <a:p>
            <a:pPr marL="512763" lvl="1" indent="-238125" algn="just">
              <a:buClr>
                <a:srgbClr val="C00000"/>
              </a:buClr>
              <a:buFont typeface="Wingdings" panose="05000000000000000000" pitchFamily="2" charset="2"/>
              <a:buChar char="Ø"/>
              <a:defRPr/>
            </a:pPr>
            <a:r>
              <a:rPr lang="en-US" altLang="en-US" dirty="0"/>
              <a:t>Not need to deploy complex code at once</a:t>
            </a:r>
          </a:p>
          <a:p>
            <a:pPr marL="274637" lvl="1" indent="0" algn="just">
              <a:buClr>
                <a:srgbClr val="C00000"/>
              </a:buClr>
              <a:buNone/>
              <a:defRPr/>
            </a:pPr>
            <a:endParaRPr lang="en-US" altLang="en-US" dirty="0"/>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sp>
        <p:nvSpPr>
          <p:cNvPr id="2" name="Slide Number Placeholder 1">
            <a:extLst>
              <a:ext uri="{FF2B5EF4-FFF2-40B4-BE49-F238E27FC236}">
                <a16:creationId xmlns:a16="http://schemas.microsoft.com/office/drawing/2014/main" id="{FF4605D3-3A7D-7644-821F-A00C0C3A5F55}"/>
              </a:ext>
            </a:extLst>
          </p:cNvPr>
          <p:cNvSpPr>
            <a:spLocks noGrp="1"/>
          </p:cNvSpPr>
          <p:nvPr>
            <p:ph type="sldNum" sz="quarter" idx="12"/>
          </p:nvPr>
        </p:nvSpPr>
        <p:spPr/>
        <p:txBody>
          <a:bodyPr/>
          <a:lstStyle/>
          <a:p>
            <a:fld id="{8321BE9F-D765-4E0E-8B8E-F7E296A58ECA}" type="slidenum">
              <a:rPr lang="en-US" smtClean="0"/>
              <a:t>31</a:t>
            </a:fld>
            <a:endParaRPr lang="en-US"/>
          </a:p>
        </p:txBody>
      </p:sp>
    </p:spTree>
    <p:extLst>
      <p:ext uri="{BB962C8B-B14F-4D97-AF65-F5344CB8AC3E}">
        <p14:creationId xmlns:p14="http://schemas.microsoft.com/office/powerpoint/2010/main" val="2356237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29656"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179770" cy="858400"/>
          </a:xfrm>
        </p:spPr>
        <p:txBody>
          <a:bodyPr>
            <a:noAutofit/>
          </a:bodyPr>
          <a:lstStyle/>
          <a:p>
            <a:pPr algn="l"/>
            <a:r>
              <a:rPr lang="en-US" sz="4000" b="1" dirty="0">
                <a:solidFill>
                  <a:schemeClr val="accent1">
                    <a:lumMod val="50000"/>
                  </a:schemeClr>
                </a:solidFill>
              </a:rPr>
              <a:t>Programmable Switch ASICs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Traditional Science DMZ with optical passive taps feeding a programmable ASIC</a:t>
            </a:r>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graphicFrame>
        <p:nvGraphicFramePr>
          <p:cNvPr id="2" name="Object 1">
            <a:extLst>
              <a:ext uri="{FF2B5EF4-FFF2-40B4-BE49-F238E27FC236}">
                <a16:creationId xmlns:a16="http://schemas.microsoft.com/office/drawing/2014/main" id="{BBFAA4DC-6816-B8A9-57E5-84CC9570707D}"/>
              </a:ext>
            </a:extLst>
          </p:cNvPr>
          <p:cNvGraphicFramePr>
            <a:graphicFrameLocks noChangeAspect="1"/>
          </p:cNvGraphicFramePr>
          <p:nvPr>
            <p:extLst>
              <p:ext uri="{D42A27DB-BD31-4B8C-83A1-F6EECF244321}">
                <p14:modId xmlns:p14="http://schemas.microsoft.com/office/powerpoint/2010/main" val="2603046440"/>
              </p:ext>
            </p:extLst>
          </p:nvPr>
        </p:nvGraphicFramePr>
        <p:xfrm>
          <a:off x="3730886" y="1960631"/>
          <a:ext cx="4730225" cy="4377433"/>
        </p:xfrm>
        <a:graphic>
          <a:graphicData uri="http://schemas.openxmlformats.org/presentationml/2006/ole">
            <mc:AlternateContent xmlns:mc="http://schemas.openxmlformats.org/markup-compatibility/2006">
              <mc:Choice xmlns:v="urn:schemas-microsoft-com:vml" Requires="v">
                <p:oleObj name="Visio" r:id="rId3" imgW="3390900" imgH="3136900" progId="Visio.Drawing.15">
                  <p:embed/>
                </p:oleObj>
              </mc:Choice>
              <mc:Fallback>
                <p:oleObj name="Visio" r:id="rId3" imgW="3390900" imgH="3136900" progId="Visio.Drawing.15">
                  <p:embed/>
                  <p:pic>
                    <p:nvPicPr>
                      <p:cNvPr id="2" name="Object 1">
                        <a:extLst>
                          <a:ext uri="{FF2B5EF4-FFF2-40B4-BE49-F238E27FC236}">
                            <a16:creationId xmlns:a16="http://schemas.microsoft.com/office/drawing/2014/main" id="{BBFAA4DC-6816-B8A9-57E5-84CC95707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886" y="1960631"/>
                        <a:ext cx="4730225" cy="4377433"/>
                      </a:xfrm>
                      <a:prstGeom prst="rect">
                        <a:avLst/>
                      </a:prstGeom>
                      <a:noFill/>
                      <a:ln w="3175">
                        <a:solidFill>
                          <a:srgbClr val="000000"/>
                        </a:solidFill>
                        <a:miter lim="800000"/>
                        <a:headEnd/>
                        <a:tailEnd/>
                      </a:ln>
                    </p:spPr>
                  </p:pic>
                </p:oleObj>
              </mc:Fallback>
            </mc:AlternateContent>
          </a:graphicData>
        </a:graphic>
      </p:graphicFrame>
      <p:sp>
        <p:nvSpPr>
          <p:cNvPr id="3" name="Slide Number Placeholder 2">
            <a:extLst>
              <a:ext uri="{FF2B5EF4-FFF2-40B4-BE49-F238E27FC236}">
                <a16:creationId xmlns:a16="http://schemas.microsoft.com/office/drawing/2014/main" id="{831B04AE-CB0A-5F33-7E9B-2449D1CE2C6F}"/>
              </a:ext>
            </a:extLst>
          </p:cNvPr>
          <p:cNvSpPr>
            <a:spLocks noGrp="1"/>
          </p:cNvSpPr>
          <p:nvPr>
            <p:ph type="sldNum" sz="quarter" idx="12"/>
          </p:nvPr>
        </p:nvSpPr>
        <p:spPr/>
        <p:txBody>
          <a:bodyPr/>
          <a:lstStyle/>
          <a:p>
            <a:fld id="{8321BE9F-D765-4E0E-8B8E-F7E296A58ECA}" type="slidenum">
              <a:rPr lang="en-US" smtClean="0"/>
              <a:t>32</a:t>
            </a:fld>
            <a:endParaRPr lang="en-US"/>
          </a:p>
        </p:txBody>
      </p:sp>
    </p:spTree>
    <p:extLst>
      <p:ext uri="{BB962C8B-B14F-4D97-AF65-F5344CB8AC3E}">
        <p14:creationId xmlns:p14="http://schemas.microsoft.com/office/powerpoint/2010/main" val="1275093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Granular RTT calculation </a:t>
            </a:r>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graphicFrame>
        <p:nvGraphicFramePr>
          <p:cNvPr id="3" name="Object 2">
            <a:extLst>
              <a:ext uri="{FF2B5EF4-FFF2-40B4-BE49-F238E27FC236}">
                <a16:creationId xmlns:a16="http://schemas.microsoft.com/office/drawing/2014/main" id="{D51B5565-B108-C365-49A9-62D3E2142937}"/>
              </a:ext>
            </a:extLst>
          </p:cNvPr>
          <p:cNvGraphicFramePr>
            <a:graphicFrameLocks noChangeAspect="1"/>
          </p:cNvGraphicFramePr>
          <p:nvPr>
            <p:extLst>
              <p:ext uri="{D42A27DB-BD31-4B8C-83A1-F6EECF244321}">
                <p14:modId xmlns:p14="http://schemas.microsoft.com/office/powerpoint/2010/main" val="2764932543"/>
              </p:ext>
            </p:extLst>
          </p:nvPr>
        </p:nvGraphicFramePr>
        <p:xfrm>
          <a:off x="3730886" y="1960631"/>
          <a:ext cx="4730225" cy="4377433"/>
        </p:xfrm>
        <a:graphic>
          <a:graphicData uri="http://schemas.openxmlformats.org/presentationml/2006/ole">
            <mc:AlternateContent xmlns:mc="http://schemas.openxmlformats.org/markup-compatibility/2006">
              <mc:Choice xmlns:v="urn:schemas-microsoft-com:vml" Requires="v">
                <p:oleObj name="Visio" r:id="rId3" imgW="3390900" imgH="3136900" progId="Visio.Drawing.15">
                  <p:embed/>
                </p:oleObj>
              </mc:Choice>
              <mc:Fallback>
                <p:oleObj name="Visio" r:id="rId3" imgW="3390900" imgH="3136900" progId="Visio.Drawing.15">
                  <p:embed/>
                  <p:pic>
                    <p:nvPicPr>
                      <p:cNvPr id="3" name="Object 2">
                        <a:extLst>
                          <a:ext uri="{FF2B5EF4-FFF2-40B4-BE49-F238E27FC236}">
                            <a16:creationId xmlns:a16="http://schemas.microsoft.com/office/drawing/2014/main" id="{D51B5565-B108-C365-49A9-62D3E214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886" y="1960631"/>
                        <a:ext cx="4730225" cy="4377433"/>
                      </a:xfrm>
                      <a:prstGeom prst="rect">
                        <a:avLst/>
                      </a:prstGeom>
                      <a:noFill/>
                      <a:ln w="3175">
                        <a:solidFill>
                          <a:srgbClr val="000000"/>
                        </a:solidFill>
                        <a:miter lim="800000"/>
                        <a:headEnd/>
                        <a:tailEnd/>
                      </a:ln>
                    </p:spPr>
                  </p:pic>
                </p:oleObj>
              </mc:Fallback>
            </mc:AlternateContent>
          </a:graphicData>
        </a:graphic>
      </p:graphicFrame>
      <p:sp>
        <p:nvSpPr>
          <p:cNvPr id="2" name="Slide Number Placeholder 1">
            <a:extLst>
              <a:ext uri="{FF2B5EF4-FFF2-40B4-BE49-F238E27FC236}">
                <a16:creationId xmlns:a16="http://schemas.microsoft.com/office/drawing/2014/main" id="{27D3597A-9E9C-9F48-ED9E-AB6E99A20F8B}"/>
              </a:ext>
            </a:extLst>
          </p:cNvPr>
          <p:cNvSpPr>
            <a:spLocks noGrp="1"/>
          </p:cNvSpPr>
          <p:nvPr>
            <p:ph type="sldNum" sz="quarter" idx="12"/>
          </p:nvPr>
        </p:nvSpPr>
        <p:spPr/>
        <p:txBody>
          <a:bodyPr/>
          <a:lstStyle/>
          <a:p>
            <a:fld id="{8321BE9F-D765-4E0E-8B8E-F7E296A58ECA}" type="slidenum">
              <a:rPr lang="en-US" smtClean="0"/>
              <a:t>33</a:t>
            </a:fld>
            <a:endParaRPr lang="en-US"/>
          </a:p>
        </p:txBody>
      </p:sp>
    </p:spTree>
    <p:extLst>
      <p:ext uri="{BB962C8B-B14F-4D97-AF65-F5344CB8AC3E}">
        <p14:creationId xmlns:p14="http://schemas.microsoft.com/office/powerpoint/2010/main" val="2610516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pic>
        <p:nvPicPr>
          <p:cNvPr id="2" name="PDP">
            <a:hlinkClick r:id="" action="ppaction://media"/>
            <a:extLst>
              <a:ext uri="{FF2B5EF4-FFF2-40B4-BE49-F238E27FC236}">
                <a16:creationId xmlns:a16="http://schemas.microsoft.com/office/drawing/2014/main" id="{B9355A19-159E-2521-CE38-7B31044AE8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8784" y="1002023"/>
            <a:ext cx="10314432" cy="5801868"/>
          </a:xfrm>
          <a:prstGeom prst="rect">
            <a:avLst/>
          </a:prstGeom>
        </p:spPr>
      </p:pic>
      <p:sp>
        <p:nvSpPr>
          <p:cNvPr id="8" name="Title 13">
            <a:extLst>
              <a:ext uri="{FF2B5EF4-FFF2-40B4-BE49-F238E27FC236}">
                <a16:creationId xmlns:a16="http://schemas.microsoft.com/office/drawing/2014/main" id="{C4B4B262-0ABD-3F4C-376F-46A5C2A0AC78}"/>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3" name="Slide Number Placeholder 2">
            <a:extLst>
              <a:ext uri="{FF2B5EF4-FFF2-40B4-BE49-F238E27FC236}">
                <a16:creationId xmlns:a16="http://schemas.microsoft.com/office/drawing/2014/main" id="{BE8CA0BB-A30A-89CD-3BBC-FD1ECB1AC894}"/>
              </a:ext>
            </a:extLst>
          </p:cNvPr>
          <p:cNvSpPr>
            <a:spLocks noGrp="1"/>
          </p:cNvSpPr>
          <p:nvPr>
            <p:ph type="sldNum" sz="quarter" idx="12"/>
          </p:nvPr>
        </p:nvSpPr>
        <p:spPr/>
        <p:txBody>
          <a:bodyPr/>
          <a:lstStyle/>
          <a:p>
            <a:fld id="{8321BE9F-D765-4E0E-8B8E-F7E296A58ECA}" type="slidenum">
              <a:rPr lang="en-US" smtClean="0"/>
              <a:t>34</a:t>
            </a:fld>
            <a:endParaRPr lang="en-US"/>
          </a:p>
        </p:txBody>
      </p:sp>
      <p:cxnSp>
        <p:nvCxnSpPr>
          <p:cNvPr id="4" name="Google Shape;91;p1">
            <a:extLst>
              <a:ext uri="{FF2B5EF4-FFF2-40B4-BE49-F238E27FC236}">
                <a16:creationId xmlns:a16="http://schemas.microsoft.com/office/drawing/2014/main" id="{BD972B7C-FCA8-6FA0-920D-5250CFE9779D}"/>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266300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6179770"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Granular RTT calculation - Applications </a:t>
            </a:r>
          </a:p>
          <a:p>
            <a:pPr marL="576263" lvl="1" indent="-301625" algn="just">
              <a:buClr>
                <a:srgbClr val="C00000"/>
              </a:buClr>
              <a:buFont typeface="Wingdings" panose="05000000000000000000" pitchFamily="2" charset="2"/>
              <a:buChar char="Ø"/>
              <a:defRPr/>
            </a:pPr>
            <a:r>
              <a:rPr lang="en-US" altLang="en-US" dirty="0"/>
              <a:t>Calculating the optimal buffer size (a function of the average RTT of all large flows crossing the switch) </a:t>
            </a:r>
          </a:p>
          <a:p>
            <a:pPr marL="576263" lvl="1" indent="-301625" algn="just">
              <a:buClr>
                <a:srgbClr val="C00000"/>
              </a:buClr>
              <a:buFont typeface="Wingdings" panose="05000000000000000000" pitchFamily="2" charset="2"/>
              <a:buChar char="Ø"/>
              <a:defRPr/>
            </a:pPr>
            <a:r>
              <a:rPr lang="en-US" altLang="en-US" dirty="0"/>
              <a:t>Detecting bad routing decisions, hijacking, reflected in large RTTs</a:t>
            </a:r>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graphicFrame>
        <p:nvGraphicFramePr>
          <p:cNvPr id="3" name="Object 2">
            <a:extLst>
              <a:ext uri="{FF2B5EF4-FFF2-40B4-BE49-F238E27FC236}">
                <a16:creationId xmlns:a16="http://schemas.microsoft.com/office/drawing/2014/main" id="{D51B5565-B108-C365-49A9-62D3E2142937}"/>
              </a:ext>
            </a:extLst>
          </p:cNvPr>
          <p:cNvGraphicFramePr>
            <a:graphicFrameLocks noChangeAspect="1"/>
          </p:cNvGraphicFramePr>
          <p:nvPr>
            <p:extLst>
              <p:ext uri="{D42A27DB-BD31-4B8C-83A1-F6EECF244321}">
                <p14:modId xmlns:p14="http://schemas.microsoft.com/office/powerpoint/2010/main" val="3033828997"/>
              </p:ext>
            </p:extLst>
          </p:nvPr>
        </p:nvGraphicFramePr>
        <p:xfrm>
          <a:off x="6916930" y="1585727"/>
          <a:ext cx="4730225" cy="4377433"/>
        </p:xfrm>
        <a:graphic>
          <a:graphicData uri="http://schemas.openxmlformats.org/presentationml/2006/ole">
            <mc:AlternateContent xmlns:mc="http://schemas.openxmlformats.org/markup-compatibility/2006">
              <mc:Choice xmlns:v="urn:schemas-microsoft-com:vml" Requires="v">
                <p:oleObj name="Visio" r:id="rId3" imgW="3390900" imgH="3136900" progId="Visio.Drawing.15">
                  <p:embed/>
                </p:oleObj>
              </mc:Choice>
              <mc:Fallback>
                <p:oleObj name="Visio" r:id="rId3" imgW="3390900" imgH="3136900" progId="Visio.Drawing.15">
                  <p:embed/>
                  <p:pic>
                    <p:nvPicPr>
                      <p:cNvPr id="3" name="Object 2">
                        <a:extLst>
                          <a:ext uri="{FF2B5EF4-FFF2-40B4-BE49-F238E27FC236}">
                            <a16:creationId xmlns:a16="http://schemas.microsoft.com/office/drawing/2014/main" id="{D51B5565-B108-C365-49A9-62D3E214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930" y="1585727"/>
                        <a:ext cx="4730225" cy="4377433"/>
                      </a:xfrm>
                      <a:prstGeom prst="rect">
                        <a:avLst/>
                      </a:prstGeom>
                      <a:noFill/>
                      <a:ln w="3175">
                        <a:solidFill>
                          <a:srgbClr val="000000"/>
                        </a:solidFill>
                        <a:miter lim="800000"/>
                        <a:headEnd/>
                        <a:tailEnd/>
                      </a:ln>
                    </p:spPr>
                  </p:pic>
                </p:oleObj>
              </mc:Fallback>
            </mc:AlternateContent>
          </a:graphicData>
        </a:graphic>
      </p:graphicFrame>
      <p:sp>
        <p:nvSpPr>
          <p:cNvPr id="7" name="Title 13">
            <a:extLst>
              <a:ext uri="{FF2B5EF4-FFF2-40B4-BE49-F238E27FC236}">
                <a16:creationId xmlns:a16="http://schemas.microsoft.com/office/drawing/2014/main" id="{9AFA23D9-6FDE-F0F8-BC52-6AA8ED6BDDA9}"/>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2" name="Slide Number Placeholder 1">
            <a:extLst>
              <a:ext uri="{FF2B5EF4-FFF2-40B4-BE49-F238E27FC236}">
                <a16:creationId xmlns:a16="http://schemas.microsoft.com/office/drawing/2014/main" id="{7A133233-877F-8A58-C17F-2CFF62FC62C8}"/>
              </a:ext>
            </a:extLst>
          </p:cNvPr>
          <p:cNvSpPr>
            <a:spLocks noGrp="1"/>
          </p:cNvSpPr>
          <p:nvPr>
            <p:ph type="sldNum" sz="quarter" idx="12"/>
          </p:nvPr>
        </p:nvSpPr>
        <p:spPr/>
        <p:txBody>
          <a:bodyPr/>
          <a:lstStyle/>
          <a:p>
            <a:fld id="{8321BE9F-D765-4E0E-8B8E-F7E296A58ECA}" type="slidenum">
              <a:rPr lang="en-US" smtClean="0"/>
              <a:t>35</a:t>
            </a:fld>
            <a:endParaRPr lang="en-US"/>
          </a:p>
        </p:txBody>
      </p:sp>
      <p:cxnSp>
        <p:nvCxnSpPr>
          <p:cNvPr id="4" name="Google Shape;91;p1">
            <a:extLst>
              <a:ext uri="{FF2B5EF4-FFF2-40B4-BE49-F238E27FC236}">
                <a16:creationId xmlns:a16="http://schemas.microsoft.com/office/drawing/2014/main" id="{374C80AC-B017-1986-C8DD-4471B18F6B81}"/>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4196928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Customized firewall, without adding any additional processing on Science DMZ devices</a:t>
            </a:r>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graphicFrame>
        <p:nvGraphicFramePr>
          <p:cNvPr id="3" name="Object 2">
            <a:extLst>
              <a:ext uri="{FF2B5EF4-FFF2-40B4-BE49-F238E27FC236}">
                <a16:creationId xmlns:a16="http://schemas.microsoft.com/office/drawing/2014/main" id="{D51B5565-B108-C365-49A9-62D3E2142937}"/>
              </a:ext>
            </a:extLst>
          </p:cNvPr>
          <p:cNvGraphicFramePr>
            <a:graphicFrameLocks noChangeAspect="1"/>
          </p:cNvGraphicFramePr>
          <p:nvPr/>
        </p:nvGraphicFramePr>
        <p:xfrm>
          <a:off x="3730886" y="1960631"/>
          <a:ext cx="4730225" cy="4377433"/>
        </p:xfrm>
        <a:graphic>
          <a:graphicData uri="http://schemas.openxmlformats.org/presentationml/2006/ole">
            <mc:AlternateContent xmlns:mc="http://schemas.openxmlformats.org/markup-compatibility/2006">
              <mc:Choice xmlns:v="urn:schemas-microsoft-com:vml" Requires="v">
                <p:oleObj name="Visio" r:id="rId3" imgW="3390900" imgH="3136900" progId="Visio.Drawing.15">
                  <p:embed/>
                </p:oleObj>
              </mc:Choice>
              <mc:Fallback>
                <p:oleObj name="Visio" r:id="rId3" imgW="3390900" imgH="3136900" progId="Visio.Drawing.15">
                  <p:embed/>
                  <p:pic>
                    <p:nvPicPr>
                      <p:cNvPr id="3" name="Object 2">
                        <a:extLst>
                          <a:ext uri="{FF2B5EF4-FFF2-40B4-BE49-F238E27FC236}">
                            <a16:creationId xmlns:a16="http://schemas.microsoft.com/office/drawing/2014/main" id="{D51B5565-B108-C365-49A9-62D3E214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886" y="1960631"/>
                        <a:ext cx="4730225" cy="4377433"/>
                      </a:xfrm>
                      <a:prstGeom prst="rect">
                        <a:avLst/>
                      </a:prstGeom>
                      <a:noFill/>
                      <a:ln w="3175">
                        <a:solidFill>
                          <a:srgbClr val="000000"/>
                        </a:solidFill>
                        <a:miter lim="800000"/>
                        <a:headEnd/>
                        <a:tailEnd/>
                      </a:ln>
                    </p:spPr>
                  </p:pic>
                </p:oleObj>
              </mc:Fallback>
            </mc:AlternateContent>
          </a:graphicData>
        </a:graphic>
      </p:graphicFrame>
      <p:sp>
        <p:nvSpPr>
          <p:cNvPr id="7" name="Title 13">
            <a:extLst>
              <a:ext uri="{FF2B5EF4-FFF2-40B4-BE49-F238E27FC236}">
                <a16:creationId xmlns:a16="http://schemas.microsoft.com/office/drawing/2014/main" id="{188ACC7B-A295-1C8E-3D43-BBCD15F288C9}"/>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2" name="Slide Number Placeholder 1">
            <a:extLst>
              <a:ext uri="{FF2B5EF4-FFF2-40B4-BE49-F238E27FC236}">
                <a16:creationId xmlns:a16="http://schemas.microsoft.com/office/drawing/2014/main" id="{CBE5648E-65E4-42D3-6186-47B1156B8725}"/>
              </a:ext>
            </a:extLst>
          </p:cNvPr>
          <p:cNvSpPr>
            <a:spLocks noGrp="1"/>
          </p:cNvSpPr>
          <p:nvPr>
            <p:ph type="sldNum" sz="quarter" idx="12"/>
          </p:nvPr>
        </p:nvSpPr>
        <p:spPr/>
        <p:txBody>
          <a:bodyPr/>
          <a:lstStyle/>
          <a:p>
            <a:fld id="{8321BE9F-D765-4E0E-8B8E-F7E296A58ECA}" type="slidenum">
              <a:rPr lang="en-US" smtClean="0"/>
              <a:t>36</a:t>
            </a:fld>
            <a:endParaRPr lang="en-US"/>
          </a:p>
        </p:txBody>
      </p:sp>
      <p:cxnSp>
        <p:nvCxnSpPr>
          <p:cNvPr id="4" name="Google Shape;91;p1">
            <a:extLst>
              <a:ext uri="{FF2B5EF4-FFF2-40B4-BE49-F238E27FC236}">
                <a16:creationId xmlns:a16="http://schemas.microsoft.com/office/drawing/2014/main" id="{6A629DD8-3A44-526B-B4F1-3A51FEEAA7F8}"/>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4059442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Customized firewall, without adding any additional processing on Science DMZ devices</a:t>
            </a:r>
          </a:p>
          <a:p>
            <a:pPr algn="just">
              <a:buClr>
                <a:srgbClr val="C00000"/>
              </a:buClr>
              <a:defRPr/>
            </a:pPr>
            <a:endParaRPr lang="en-US" altLang="en-US" dirty="0"/>
          </a:p>
          <a:p>
            <a:pPr algn="just">
              <a:buClr>
                <a:srgbClr val="C00000"/>
              </a:buClr>
              <a:defRPr/>
            </a:pPr>
            <a:endParaRPr lang="en-US" altLang="en-US" dirty="0"/>
          </a:p>
          <a:p>
            <a:pPr algn="just">
              <a:buClr>
                <a:srgbClr val="C00000"/>
              </a:buClr>
              <a:defRPr/>
            </a:pPr>
            <a:endParaRPr lang="en-US" altLang="en-US" dirty="0"/>
          </a:p>
        </p:txBody>
      </p:sp>
      <p:pic>
        <p:nvPicPr>
          <p:cNvPr id="2" name="SYN Flood video">
            <a:hlinkClick r:id="" action="ppaction://media"/>
            <a:extLst>
              <a:ext uri="{FF2B5EF4-FFF2-40B4-BE49-F238E27FC236}">
                <a16:creationId xmlns:a16="http://schemas.microsoft.com/office/drawing/2014/main" id="{56E39F71-617B-CCB3-0F0E-5A109A180A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5434" y="1532334"/>
            <a:ext cx="9041130" cy="5085636"/>
          </a:xfrm>
          <a:prstGeom prst="rect">
            <a:avLst/>
          </a:prstGeom>
        </p:spPr>
      </p:pic>
      <p:sp>
        <p:nvSpPr>
          <p:cNvPr id="8" name="Title 13">
            <a:extLst>
              <a:ext uri="{FF2B5EF4-FFF2-40B4-BE49-F238E27FC236}">
                <a16:creationId xmlns:a16="http://schemas.microsoft.com/office/drawing/2014/main" id="{2F3C3F44-E2C4-5F7A-820C-1AE9847E7696}"/>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3" name="Slide Number Placeholder 2">
            <a:extLst>
              <a:ext uri="{FF2B5EF4-FFF2-40B4-BE49-F238E27FC236}">
                <a16:creationId xmlns:a16="http://schemas.microsoft.com/office/drawing/2014/main" id="{18E3199B-A2C4-C6BB-6945-890ABAFECF5D}"/>
              </a:ext>
            </a:extLst>
          </p:cNvPr>
          <p:cNvSpPr>
            <a:spLocks noGrp="1"/>
          </p:cNvSpPr>
          <p:nvPr>
            <p:ph type="sldNum" sz="quarter" idx="12"/>
          </p:nvPr>
        </p:nvSpPr>
        <p:spPr/>
        <p:txBody>
          <a:bodyPr/>
          <a:lstStyle/>
          <a:p>
            <a:fld id="{8321BE9F-D765-4E0E-8B8E-F7E296A58ECA}" type="slidenum">
              <a:rPr lang="en-US" smtClean="0"/>
              <a:t>37</a:t>
            </a:fld>
            <a:endParaRPr lang="en-US"/>
          </a:p>
        </p:txBody>
      </p:sp>
      <p:cxnSp>
        <p:nvCxnSpPr>
          <p:cNvPr id="4" name="Google Shape;91;p1">
            <a:extLst>
              <a:ext uri="{FF2B5EF4-FFF2-40B4-BE49-F238E27FC236}">
                <a16:creationId xmlns:a16="http://schemas.microsoft.com/office/drawing/2014/main" id="{62947C60-2231-9C57-73A8-32AA11654E37}"/>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23353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6285723"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Fine-grained measurements of buffer occupancy of legacy devices</a:t>
            </a:r>
          </a:p>
          <a:p>
            <a:pPr marL="512763" lvl="1" indent="-238125" algn="just">
              <a:buClr>
                <a:srgbClr val="C00000"/>
              </a:buClr>
              <a:buFont typeface="Wingdings" panose="05000000000000000000" pitchFamily="2" charset="2"/>
              <a:buChar char="Ø"/>
              <a:defRPr/>
            </a:pPr>
            <a:r>
              <a:rPr lang="en-US" altLang="en-US" dirty="0"/>
              <a:t>Legacy measurements (e.g., SNMP) provide only coarse-grained measurements</a:t>
            </a:r>
          </a:p>
          <a:p>
            <a:pPr marL="512763" lvl="1" indent="-238125" algn="just">
              <a:buClr>
                <a:srgbClr val="C00000"/>
              </a:buClr>
              <a:buFont typeface="Wingdings" panose="05000000000000000000" pitchFamily="2" charset="2"/>
              <a:buChar char="Ø"/>
              <a:defRPr/>
            </a:pPr>
            <a:r>
              <a:rPr lang="en-US" altLang="en-US" dirty="0"/>
              <a:t>E.g., Juniper MX-204 router provides one SNMP sample per minute</a:t>
            </a:r>
          </a:p>
        </p:txBody>
      </p:sp>
      <p:graphicFrame>
        <p:nvGraphicFramePr>
          <p:cNvPr id="3" name="Object 2">
            <a:extLst>
              <a:ext uri="{FF2B5EF4-FFF2-40B4-BE49-F238E27FC236}">
                <a16:creationId xmlns:a16="http://schemas.microsoft.com/office/drawing/2014/main" id="{D51B5565-B108-C365-49A9-62D3E2142937}"/>
              </a:ext>
            </a:extLst>
          </p:cNvPr>
          <p:cNvGraphicFramePr>
            <a:graphicFrameLocks noChangeAspect="1"/>
          </p:cNvGraphicFramePr>
          <p:nvPr>
            <p:extLst>
              <p:ext uri="{D42A27DB-BD31-4B8C-83A1-F6EECF244321}">
                <p14:modId xmlns:p14="http://schemas.microsoft.com/office/powerpoint/2010/main" val="1529619214"/>
              </p:ext>
            </p:extLst>
          </p:nvPr>
        </p:nvGraphicFramePr>
        <p:xfrm>
          <a:off x="7070480" y="1240283"/>
          <a:ext cx="4730225" cy="4377433"/>
        </p:xfrm>
        <a:graphic>
          <a:graphicData uri="http://schemas.openxmlformats.org/presentationml/2006/ole">
            <mc:AlternateContent xmlns:mc="http://schemas.openxmlformats.org/markup-compatibility/2006">
              <mc:Choice xmlns:v="urn:schemas-microsoft-com:vml" Requires="v">
                <p:oleObj name="Visio" r:id="rId3" imgW="3390900" imgH="3136900" progId="Visio.Drawing.15">
                  <p:embed/>
                </p:oleObj>
              </mc:Choice>
              <mc:Fallback>
                <p:oleObj name="Visio" r:id="rId3" imgW="3390900" imgH="3136900" progId="Visio.Drawing.15">
                  <p:embed/>
                  <p:pic>
                    <p:nvPicPr>
                      <p:cNvPr id="3" name="Object 2">
                        <a:extLst>
                          <a:ext uri="{FF2B5EF4-FFF2-40B4-BE49-F238E27FC236}">
                            <a16:creationId xmlns:a16="http://schemas.microsoft.com/office/drawing/2014/main" id="{D51B5565-B108-C365-49A9-62D3E214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480" y="1240283"/>
                        <a:ext cx="4730225" cy="4377433"/>
                      </a:xfrm>
                      <a:prstGeom prst="rect">
                        <a:avLst/>
                      </a:prstGeom>
                      <a:noFill/>
                      <a:ln w="3175">
                        <a:solidFill>
                          <a:srgbClr val="000000"/>
                        </a:solidFill>
                        <a:miter lim="800000"/>
                        <a:headEnd/>
                        <a:tailEnd/>
                      </a:ln>
                    </p:spPr>
                  </p:pic>
                </p:oleObj>
              </mc:Fallback>
            </mc:AlternateContent>
          </a:graphicData>
        </a:graphic>
      </p:graphicFrame>
      <p:sp>
        <p:nvSpPr>
          <p:cNvPr id="10" name="Title 13">
            <a:extLst>
              <a:ext uri="{FF2B5EF4-FFF2-40B4-BE49-F238E27FC236}">
                <a16:creationId xmlns:a16="http://schemas.microsoft.com/office/drawing/2014/main" id="{8EBB18EE-AF08-E94F-DD68-176D9E13295F}"/>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2" name="Slide Number Placeholder 1">
            <a:extLst>
              <a:ext uri="{FF2B5EF4-FFF2-40B4-BE49-F238E27FC236}">
                <a16:creationId xmlns:a16="http://schemas.microsoft.com/office/drawing/2014/main" id="{3EB74355-5783-15F9-FB1C-FD240CE5CCE5}"/>
              </a:ext>
            </a:extLst>
          </p:cNvPr>
          <p:cNvSpPr>
            <a:spLocks noGrp="1"/>
          </p:cNvSpPr>
          <p:nvPr>
            <p:ph type="sldNum" sz="quarter" idx="12"/>
          </p:nvPr>
        </p:nvSpPr>
        <p:spPr/>
        <p:txBody>
          <a:bodyPr/>
          <a:lstStyle/>
          <a:p>
            <a:fld id="{8321BE9F-D765-4E0E-8B8E-F7E296A58ECA}" type="slidenum">
              <a:rPr lang="en-US" smtClean="0"/>
              <a:t>38</a:t>
            </a:fld>
            <a:endParaRPr lang="en-US"/>
          </a:p>
        </p:txBody>
      </p:sp>
      <p:cxnSp>
        <p:nvCxnSpPr>
          <p:cNvPr id="4" name="Google Shape;91;p1">
            <a:extLst>
              <a:ext uri="{FF2B5EF4-FFF2-40B4-BE49-F238E27FC236}">
                <a16:creationId xmlns:a16="http://schemas.microsoft.com/office/drawing/2014/main" id="{22CF570B-7BDC-AFC1-0BD3-1B54F02F51DF}"/>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2397757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6285723"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Fine-grained measurements of buffer occupancy of legacy devices</a:t>
            </a:r>
          </a:p>
          <a:p>
            <a:pPr marL="512763" lvl="1" indent="-238125" algn="just">
              <a:buClr>
                <a:srgbClr val="C00000"/>
              </a:buClr>
              <a:buFont typeface="Wingdings" panose="05000000000000000000" pitchFamily="2" charset="2"/>
              <a:buChar char="Ø"/>
              <a:defRPr/>
            </a:pPr>
            <a:r>
              <a:rPr lang="en-US" altLang="en-US" dirty="0"/>
              <a:t>Legacy measurements (e.g., SNMP) provide only coarse-grained measurements</a:t>
            </a:r>
          </a:p>
          <a:p>
            <a:pPr marL="512763" lvl="1" indent="-238125" algn="just">
              <a:buClr>
                <a:srgbClr val="C00000"/>
              </a:buClr>
              <a:buFont typeface="Wingdings" panose="05000000000000000000" pitchFamily="2" charset="2"/>
              <a:buChar char="Ø"/>
              <a:defRPr/>
            </a:pPr>
            <a:r>
              <a:rPr lang="en-US" altLang="en-US" dirty="0"/>
              <a:t>E.g., Juniper MX-204 router provides one SNMP sample per minute</a:t>
            </a:r>
          </a:p>
          <a:p>
            <a:pPr marL="512763" lvl="1" indent="-238125" algn="just">
              <a:buClr>
                <a:srgbClr val="C00000"/>
              </a:buClr>
              <a:buFont typeface="Wingdings" panose="05000000000000000000" pitchFamily="2" charset="2"/>
              <a:buChar char="Ø"/>
              <a:defRPr/>
            </a:pPr>
            <a:r>
              <a:rPr lang="en-US" altLang="en-US" dirty="0"/>
              <a:t>Programmable switches provide a high precision timer, full visibility of all packets</a:t>
            </a:r>
          </a:p>
        </p:txBody>
      </p:sp>
      <p:pic>
        <p:nvPicPr>
          <p:cNvPr id="6" name="Picture 5">
            <a:extLst>
              <a:ext uri="{FF2B5EF4-FFF2-40B4-BE49-F238E27FC236}">
                <a16:creationId xmlns:a16="http://schemas.microsoft.com/office/drawing/2014/main" id="{8E8C8016-6E8A-3804-E0FD-03DE1DB780CB}"/>
              </a:ext>
            </a:extLst>
          </p:cNvPr>
          <p:cNvPicPr>
            <a:picLocks noChangeAspect="1"/>
          </p:cNvPicPr>
          <p:nvPr/>
        </p:nvPicPr>
        <p:blipFill>
          <a:blip r:embed="rId3"/>
          <a:stretch>
            <a:fillRect/>
          </a:stretch>
        </p:blipFill>
        <p:spPr>
          <a:xfrm>
            <a:off x="7148303" y="1319798"/>
            <a:ext cx="4725962" cy="4020693"/>
          </a:xfrm>
          <a:prstGeom prst="rect">
            <a:avLst/>
          </a:prstGeom>
        </p:spPr>
      </p:pic>
      <p:pic>
        <p:nvPicPr>
          <p:cNvPr id="15" name="Picture 14">
            <a:extLst>
              <a:ext uri="{FF2B5EF4-FFF2-40B4-BE49-F238E27FC236}">
                <a16:creationId xmlns:a16="http://schemas.microsoft.com/office/drawing/2014/main" id="{DF53BF60-AAB3-909F-B0CA-ACC356814E16}"/>
              </a:ext>
            </a:extLst>
          </p:cNvPr>
          <p:cNvPicPr>
            <a:picLocks noChangeAspect="1"/>
          </p:cNvPicPr>
          <p:nvPr/>
        </p:nvPicPr>
        <p:blipFill>
          <a:blip r:embed="rId4"/>
          <a:stretch>
            <a:fillRect/>
          </a:stretch>
        </p:blipFill>
        <p:spPr>
          <a:xfrm>
            <a:off x="2595362" y="4038600"/>
            <a:ext cx="2742447" cy="2410942"/>
          </a:xfrm>
          <a:prstGeom prst="rect">
            <a:avLst/>
          </a:prstGeom>
        </p:spPr>
      </p:pic>
      <p:sp>
        <p:nvSpPr>
          <p:cNvPr id="19" name="Title 13">
            <a:extLst>
              <a:ext uri="{FF2B5EF4-FFF2-40B4-BE49-F238E27FC236}">
                <a16:creationId xmlns:a16="http://schemas.microsoft.com/office/drawing/2014/main" id="{71A2A4DE-AE84-7463-4349-51D4EF71CF13}"/>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2" name="Slide Number Placeholder 1">
            <a:extLst>
              <a:ext uri="{FF2B5EF4-FFF2-40B4-BE49-F238E27FC236}">
                <a16:creationId xmlns:a16="http://schemas.microsoft.com/office/drawing/2014/main" id="{AE8F562B-67A0-7422-1181-3CE9BD488DBA}"/>
              </a:ext>
            </a:extLst>
          </p:cNvPr>
          <p:cNvSpPr>
            <a:spLocks noGrp="1"/>
          </p:cNvSpPr>
          <p:nvPr>
            <p:ph type="sldNum" sz="quarter" idx="12"/>
          </p:nvPr>
        </p:nvSpPr>
        <p:spPr/>
        <p:txBody>
          <a:bodyPr/>
          <a:lstStyle/>
          <a:p>
            <a:fld id="{8321BE9F-D765-4E0E-8B8E-F7E296A58ECA}" type="slidenum">
              <a:rPr lang="en-US" smtClean="0"/>
              <a:t>39</a:t>
            </a:fld>
            <a:endParaRPr lang="en-US"/>
          </a:p>
        </p:txBody>
      </p:sp>
      <p:cxnSp>
        <p:nvCxnSpPr>
          <p:cNvPr id="3" name="Google Shape;91;p1">
            <a:extLst>
              <a:ext uri="{FF2B5EF4-FFF2-40B4-BE49-F238E27FC236}">
                <a16:creationId xmlns:a16="http://schemas.microsoft.com/office/drawing/2014/main" id="{81F66F5C-458A-C76A-9A1F-B2B200BFAE74}"/>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303116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6291662"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944880" y="127820"/>
            <a:ext cx="7108590" cy="858400"/>
          </a:xfrm>
        </p:spPr>
        <p:txBody>
          <a:bodyPr>
            <a:normAutofit fontScale="90000"/>
          </a:bodyPr>
          <a:lstStyle/>
          <a:p>
            <a:pPr algn="l"/>
            <a:r>
              <a:rPr lang="en-US" b="1" dirty="0">
                <a:solidFill>
                  <a:schemeClr val="accent1">
                    <a:lumMod val="50000"/>
                  </a:schemeClr>
                </a:solidFill>
              </a:rPr>
              <a:t>Review – Science DMZ</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111404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The Science DMZ is a network designed for big science data</a:t>
            </a:r>
            <a:r>
              <a:rPr lang="en-US" altLang="en-US" baseline="30000" dirty="0"/>
              <a:t>1</a:t>
            </a:r>
          </a:p>
          <a:p>
            <a:pPr algn="just">
              <a:buClr>
                <a:srgbClr val="C00000"/>
              </a:buClr>
              <a:defRPr/>
            </a:pPr>
            <a:r>
              <a:rPr lang="en-US" altLang="en-US" dirty="0"/>
              <a:t>Main elements</a:t>
            </a:r>
          </a:p>
          <a:p>
            <a:pPr marL="569913" lvl="1" indent="-295275" algn="just">
              <a:buClr>
                <a:srgbClr val="C00000"/>
              </a:buClr>
              <a:buFont typeface="Wingdings" panose="05000000000000000000" pitchFamily="2" charset="2"/>
              <a:buChar char="Ø"/>
              <a:defRPr/>
            </a:pPr>
            <a:r>
              <a:rPr lang="en-US" altLang="en-US" dirty="0"/>
              <a:t>High throughput, friction free WAN paths (no inline security appliances) </a:t>
            </a:r>
          </a:p>
          <a:p>
            <a:pPr marL="569913" lvl="1" indent="-295275" algn="just">
              <a:buClr>
                <a:srgbClr val="C00000"/>
              </a:buClr>
              <a:buFont typeface="Wingdings" panose="05000000000000000000" pitchFamily="2" charset="2"/>
              <a:buChar char="Ø"/>
              <a:defRPr/>
            </a:pPr>
            <a:r>
              <a:rPr lang="en-US" altLang="en-US" dirty="0"/>
              <a:t> Switches with large buffer size</a:t>
            </a:r>
          </a:p>
          <a:p>
            <a:pPr marL="569913" lvl="1" indent="-295275" algn="just">
              <a:buClr>
                <a:srgbClr val="C00000"/>
              </a:buClr>
              <a:buFont typeface="Wingdings" panose="05000000000000000000" pitchFamily="2" charset="2"/>
              <a:buChar char="Ø"/>
              <a:defRPr/>
            </a:pPr>
            <a:r>
              <a:rPr lang="en-US" altLang="en-US" dirty="0"/>
              <a:t>Data Transfer Nodes (DTNs)</a:t>
            </a:r>
          </a:p>
          <a:p>
            <a:pPr marL="569913" lvl="1" indent="-295275" algn="just">
              <a:buClr>
                <a:srgbClr val="C00000"/>
              </a:buClr>
              <a:buFont typeface="Wingdings" panose="05000000000000000000" pitchFamily="2" charset="2"/>
              <a:buChar char="Ø"/>
              <a:defRPr/>
            </a:pPr>
            <a:r>
              <a:rPr lang="en-US" altLang="en-US" dirty="0"/>
              <a:t>Security = Access-Control List  (ACLs) + offline </a:t>
            </a:r>
          </a:p>
          <a:p>
            <a:pPr marL="274638" lvl="1" indent="0" algn="just">
              <a:buClr>
                <a:srgbClr val="C00000"/>
              </a:buClr>
              <a:buNone/>
              <a:defRPr/>
            </a:pPr>
            <a:r>
              <a:rPr lang="en-US" altLang="en-US" dirty="0"/>
              <a:t>     appliance/s (IDS)</a:t>
            </a:r>
          </a:p>
          <a:p>
            <a:pPr marL="569913" lvl="1" indent="-295275" algn="just">
              <a:buClr>
                <a:srgbClr val="C00000"/>
              </a:buClr>
              <a:buFont typeface="Wingdings" panose="05000000000000000000" pitchFamily="2" charset="2"/>
              <a:buChar char="Ø"/>
              <a:defRPr/>
            </a:pPr>
            <a:r>
              <a:rPr lang="en-US" altLang="en-US" dirty="0"/>
              <a:t>End-to-end measurements = </a:t>
            </a:r>
            <a:r>
              <a:rPr lang="en-US" altLang="en-US" dirty="0" err="1"/>
              <a:t>perfSONAR</a:t>
            </a:r>
            <a:endParaRPr lang="en-US" altLang="en-US" dirty="0"/>
          </a:p>
        </p:txBody>
      </p:sp>
      <p:pic>
        <p:nvPicPr>
          <p:cNvPr id="6" name="Picture 9">
            <a:extLst>
              <a:ext uri="{FF2B5EF4-FFF2-40B4-BE49-F238E27FC236}">
                <a16:creationId xmlns:a16="http://schemas.microsoft.com/office/drawing/2014/main" id="{7872429D-DFCE-B542-5E10-C14B303F61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9793" y="2619976"/>
            <a:ext cx="4660490" cy="38009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594303-ED67-243B-A1F3-AB2BB88130A6}"/>
              </a:ext>
            </a:extLst>
          </p:cNvPr>
          <p:cNvSpPr/>
          <p:nvPr/>
        </p:nvSpPr>
        <p:spPr>
          <a:xfrm>
            <a:off x="944880" y="6416489"/>
            <a:ext cx="10415377" cy="461665"/>
          </a:xfrm>
          <a:prstGeom prst="rect">
            <a:avLst/>
          </a:prstGeom>
        </p:spPr>
        <p:txBody>
          <a:bodyPr wrap="square">
            <a:spAutoFit/>
          </a:bodyPr>
          <a:lstStyle/>
          <a:p>
            <a:pPr>
              <a:defRPr/>
            </a:pPr>
            <a:r>
              <a:rPr lang="en-US" sz="1200" baseline="30000" dirty="0">
                <a:latin typeface="+mj-lt"/>
              </a:rPr>
              <a:t>1</a:t>
            </a:r>
            <a:r>
              <a:rPr lang="en-US" sz="1200" dirty="0">
                <a:latin typeface="+mj-lt"/>
              </a:rPr>
              <a:t>E. Dart, L. </a:t>
            </a:r>
            <a:r>
              <a:rPr lang="en-US" sz="1200" dirty="0" err="1">
                <a:latin typeface="+mj-lt"/>
              </a:rPr>
              <a:t>Rotman</a:t>
            </a:r>
            <a:r>
              <a:rPr lang="en-US" sz="1200" dirty="0">
                <a:latin typeface="+mj-lt"/>
              </a:rPr>
              <a:t>, B. Tierney, M. Hester, J. </a:t>
            </a:r>
            <a:r>
              <a:rPr lang="en-US" sz="1200" dirty="0" err="1">
                <a:latin typeface="+mj-lt"/>
              </a:rPr>
              <a:t>Zurawski</a:t>
            </a:r>
            <a:r>
              <a:rPr lang="en-US" sz="1200" dirty="0">
                <a:latin typeface="+mj-lt"/>
              </a:rPr>
              <a:t>, “The science </a:t>
            </a:r>
            <a:r>
              <a:rPr lang="en-US" sz="1200" dirty="0" err="1">
                <a:latin typeface="+mj-lt"/>
              </a:rPr>
              <a:t>dmz</a:t>
            </a:r>
            <a:r>
              <a:rPr lang="en-US" sz="1200" dirty="0">
                <a:latin typeface="+mj-lt"/>
              </a:rPr>
              <a:t>: a network design pattern for data-intensive science,” I</a:t>
            </a:r>
            <a:r>
              <a:rPr lang="en-US" sz="1200" i="1" dirty="0">
                <a:latin typeface="+mj-lt"/>
              </a:rPr>
              <a:t>nternational Conference on High Performance Computing, Networking, Storage and Analysis</a:t>
            </a:r>
            <a:r>
              <a:rPr lang="en-US" sz="1200" dirty="0">
                <a:latin typeface="+mj-lt"/>
              </a:rPr>
              <a:t>, Nov. 2013.</a:t>
            </a:r>
          </a:p>
        </p:txBody>
      </p:sp>
      <p:sp>
        <p:nvSpPr>
          <p:cNvPr id="2" name="Slide Number Placeholder 1">
            <a:extLst>
              <a:ext uri="{FF2B5EF4-FFF2-40B4-BE49-F238E27FC236}">
                <a16:creationId xmlns:a16="http://schemas.microsoft.com/office/drawing/2014/main" id="{8FA65CD1-5049-9A36-7585-7F3ED84F9E7A}"/>
              </a:ext>
            </a:extLst>
          </p:cNvPr>
          <p:cNvSpPr>
            <a:spLocks noGrp="1"/>
          </p:cNvSpPr>
          <p:nvPr>
            <p:ph type="sldNum" sz="quarter" idx="12"/>
          </p:nvPr>
        </p:nvSpPr>
        <p:spPr/>
        <p:txBody>
          <a:bodyPr/>
          <a:lstStyle/>
          <a:p>
            <a:fld id="{8321BE9F-D765-4E0E-8B8E-F7E296A58ECA}" type="slidenum">
              <a:rPr lang="en-US" smtClean="0"/>
              <a:t>4</a:t>
            </a:fld>
            <a:endParaRPr lang="en-US"/>
          </a:p>
        </p:txBody>
      </p:sp>
    </p:spTree>
    <p:extLst>
      <p:ext uri="{BB962C8B-B14F-4D97-AF65-F5344CB8AC3E}">
        <p14:creationId xmlns:p14="http://schemas.microsoft.com/office/powerpoint/2010/main" val="3190830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6285723"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Fine-grained measurements of packet loss of legacy devices</a:t>
            </a:r>
          </a:p>
          <a:p>
            <a:pPr marL="512763" lvl="1" indent="-238125" algn="just">
              <a:buClr>
                <a:srgbClr val="C00000"/>
              </a:buClr>
              <a:buFont typeface="Wingdings" panose="05000000000000000000" pitchFamily="2" charset="2"/>
              <a:buChar char="Ø"/>
              <a:defRPr/>
            </a:pPr>
            <a:r>
              <a:rPr lang="en-US" altLang="en-US" dirty="0"/>
              <a:t>Legacy measurements (e.g., SNMP) provide only coarse-grained measurements (often erroneous)</a:t>
            </a:r>
          </a:p>
        </p:txBody>
      </p:sp>
      <p:graphicFrame>
        <p:nvGraphicFramePr>
          <p:cNvPr id="2" name="Object 1">
            <a:extLst>
              <a:ext uri="{FF2B5EF4-FFF2-40B4-BE49-F238E27FC236}">
                <a16:creationId xmlns:a16="http://schemas.microsoft.com/office/drawing/2014/main" id="{230637F9-466F-8EBC-3BA2-D8A70563F380}"/>
              </a:ext>
            </a:extLst>
          </p:cNvPr>
          <p:cNvGraphicFramePr>
            <a:graphicFrameLocks noChangeAspect="1"/>
          </p:cNvGraphicFramePr>
          <p:nvPr>
            <p:extLst>
              <p:ext uri="{D42A27DB-BD31-4B8C-83A1-F6EECF244321}">
                <p14:modId xmlns:p14="http://schemas.microsoft.com/office/powerpoint/2010/main" val="3119350490"/>
              </p:ext>
            </p:extLst>
          </p:nvPr>
        </p:nvGraphicFramePr>
        <p:xfrm>
          <a:off x="7070480" y="1240283"/>
          <a:ext cx="4730225" cy="4377433"/>
        </p:xfrm>
        <a:graphic>
          <a:graphicData uri="http://schemas.openxmlformats.org/presentationml/2006/ole">
            <mc:AlternateContent xmlns:mc="http://schemas.openxmlformats.org/markup-compatibility/2006">
              <mc:Choice xmlns:v="urn:schemas-microsoft-com:vml" Requires="v">
                <p:oleObj name="Visio" r:id="rId3" imgW="3390900" imgH="3136900" progId="Visio.Drawing.15">
                  <p:embed/>
                </p:oleObj>
              </mc:Choice>
              <mc:Fallback>
                <p:oleObj name="Visio" r:id="rId3" imgW="3390900" imgH="3136900" progId="Visio.Drawing.15">
                  <p:embed/>
                  <p:pic>
                    <p:nvPicPr>
                      <p:cNvPr id="2" name="Object 1">
                        <a:extLst>
                          <a:ext uri="{FF2B5EF4-FFF2-40B4-BE49-F238E27FC236}">
                            <a16:creationId xmlns:a16="http://schemas.microsoft.com/office/drawing/2014/main" id="{230637F9-466F-8EBC-3BA2-D8A70563F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480" y="1240283"/>
                        <a:ext cx="4730225" cy="4377433"/>
                      </a:xfrm>
                      <a:prstGeom prst="rect">
                        <a:avLst/>
                      </a:prstGeom>
                      <a:noFill/>
                      <a:ln w="3175">
                        <a:solidFill>
                          <a:srgbClr val="000000"/>
                        </a:solidFill>
                        <a:miter lim="800000"/>
                        <a:headEnd/>
                        <a:tailEnd/>
                      </a:ln>
                    </p:spPr>
                  </p:pic>
                </p:oleObj>
              </mc:Fallback>
            </mc:AlternateContent>
          </a:graphicData>
        </a:graphic>
      </p:graphicFrame>
      <p:sp>
        <p:nvSpPr>
          <p:cNvPr id="8" name="Title 13">
            <a:extLst>
              <a:ext uri="{FF2B5EF4-FFF2-40B4-BE49-F238E27FC236}">
                <a16:creationId xmlns:a16="http://schemas.microsoft.com/office/drawing/2014/main" id="{C310CC8C-8328-B7F8-CCDD-4028E8F4C695}"/>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3" name="Slide Number Placeholder 2">
            <a:extLst>
              <a:ext uri="{FF2B5EF4-FFF2-40B4-BE49-F238E27FC236}">
                <a16:creationId xmlns:a16="http://schemas.microsoft.com/office/drawing/2014/main" id="{2F13C623-E7D4-8C69-1B85-885231DCAF8F}"/>
              </a:ext>
            </a:extLst>
          </p:cNvPr>
          <p:cNvSpPr>
            <a:spLocks noGrp="1"/>
          </p:cNvSpPr>
          <p:nvPr>
            <p:ph type="sldNum" sz="quarter" idx="12"/>
          </p:nvPr>
        </p:nvSpPr>
        <p:spPr/>
        <p:txBody>
          <a:bodyPr/>
          <a:lstStyle/>
          <a:p>
            <a:fld id="{8321BE9F-D765-4E0E-8B8E-F7E296A58ECA}" type="slidenum">
              <a:rPr lang="en-US" smtClean="0"/>
              <a:t>40</a:t>
            </a:fld>
            <a:endParaRPr lang="en-US"/>
          </a:p>
        </p:txBody>
      </p:sp>
      <p:cxnSp>
        <p:nvCxnSpPr>
          <p:cNvPr id="4" name="Google Shape;91;p1">
            <a:extLst>
              <a:ext uri="{FF2B5EF4-FFF2-40B4-BE49-F238E27FC236}">
                <a16:creationId xmlns:a16="http://schemas.microsoft.com/office/drawing/2014/main" id="{78F085A1-1437-283E-7EB0-B2E8C4F1F917}"/>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1431507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6285723"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Fine-grained measurements of packet loss of legacy devices</a:t>
            </a:r>
          </a:p>
          <a:p>
            <a:pPr marL="512763" lvl="1" indent="-238125" algn="just">
              <a:buClr>
                <a:srgbClr val="C00000"/>
              </a:buClr>
              <a:buFont typeface="Wingdings" panose="05000000000000000000" pitchFamily="2" charset="2"/>
              <a:buChar char="Ø"/>
              <a:defRPr/>
            </a:pPr>
            <a:r>
              <a:rPr lang="en-US" altLang="en-US" dirty="0"/>
              <a:t>Legacy measurements (e.g., SNMP) provide only coarse-grained measurements (often erroneous)</a:t>
            </a:r>
          </a:p>
          <a:p>
            <a:pPr marL="512763" lvl="1" indent="-238125" algn="just">
              <a:buClr>
                <a:srgbClr val="C00000"/>
              </a:buClr>
              <a:buFont typeface="Wingdings" panose="05000000000000000000" pitchFamily="2" charset="2"/>
              <a:buChar char="Ø"/>
              <a:defRPr/>
            </a:pPr>
            <a:r>
              <a:rPr lang="en-US" altLang="en-US" dirty="0"/>
              <a:t>Programmable switches can compute packet loss rates accurately and promptly</a:t>
            </a:r>
          </a:p>
        </p:txBody>
      </p:sp>
      <p:pic>
        <p:nvPicPr>
          <p:cNvPr id="3" name="Picture 2">
            <a:extLst>
              <a:ext uri="{FF2B5EF4-FFF2-40B4-BE49-F238E27FC236}">
                <a16:creationId xmlns:a16="http://schemas.microsoft.com/office/drawing/2014/main" id="{22D4EC33-AFBA-91ED-69CC-C2C02D7A5780}"/>
              </a:ext>
            </a:extLst>
          </p:cNvPr>
          <p:cNvPicPr>
            <a:picLocks noChangeAspect="1"/>
          </p:cNvPicPr>
          <p:nvPr/>
        </p:nvPicPr>
        <p:blipFill>
          <a:blip r:embed="rId3"/>
          <a:stretch>
            <a:fillRect/>
          </a:stretch>
        </p:blipFill>
        <p:spPr>
          <a:xfrm>
            <a:off x="7595059" y="1587422"/>
            <a:ext cx="4052096" cy="3683155"/>
          </a:xfrm>
          <a:prstGeom prst="rect">
            <a:avLst/>
          </a:prstGeom>
        </p:spPr>
      </p:pic>
      <p:cxnSp>
        <p:nvCxnSpPr>
          <p:cNvPr id="6" name="Straight Arrow Connector 5">
            <a:extLst>
              <a:ext uri="{FF2B5EF4-FFF2-40B4-BE49-F238E27FC236}">
                <a16:creationId xmlns:a16="http://schemas.microsoft.com/office/drawing/2014/main" id="{74859032-2B60-313B-76A9-7E43E0E0DB4C}"/>
              </a:ext>
            </a:extLst>
          </p:cNvPr>
          <p:cNvCxnSpPr>
            <a:cxnSpLocks/>
            <a:stCxn id="7" idx="0"/>
          </p:cNvCxnSpPr>
          <p:nvPr/>
        </p:nvCxnSpPr>
        <p:spPr>
          <a:xfrm flipH="1" flipV="1">
            <a:off x="8513064" y="4937760"/>
            <a:ext cx="573074" cy="7855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F5A343-70EF-1305-FADD-4E01E459D3F3}"/>
              </a:ext>
            </a:extLst>
          </p:cNvPr>
          <p:cNvSpPr txBox="1"/>
          <p:nvPr/>
        </p:nvSpPr>
        <p:spPr>
          <a:xfrm>
            <a:off x="7148588" y="5723358"/>
            <a:ext cx="3875100" cy="369332"/>
          </a:xfrm>
          <a:prstGeom prst="rect">
            <a:avLst/>
          </a:prstGeom>
          <a:noFill/>
        </p:spPr>
        <p:txBody>
          <a:bodyPr wrap="none" rtlCol="0">
            <a:spAutoFit/>
          </a:bodyPr>
          <a:lstStyle/>
          <a:p>
            <a:r>
              <a:rPr lang="en-US" dirty="0"/>
              <a:t>50 / 150 / 300 flows enter the network</a:t>
            </a:r>
          </a:p>
        </p:txBody>
      </p:sp>
      <p:cxnSp>
        <p:nvCxnSpPr>
          <p:cNvPr id="11" name="Straight Arrow Connector 10">
            <a:extLst>
              <a:ext uri="{FF2B5EF4-FFF2-40B4-BE49-F238E27FC236}">
                <a16:creationId xmlns:a16="http://schemas.microsoft.com/office/drawing/2014/main" id="{5B6028DA-3832-C3C9-6A75-37F9B7E371BD}"/>
              </a:ext>
            </a:extLst>
          </p:cNvPr>
          <p:cNvCxnSpPr>
            <a:cxnSpLocks/>
            <a:stCxn id="7" idx="0"/>
          </p:cNvCxnSpPr>
          <p:nvPr/>
        </p:nvCxnSpPr>
        <p:spPr>
          <a:xfrm flipV="1">
            <a:off x="9086138" y="4742688"/>
            <a:ext cx="676606" cy="9806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7F94DC-93AB-423B-3705-6FD0029777B7}"/>
              </a:ext>
            </a:extLst>
          </p:cNvPr>
          <p:cNvCxnSpPr>
            <a:cxnSpLocks/>
            <a:stCxn id="7" idx="0"/>
          </p:cNvCxnSpPr>
          <p:nvPr/>
        </p:nvCxnSpPr>
        <p:spPr>
          <a:xfrm flipV="1">
            <a:off x="9086138" y="4742688"/>
            <a:ext cx="1395172" cy="9806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0BFBB9-F811-497B-3EB4-6C19294E3601}"/>
              </a:ext>
            </a:extLst>
          </p:cNvPr>
          <p:cNvPicPr>
            <a:picLocks noChangeAspect="1"/>
          </p:cNvPicPr>
          <p:nvPr/>
        </p:nvPicPr>
        <p:blipFill>
          <a:blip r:embed="rId4"/>
          <a:stretch>
            <a:fillRect/>
          </a:stretch>
        </p:blipFill>
        <p:spPr>
          <a:xfrm>
            <a:off x="2162582" y="3786377"/>
            <a:ext cx="2880831" cy="2532599"/>
          </a:xfrm>
          <a:prstGeom prst="rect">
            <a:avLst/>
          </a:prstGeom>
        </p:spPr>
      </p:pic>
      <p:sp>
        <p:nvSpPr>
          <p:cNvPr id="16" name="Title 13">
            <a:extLst>
              <a:ext uri="{FF2B5EF4-FFF2-40B4-BE49-F238E27FC236}">
                <a16:creationId xmlns:a16="http://schemas.microsoft.com/office/drawing/2014/main" id="{58610C27-1638-99BB-C952-B286B2A940D5}"/>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2" name="Slide Number Placeholder 1">
            <a:extLst>
              <a:ext uri="{FF2B5EF4-FFF2-40B4-BE49-F238E27FC236}">
                <a16:creationId xmlns:a16="http://schemas.microsoft.com/office/drawing/2014/main" id="{357F77FB-2F7D-599D-BF1F-84D999F1898B}"/>
              </a:ext>
            </a:extLst>
          </p:cNvPr>
          <p:cNvSpPr>
            <a:spLocks noGrp="1"/>
          </p:cNvSpPr>
          <p:nvPr>
            <p:ph type="sldNum" sz="quarter" idx="12"/>
          </p:nvPr>
        </p:nvSpPr>
        <p:spPr/>
        <p:txBody>
          <a:bodyPr/>
          <a:lstStyle/>
          <a:p>
            <a:fld id="{8321BE9F-D765-4E0E-8B8E-F7E296A58ECA}" type="slidenum">
              <a:rPr lang="en-US" smtClean="0"/>
              <a:t>41</a:t>
            </a:fld>
            <a:endParaRPr lang="en-US"/>
          </a:p>
        </p:txBody>
      </p:sp>
      <p:cxnSp>
        <p:nvCxnSpPr>
          <p:cNvPr id="4" name="Google Shape;91;p1">
            <a:extLst>
              <a:ext uri="{FF2B5EF4-FFF2-40B4-BE49-F238E27FC236}">
                <a16:creationId xmlns:a16="http://schemas.microsoft.com/office/drawing/2014/main" id="{393C3C2A-84DB-8924-9B94-F4295284998F}"/>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3479184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6" y="986220"/>
            <a:ext cx="11113754"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Traffic separation based on RTT</a:t>
            </a:r>
          </a:p>
          <a:p>
            <a:pPr marL="512763" lvl="1" indent="-238125" algn="just">
              <a:buClr>
                <a:srgbClr val="C00000"/>
              </a:buClr>
              <a:buFont typeface="Wingdings" panose="05000000000000000000" pitchFamily="2" charset="2"/>
              <a:buChar char="Ø"/>
              <a:defRPr/>
            </a:pPr>
            <a:r>
              <a:rPr lang="en-US" altLang="en-US" dirty="0"/>
              <a:t>If multiple flows with different RTTs compete, TCP favors one flow over the other</a:t>
            </a:r>
          </a:p>
          <a:p>
            <a:pPr marL="512763" lvl="1" indent="-238125" algn="just">
              <a:buClr>
                <a:srgbClr val="C00000"/>
              </a:buClr>
              <a:buFont typeface="Wingdings" panose="05000000000000000000" pitchFamily="2" charset="2"/>
              <a:buChar char="Ø"/>
              <a:defRPr/>
            </a:pPr>
            <a:endParaRPr lang="en-US" altLang="en-US" dirty="0"/>
          </a:p>
        </p:txBody>
      </p:sp>
      <p:sp>
        <p:nvSpPr>
          <p:cNvPr id="7" name="Text Box 17">
            <a:extLst>
              <a:ext uri="{FF2B5EF4-FFF2-40B4-BE49-F238E27FC236}">
                <a16:creationId xmlns:a16="http://schemas.microsoft.com/office/drawing/2014/main" id="{0391CF26-50BF-67D6-BB2D-3F76B6E2A210}"/>
              </a:ext>
            </a:extLst>
          </p:cNvPr>
          <p:cNvSpPr txBox="1">
            <a:spLocks noChangeArrowheads="1"/>
          </p:cNvSpPr>
          <p:nvPr/>
        </p:nvSpPr>
        <p:spPr bwMode="auto">
          <a:xfrm>
            <a:off x="1273286" y="6348565"/>
            <a:ext cx="10385314" cy="348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8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RTT unfairness in a 10 Gbps network. Two BBRv2 flows sharing the network.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3">
            <a:extLst>
              <a:ext uri="{FF2B5EF4-FFF2-40B4-BE49-F238E27FC236}">
                <a16:creationId xmlns:a16="http://schemas.microsoft.com/office/drawing/2014/main" id="{57D7C296-78A9-CCA2-5A33-1BBA594C9A0E}"/>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2" name="Slide Number Placeholder 1">
            <a:extLst>
              <a:ext uri="{FF2B5EF4-FFF2-40B4-BE49-F238E27FC236}">
                <a16:creationId xmlns:a16="http://schemas.microsoft.com/office/drawing/2014/main" id="{24BA49FB-B7AD-B9F0-E1B6-84DD8EDEEA32}"/>
              </a:ext>
            </a:extLst>
          </p:cNvPr>
          <p:cNvSpPr>
            <a:spLocks noGrp="1"/>
          </p:cNvSpPr>
          <p:nvPr>
            <p:ph type="sldNum" sz="quarter" idx="12"/>
          </p:nvPr>
        </p:nvSpPr>
        <p:spPr/>
        <p:txBody>
          <a:bodyPr/>
          <a:lstStyle/>
          <a:p>
            <a:fld id="{8321BE9F-D765-4E0E-8B8E-F7E296A58ECA}" type="slidenum">
              <a:rPr lang="en-US" smtClean="0"/>
              <a:t>42</a:t>
            </a:fld>
            <a:endParaRPr lang="en-US"/>
          </a:p>
        </p:txBody>
      </p:sp>
      <p:pic>
        <p:nvPicPr>
          <p:cNvPr id="4" name="Picture 3">
            <a:extLst>
              <a:ext uri="{FF2B5EF4-FFF2-40B4-BE49-F238E27FC236}">
                <a16:creationId xmlns:a16="http://schemas.microsoft.com/office/drawing/2014/main" id="{72E91676-A36B-91DA-2607-EFFCBDEB8BBC}"/>
              </a:ext>
            </a:extLst>
          </p:cNvPr>
          <p:cNvPicPr>
            <a:picLocks noChangeAspect="1"/>
          </p:cNvPicPr>
          <p:nvPr/>
        </p:nvPicPr>
        <p:blipFill>
          <a:blip r:embed="rId3"/>
          <a:stretch>
            <a:fillRect/>
          </a:stretch>
        </p:blipFill>
        <p:spPr>
          <a:xfrm>
            <a:off x="3665933" y="1895829"/>
            <a:ext cx="4860133" cy="4193947"/>
          </a:xfrm>
          <a:prstGeom prst="rect">
            <a:avLst/>
          </a:prstGeom>
        </p:spPr>
      </p:pic>
      <p:cxnSp>
        <p:nvCxnSpPr>
          <p:cNvPr id="8" name="Google Shape;91;p1">
            <a:extLst>
              <a:ext uri="{FF2B5EF4-FFF2-40B4-BE49-F238E27FC236}">
                <a16:creationId xmlns:a16="http://schemas.microsoft.com/office/drawing/2014/main" id="{047AAFE0-9913-4C66-DB2E-BBA8EB74A5DE}"/>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1163445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6" y="986220"/>
            <a:ext cx="11113754"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Traffic separation based on RTT</a:t>
            </a:r>
          </a:p>
          <a:p>
            <a:pPr marL="512763" lvl="1" indent="-238125" algn="just">
              <a:buClr>
                <a:srgbClr val="C00000"/>
              </a:buClr>
              <a:buFont typeface="Wingdings" panose="05000000000000000000" pitchFamily="2" charset="2"/>
              <a:buChar char="Ø"/>
              <a:defRPr/>
            </a:pPr>
            <a:r>
              <a:rPr lang="en-US" altLang="en-US" dirty="0"/>
              <a:t>By accurately measuring RTT in real time, flows can be classified and separated in different queues </a:t>
            </a:r>
          </a:p>
          <a:p>
            <a:pPr marL="512763" lvl="1" indent="-238125" algn="just">
              <a:buClr>
                <a:srgbClr val="C00000"/>
              </a:buClr>
              <a:buFont typeface="Wingdings" panose="05000000000000000000" pitchFamily="2" charset="2"/>
              <a:buChar char="Ø"/>
              <a:defRPr/>
            </a:pPr>
            <a:endParaRPr lang="en-US" altLang="en-US" dirty="0"/>
          </a:p>
        </p:txBody>
      </p:sp>
      <p:sp>
        <p:nvSpPr>
          <p:cNvPr id="7" name="Text Box 17">
            <a:extLst>
              <a:ext uri="{FF2B5EF4-FFF2-40B4-BE49-F238E27FC236}">
                <a16:creationId xmlns:a16="http://schemas.microsoft.com/office/drawing/2014/main" id="{0391CF26-50BF-67D6-BB2D-3F76B6E2A210}"/>
              </a:ext>
            </a:extLst>
          </p:cNvPr>
          <p:cNvSpPr txBox="1">
            <a:spLocks noChangeArrowheads="1"/>
          </p:cNvSpPr>
          <p:nvPr/>
        </p:nvSpPr>
        <p:spPr bwMode="auto">
          <a:xfrm>
            <a:off x="1273286" y="6348565"/>
            <a:ext cx="10385314" cy="348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8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RTT unfairness in a 10 Gbps network. Two BBRv2 flows sharing the network.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7C280C-A48E-AC15-5DA2-FCAA3AADB594}"/>
              </a:ext>
            </a:extLst>
          </p:cNvPr>
          <p:cNvPicPr>
            <a:picLocks noChangeAspect="1"/>
          </p:cNvPicPr>
          <p:nvPr/>
        </p:nvPicPr>
        <p:blipFill>
          <a:blip r:embed="rId3"/>
          <a:stretch>
            <a:fillRect/>
          </a:stretch>
        </p:blipFill>
        <p:spPr>
          <a:xfrm>
            <a:off x="138097" y="2946311"/>
            <a:ext cx="2605087" cy="2195512"/>
          </a:xfrm>
          <a:prstGeom prst="rect">
            <a:avLst/>
          </a:prstGeom>
          <a:ln>
            <a:solidFill>
              <a:schemeClr val="bg1">
                <a:lumMod val="50000"/>
              </a:schemeClr>
            </a:solidFill>
          </a:ln>
        </p:spPr>
      </p:pic>
      <p:sp>
        <p:nvSpPr>
          <p:cNvPr id="13" name="Title 13">
            <a:extLst>
              <a:ext uri="{FF2B5EF4-FFF2-40B4-BE49-F238E27FC236}">
                <a16:creationId xmlns:a16="http://schemas.microsoft.com/office/drawing/2014/main" id="{C9C88587-E2E6-CA90-9EDE-2563481E4F0A}"/>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Fine-grained Measurements</a:t>
            </a:r>
          </a:p>
        </p:txBody>
      </p:sp>
      <p:sp>
        <p:nvSpPr>
          <p:cNvPr id="3" name="Slide Number Placeholder 2">
            <a:extLst>
              <a:ext uri="{FF2B5EF4-FFF2-40B4-BE49-F238E27FC236}">
                <a16:creationId xmlns:a16="http://schemas.microsoft.com/office/drawing/2014/main" id="{9C3AC7C5-C7BD-1A27-470A-B18D77C958B0}"/>
              </a:ext>
            </a:extLst>
          </p:cNvPr>
          <p:cNvSpPr>
            <a:spLocks noGrp="1"/>
          </p:cNvSpPr>
          <p:nvPr>
            <p:ph type="sldNum" sz="quarter" idx="12"/>
          </p:nvPr>
        </p:nvSpPr>
        <p:spPr/>
        <p:txBody>
          <a:bodyPr/>
          <a:lstStyle/>
          <a:p>
            <a:fld id="{8321BE9F-D765-4E0E-8B8E-F7E296A58ECA}" type="slidenum">
              <a:rPr lang="en-US" smtClean="0"/>
              <a:t>43</a:t>
            </a:fld>
            <a:endParaRPr lang="en-US"/>
          </a:p>
        </p:txBody>
      </p:sp>
      <p:pic>
        <p:nvPicPr>
          <p:cNvPr id="6" name="Picture 5">
            <a:extLst>
              <a:ext uri="{FF2B5EF4-FFF2-40B4-BE49-F238E27FC236}">
                <a16:creationId xmlns:a16="http://schemas.microsoft.com/office/drawing/2014/main" id="{2A9FCDE5-9011-0DD0-0938-6A29105D1EC0}"/>
              </a:ext>
            </a:extLst>
          </p:cNvPr>
          <p:cNvPicPr>
            <a:picLocks noChangeAspect="1"/>
          </p:cNvPicPr>
          <p:nvPr/>
        </p:nvPicPr>
        <p:blipFill>
          <a:blip r:embed="rId4"/>
          <a:stretch>
            <a:fillRect/>
          </a:stretch>
        </p:blipFill>
        <p:spPr>
          <a:xfrm>
            <a:off x="3629310" y="1862717"/>
            <a:ext cx="4933379" cy="4362699"/>
          </a:xfrm>
          <a:prstGeom prst="rect">
            <a:avLst/>
          </a:prstGeom>
        </p:spPr>
      </p:pic>
      <p:cxnSp>
        <p:nvCxnSpPr>
          <p:cNvPr id="9" name="Google Shape;91;p1">
            <a:extLst>
              <a:ext uri="{FF2B5EF4-FFF2-40B4-BE49-F238E27FC236}">
                <a16:creationId xmlns:a16="http://schemas.microsoft.com/office/drawing/2014/main" id="{B8478AF7-7DE0-6EF3-A6E1-E74E7A19C0DC}"/>
              </a:ext>
            </a:extLst>
          </p:cNvPr>
          <p:cNvCxnSpPr>
            <a:cxnSpLocks/>
          </p:cNvCxnSpPr>
          <p:nvPr/>
        </p:nvCxnSpPr>
        <p:spPr>
          <a:xfrm>
            <a:off x="944880" y="909608"/>
            <a:ext cx="5666232" cy="0"/>
          </a:xfrm>
          <a:prstGeom prst="straightConnector1">
            <a:avLst/>
          </a:prstGeom>
          <a:noFill/>
          <a:ln w="38100" cap="flat" cmpd="sng">
            <a:solidFill>
              <a:srgbClr val="C00000"/>
            </a:solidFill>
            <a:prstDash val="solid"/>
            <a:miter lim="800000"/>
            <a:headEnd type="none" w="sm" len="sm"/>
            <a:tailEnd type="none" w="sm" len="sm"/>
          </a:ln>
        </p:spPr>
      </p:cxnSp>
    </p:spTree>
    <p:extLst>
      <p:ext uri="{BB962C8B-B14F-4D97-AF65-F5344CB8AC3E}">
        <p14:creationId xmlns:p14="http://schemas.microsoft.com/office/powerpoint/2010/main" val="82513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806247" y="909608"/>
            <a:ext cx="10760913"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733095" y="-25403"/>
            <a:ext cx="11016945" cy="858400"/>
          </a:xfrm>
        </p:spPr>
        <p:txBody>
          <a:bodyPr>
            <a:noAutofit/>
          </a:bodyPr>
          <a:lstStyle/>
          <a:p>
            <a:pPr algn="l"/>
            <a:r>
              <a:rPr lang="en-US" sz="4000" b="1" dirty="0">
                <a:solidFill>
                  <a:schemeClr val="accent1">
                    <a:lumMod val="50000"/>
                  </a:schemeClr>
                </a:solidFill>
              </a:rPr>
              <a:t>Programmable ASICs – Opportunities and Challenges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6" y="986220"/>
            <a:ext cx="11113754" cy="474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Fine-grained measurement tools can complement current tools</a:t>
            </a:r>
          </a:p>
          <a:p>
            <a:pPr algn="just">
              <a:buClr>
                <a:srgbClr val="C00000"/>
              </a:buClr>
              <a:defRPr/>
            </a:pPr>
            <a:r>
              <a:rPr lang="en-US" altLang="en-US" dirty="0"/>
              <a:t>P4 code is open</a:t>
            </a:r>
          </a:p>
          <a:p>
            <a:pPr marL="512763" lvl="1" indent="-238125" algn="just">
              <a:buClr>
                <a:srgbClr val="C00000"/>
              </a:buClr>
              <a:buFont typeface="Wingdings" panose="05000000000000000000" pitchFamily="2" charset="2"/>
              <a:buChar char="Ø"/>
              <a:defRPr/>
            </a:pPr>
            <a:r>
              <a:rPr lang="en-US" altLang="en-US" dirty="0"/>
              <a:t>Reusing code is simple</a:t>
            </a:r>
          </a:p>
          <a:p>
            <a:pPr marL="228600" indent="-228600" algn="just">
              <a:buClr>
                <a:srgbClr val="C00000"/>
              </a:buClr>
              <a:defRPr/>
            </a:pPr>
            <a:r>
              <a:rPr lang="en-US" altLang="en-US" dirty="0"/>
              <a:t>Designing and testing new ideas can be accomplished faster</a:t>
            </a:r>
          </a:p>
          <a:p>
            <a:pPr marL="228600" indent="-228600" algn="just">
              <a:buClr>
                <a:srgbClr val="C00000"/>
              </a:buClr>
              <a:defRPr/>
            </a:pPr>
            <a:r>
              <a:rPr lang="en-US" altLang="en-US" dirty="0"/>
              <a:t>There can be more opportunities for collaboration</a:t>
            </a:r>
          </a:p>
          <a:p>
            <a:pPr marL="576263" lvl="1" indent="-301625" algn="just">
              <a:buClr>
                <a:srgbClr val="C00000"/>
              </a:buClr>
              <a:buFont typeface="Wingdings" panose="05000000000000000000" pitchFamily="2" charset="2"/>
              <a:buChar char="Ø"/>
              <a:defRPr/>
            </a:pPr>
            <a:r>
              <a:rPr lang="en-US" altLang="en-US" dirty="0"/>
              <a:t>Code can be downloaded from the open-source community, tailored in house</a:t>
            </a:r>
          </a:p>
          <a:p>
            <a:pPr algn="just">
              <a:buClr>
                <a:srgbClr val="C00000"/>
              </a:buClr>
              <a:defRPr/>
            </a:pPr>
            <a:endParaRPr lang="en-US" altLang="en-US" dirty="0"/>
          </a:p>
          <a:p>
            <a:pPr marL="512763" lvl="1" indent="-238125" algn="just">
              <a:buClr>
                <a:srgbClr val="C00000"/>
              </a:buClr>
              <a:buFont typeface="Wingdings" panose="05000000000000000000" pitchFamily="2" charset="2"/>
              <a:buChar char="Ø"/>
              <a:defRPr/>
            </a:pPr>
            <a:endParaRPr lang="en-US" altLang="en-US" dirty="0"/>
          </a:p>
          <a:p>
            <a:pPr marL="512763" lvl="1" indent="-238125" algn="just">
              <a:buClr>
                <a:srgbClr val="C00000"/>
              </a:buClr>
              <a:buFont typeface="Wingdings" panose="05000000000000000000" pitchFamily="2" charset="2"/>
              <a:buChar char="Ø"/>
              <a:defRPr/>
            </a:pPr>
            <a:endParaRPr lang="en-US" altLang="en-US" dirty="0"/>
          </a:p>
        </p:txBody>
      </p:sp>
      <p:sp>
        <p:nvSpPr>
          <p:cNvPr id="2" name="Slide Number Placeholder 1">
            <a:extLst>
              <a:ext uri="{FF2B5EF4-FFF2-40B4-BE49-F238E27FC236}">
                <a16:creationId xmlns:a16="http://schemas.microsoft.com/office/drawing/2014/main" id="{6583C2B5-6389-9E66-0C1D-6BF08C8CB67D}"/>
              </a:ext>
            </a:extLst>
          </p:cNvPr>
          <p:cNvSpPr>
            <a:spLocks noGrp="1"/>
          </p:cNvSpPr>
          <p:nvPr>
            <p:ph type="sldNum" sz="quarter" idx="12"/>
          </p:nvPr>
        </p:nvSpPr>
        <p:spPr/>
        <p:txBody>
          <a:bodyPr/>
          <a:lstStyle/>
          <a:p>
            <a:fld id="{8321BE9F-D765-4E0E-8B8E-F7E296A58ECA}" type="slidenum">
              <a:rPr lang="en-US" smtClean="0"/>
              <a:t>44</a:t>
            </a:fld>
            <a:endParaRPr lang="en-US"/>
          </a:p>
        </p:txBody>
      </p:sp>
    </p:spTree>
    <p:extLst>
      <p:ext uri="{BB962C8B-B14F-4D97-AF65-F5344CB8AC3E}">
        <p14:creationId xmlns:p14="http://schemas.microsoft.com/office/powerpoint/2010/main" val="2417199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806247" y="909608"/>
            <a:ext cx="10760913"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733095" y="-25403"/>
            <a:ext cx="11016945" cy="858400"/>
          </a:xfrm>
        </p:spPr>
        <p:txBody>
          <a:bodyPr>
            <a:noAutofit/>
          </a:bodyPr>
          <a:lstStyle/>
          <a:p>
            <a:pPr algn="l"/>
            <a:r>
              <a:rPr lang="en-US" sz="4000" b="1" dirty="0">
                <a:solidFill>
                  <a:schemeClr val="accent1">
                    <a:lumMod val="50000"/>
                  </a:schemeClr>
                </a:solidFill>
              </a:rPr>
              <a:t>Programmable ASICs – Opportunities and Challenges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6" y="986220"/>
            <a:ext cx="11113754" cy="474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CI engineers are not yet (fully) familiar with these technologies</a:t>
            </a:r>
          </a:p>
          <a:p>
            <a:pPr algn="just">
              <a:buClr>
                <a:srgbClr val="C00000"/>
              </a:buClr>
              <a:defRPr/>
            </a:pPr>
            <a:r>
              <a:rPr lang="en-US" altLang="en-US" dirty="0"/>
              <a:t>Deploying a fully programmable network is unrealistic</a:t>
            </a:r>
          </a:p>
          <a:p>
            <a:pPr marL="512763" lvl="1" indent="-238125" algn="just">
              <a:buClr>
                <a:srgbClr val="C00000"/>
              </a:buClr>
              <a:buFont typeface="Wingdings" panose="05000000000000000000" pitchFamily="2" charset="2"/>
              <a:buChar char="Ø"/>
              <a:defRPr/>
            </a:pPr>
            <a:r>
              <a:rPr lang="en-US" altLang="en-US" dirty="0"/>
              <a:t>Deployment models are still being investigated </a:t>
            </a:r>
          </a:p>
          <a:p>
            <a:pPr algn="just">
              <a:buClr>
                <a:srgbClr val="C00000"/>
              </a:buClr>
              <a:defRPr/>
            </a:pPr>
            <a:r>
              <a:rPr lang="en-US" altLang="en-US" dirty="0"/>
              <a:t>There is no readily available technical support </a:t>
            </a:r>
          </a:p>
          <a:p>
            <a:pPr marL="512763" lvl="1" indent="-238125" algn="just">
              <a:buClr>
                <a:srgbClr val="C00000"/>
              </a:buClr>
              <a:buFont typeface="Wingdings" panose="05000000000000000000" pitchFamily="2" charset="2"/>
              <a:buChar char="Ø"/>
              <a:defRPr/>
            </a:pPr>
            <a:r>
              <a:rPr lang="en-US" dirty="0">
                <a:effectLst/>
                <a:ea typeface="Cambria" panose="02040503050406030204" pitchFamily="18" charset="0"/>
              </a:rPr>
              <a:t>There are few forums, but they focus more on research (e.g., Intel Connectivity Research Program)</a:t>
            </a:r>
            <a:endParaRPr lang="en-US" altLang="en-US" dirty="0"/>
          </a:p>
          <a:p>
            <a:pPr algn="just">
              <a:buClr>
                <a:srgbClr val="C00000"/>
              </a:buClr>
              <a:defRPr/>
            </a:pPr>
            <a:endParaRPr lang="en-US" altLang="en-US" dirty="0"/>
          </a:p>
          <a:p>
            <a:pPr marL="512763" lvl="1" indent="-238125" algn="just">
              <a:buClr>
                <a:srgbClr val="C00000"/>
              </a:buClr>
              <a:buFont typeface="Wingdings" panose="05000000000000000000" pitchFamily="2" charset="2"/>
              <a:buChar char="Ø"/>
              <a:defRPr/>
            </a:pPr>
            <a:endParaRPr lang="en-US" altLang="en-US" dirty="0"/>
          </a:p>
          <a:p>
            <a:pPr marL="512763" lvl="1" indent="-238125" algn="just">
              <a:buClr>
                <a:srgbClr val="C00000"/>
              </a:buClr>
              <a:buFont typeface="Wingdings" panose="05000000000000000000" pitchFamily="2" charset="2"/>
              <a:buChar char="Ø"/>
              <a:defRPr/>
            </a:pPr>
            <a:endParaRPr lang="en-US" altLang="en-US" dirty="0"/>
          </a:p>
        </p:txBody>
      </p:sp>
      <p:sp>
        <p:nvSpPr>
          <p:cNvPr id="2" name="Slide Number Placeholder 1">
            <a:extLst>
              <a:ext uri="{FF2B5EF4-FFF2-40B4-BE49-F238E27FC236}">
                <a16:creationId xmlns:a16="http://schemas.microsoft.com/office/drawing/2014/main" id="{6583C2B5-6389-9E66-0C1D-6BF08C8CB67D}"/>
              </a:ext>
            </a:extLst>
          </p:cNvPr>
          <p:cNvSpPr>
            <a:spLocks noGrp="1"/>
          </p:cNvSpPr>
          <p:nvPr>
            <p:ph type="sldNum" sz="quarter" idx="12"/>
          </p:nvPr>
        </p:nvSpPr>
        <p:spPr/>
        <p:txBody>
          <a:bodyPr/>
          <a:lstStyle/>
          <a:p>
            <a:fld id="{8321BE9F-D765-4E0E-8B8E-F7E296A58ECA}" type="slidenum">
              <a:rPr lang="en-US" smtClean="0"/>
              <a:t>45</a:t>
            </a:fld>
            <a:endParaRPr lang="en-US"/>
          </a:p>
        </p:txBody>
      </p:sp>
    </p:spTree>
    <p:extLst>
      <p:ext uri="{BB962C8B-B14F-4D97-AF65-F5344CB8AC3E}">
        <p14:creationId xmlns:p14="http://schemas.microsoft.com/office/powerpoint/2010/main" val="4040110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587527" y="2653789"/>
            <a:ext cx="11016945" cy="858400"/>
          </a:xfrm>
        </p:spPr>
        <p:txBody>
          <a:bodyPr>
            <a:noAutofit/>
          </a:bodyPr>
          <a:lstStyle/>
          <a:p>
            <a:r>
              <a:rPr lang="en-US" sz="4000" b="1" dirty="0">
                <a:solidFill>
                  <a:schemeClr val="accent1">
                    <a:lumMod val="50000"/>
                  </a:schemeClr>
                </a:solidFill>
              </a:rPr>
              <a:t>Thank you</a:t>
            </a:r>
          </a:p>
        </p:txBody>
      </p:sp>
      <p:sp>
        <p:nvSpPr>
          <p:cNvPr id="2" name="Slide Number Placeholder 1">
            <a:extLst>
              <a:ext uri="{FF2B5EF4-FFF2-40B4-BE49-F238E27FC236}">
                <a16:creationId xmlns:a16="http://schemas.microsoft.com/office/drawing/2014/main" id="{6583C2B5-6389-9E66-0C1D-6BF08C8CB67D}"/>
              </a:ext>
            </a:extLst>
          </p:cNvPr>
          <p:cNvSpPr>
            <a:spLocks noGrp="1"/>
          </p:cNvSpPr>
          <p:nvPr>
            <p:ph type="sldNum" sz="quarter" idx="12"/>
          </p:nvPr>
        </p:nvSpPr>
        <p:spPr/>
        <p:txBody>
          <a:bodyPr/>
          <a:lstStyle/>
          <a:p>
            <a:fld id="{8321BE9F-D765-4E0E-8B8E-F7E296A58ECA}" type="slidenum">
              <a:rPr lang="en-US" smtClean="0"/>
              <a:t>46</a:t>
            </a:fld>
            <a:endParaRPr lang="en-US"/>
          </a:p>
        </p:txBody>
      </p:sp>
    </p:spTree>
    <p:extLst>
      <p:ext uri="{BB962C8B-B14F-4D97-AF65-F5344CB8AC3E}">
        <p14:creationId xmlns:p14="http://schemas.microsoft.com/office/powerpoint/2010/main" val="479340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582167" y="1122663"/>
            <a:ext cx="5686425"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Traffic separation based on flow size</a:t>
            </a:r>
          </a:p>
          <a:p>
            <a:pPr marL="800100" lvl="1" indent="-342900" algn="just">
              <a:buClr>
                <a:srgbClr val="C00000"/>
              </a:buClr>
              <a:buFont typeface="Wingdings" panose="05000000000000000000" pitchFamily="2" charset="2"/>
              <a:buChar char="Ø"/>
            </a:pPr>
            <a:r>
              <a:rPr lang="en-US" dirty="0"/>
              <a:t>The flow completion time (FCTs) of small flows is significantly impacted when the network is busy</a:t>
            </a:r>
          </a:p>
          <a:p>
            <a:pPr marL="800100" lvl="1" indent="-342900" algn="just">
              <a:buClr>
                <a:srgbClr val="C00000"/>
              </a:buClr>
              <a:buFont typeface="Wingdings" panose="05000000000000000000" pitchFamily="2" charset="2"/>
              <a:buChar char="Ø"/>
            </a:pPr>
            <a:r>
              <a:rPr lang="en-US" dirty="0"/>
              <a:t>A possible solution to prevent the increase of FCTs is to separate small flows from large flows</a:t>
            </a:r>
          </a:p>
          <a:p>
            <a:pPr marL="800100" lvl="1" indent="-342900" algn="just">
              <a:buClr>
                <a:srgbClr val="C00000"/>
              </a:buClr>
              <a:buFont typeface="Wingdings" panose="05000000000000000000" pitchFamily="2" charset="2"/>
              <a:buChar char="Ø"/>
            </a:pPr>
            <a:r>
              <a:rPr lang="en-US" dirty="0"/>
              <a:t>Programmable switches can identify long flows</a:t>
            </a:r>
          </a:p>
          <a:p>
            <a:pPr marL="800100" lvl="1" indent="-342900" algn="just">
              <a:buClr>
                <a:srgbClr val="C00000"/>
              </a:buClr>
              <a:buFont typeface="Wingdings" panose="05000000000000000000" pitchFamily="2" charset="2"/>
              <a:buChar char="Ø"/>
            </a:pPr>
            <a:r>
              <a:rPr lang="en-US" dirty="0"/>
              <a:t>10,000 small flows whose inter-connection times are generated from an exponential distribution with a mean of one second</a:t>
            </a:r>
          </a:p>
          <a:p>
            <a:pPr marL="800100" lvl="1" indent="-342900" algn="just">
              <a:buClr>
                <a:srgbClr val="C00000"/>
              </a:buClr>
              <a:buFont typeface="Wingdings" panose="05000000000000000000" pitchFamily="2" charset="2"/>
              <a:buChar char="Ø"/>
            </a:pPr>
            <a:r>
              <a:rPr lang="en-US" dirty="0"/>
              <a:t>10 large flows were started, each with a random starting time over the test duration</a:t>
            </a:r>
          </a:p>
          <a:p>
            <a:pPr marL="800100" lvl="1" indent="-342900" algn="just">
              <a:buClr>
                <a:srgbClr val="C00000"/>
              </a:buClr>
              <a:buFont typeface="Wingdings" panose="05000000000000000000" pitchFamily="2" charset="2"/>
              <a:buChar char="Ø"/>
            </a:pPr>
            <a:endParaRPr lang="en-US" dirty="0"/>
          </a:p>
          <a:p>
            <a:pPr marL="800100" lvl="1" indent="-342900" algn="just">
              <a:buClr>
                <a:srgbClr val="C00000"/>
              </a:buClr>
              <a:buFont typeface="Wingdings" panose="05000000000000000000" pitchFamily="2" charset="2"/>
              <a:buChar char="Ø"/>
            </a:pPr>
            <a:endParaRPr lang="en-US" dirty="0"/>
          </a:p>
          <a:p>
            <a:pPr marL="800100" lvl="1" indent="-342900" algn="just">
              <a:buClr>
                <a:srgbClr val="C00000"/>
              </a:buClr>
              <a:buFont typeface="Wingdings" panose="05000000000000000000" pitchFamily="2" charset="2"/>
              <a:buChar char="Ø"/>
            </a:pPr>
            <a:endParaRPr lang="en-US" dirty="0"/>
          </a:p>
          <a:p>
            <a:pPr algn="just"/>
            <a:endParaRPr lang="en-US" dirty="0"/>
          </a:p>
        </p:txBody>
      </p:sp>
      <p:pic>
        <p:nvPicPr>
          <p:cNvPr id="6" name="Picture 5">
            <a:extLst>
              <a:ext uri="{FF2B5EF4-FFF2-40B4-BE49-F238E27FC236}">
                <a16:creationId xmlns:a16="http://schemas.microsoft.com/office/drawing/2014/main" id="{7A31D6AC-9EBB-BFF2-4CAB-E8F369B45262}"/>
              </a:ext>
            </a:extLst>
          </p:cNvPr>
          <p:cNvPicPr>
            <a:picLocks noChangeAspect="1"/>
          </p:cNvPicPr>
          <p:nvPr/>
        </p:nvPicPr>
        <p:blipFill>
          <a:blip r:embed="rId3"/>
          <a:stretch>
            <a:fillRect/>
          </a:stretch>
        </p:blipFill>
        <p:spPr>
          <a:xfrm>
            <a:off x="6464311" y="2023782"/>
            <a:ext cx="5029947" cy="3023580"/>
          </a:xfrm>
          <a:prstGeom prst="rect">
            <a:avLst/>
          </a:prstGeom>
        </p:spPr>
      </p:pic>
      <p:sp>
        <p:nvSpPr>
          <p:cNvPr id="12" name="TextBox 11">
            <a:extLst>
              <a:ext uri="{FF2B5EF4-FFF2-40B4-BE49-F238E27FC236}">
                <a16:creationId xmlns:a16="http://schemas.microsoft.com/office/drawing/2014/main" id="{84D800C2-3400-ACB6-4956-2F7F51D17A46}"/>
              </a:ext>
            </a:extLst>
          </p:cNvPr>
          <p:cNvSpPr txBox="1"/>
          <p:nvPr/>
        </p:nvSpPr>
        <p:spPr>
          <a:xfrm>
            <a:off x="582166" y="1092294"/>
            <a:ext cx="10893553" cy="461665"/>
          </a:xfrm>
          <a:prstGeom prst="rect">
            <a:avLst/>
          </a:prstGeom>
          <a:noFill/>
        </p:spPr>
        <p:txBody>
          <a:bodyPr wrap="square">
            <a:spAutoFit/>
          </a:bodyPr>
          <a:lstStyle/>
          <a:p>
            <a:pPr algn="just"/>
            <a:r>
              <a:rPr lang="en-US" sz="2400" dirty="0"/>
              <a:t>Applications of programmable switches to </a:t>
            </a:r>
            <a:r>
              <a:rPr lang="en-US" sz="2400" b="1" dirty="0"/>
              <a:t>enhance the performance</a:t>
            </a:r>
            <a:r>
              <a:rPr lang="en-US" sz="2400" dirty="0"/>
              <a:t> of Science DMZ</a:t>
            </a:r>
          </a:p>
        </p:txBody>
      </p:sp>
      <p:sp>
        <p:nvSpPr>
          <p:cNvPr id="2" name="Slide Number Placeholder 1">
            <a:extLst>
              <a:ext uri="{FF2B5EF4-FFF2-40B4-BE49-F238E27FC236}">
                <a16:creationId xmlns:a16="http://schemas.microsoft.com/office/drawing/2014/main" id="{557AC358-335E-BB92-6CA8-B27FA5DDAB5F}"/>
              </a:ext>
            </a:extLst>
          </p:cNvPr>
          <p:cNvSpPr>
            <a:spLocks noGrp="1"/>
          </p:cNvSpPr>
          <p:nvPr>
            <p:ph type="sldNum" sz="quarter" idx="12"/>
          </p:nvPr>
        </p:nvSpPr>
        <p:spPr/>
        <p:txBody>
          <a:bodyPr/>
          <a:lstStyle/>
          <a:p>
            <a:fld id="{8321BE9F-D765-4E0E-8B8E-F7E296A58ECA}" type="slidenum">
              <a:rPr lang="en-US" smtClean="0"/>
              <a:t>47</a:t>
            </a:fld>
            <a:endParaRPr lang="en-US"/>
          </a:p>
        </p:txBody>
      </p:sp>
      <p:cxnSp>
        <p:nvCxnSpPr>
          <p:cNvPr id="7" name="Google Shape;91;p1">
            <a:extLst>
              <a:ext uri="{FF2B5EF4-FFF2-40B4-BE49-F238E27FC236}">
                <a16:creationId xmlns:a16="http://schemas.microsoft.com/office/drawing/2014/main" id="{7A46B444-DEDE-A671-8F1F-F24B8980015B}"/>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1" name="Title 13">
            <a:extLst>
              <a:ext uri="{FF2B5EF4-FFF2-40B4-BE49-F238E27FC236}">
                <a16:creationId xmlns:a16="http://schemas.microsoft.com/office/drawing/2014/main" id="{0CAA2D6E-C7F8-57EF-A253-2872BA2876D5}"/>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2156575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530486" y="1177446"/>
            <a:ext cx="5262881"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Traffic separation based on Congestion Control Algorithms (CCA)</a:t>
            </a:r>
          </a:p>
          <a:p>
            <a:pPr marL="800100" lvl="1" indent="-342900" algn="just">
              <a:buClr>
                <a:srgbClr val="C00000"/>
              </a:buClr>
              <a:buFont typeface="Wingdings" panose="05000000000000000000" pitchFamily="2" charset="2"/>
              <a:buChar char="Ø"/>
            </a:pPr>
            <a:r>
              <a:rPr lang="en-US" dirty="0"/>
              <a:t>When flows using different CCAs co-exist on a link, the fairness is significantly impacted</a:t>
            </a:r>
          </a:p>
          <a:p>
            <a:pPr marL="800100" lvl="1" indent="-342900" algn="just">
              <a:buClr>
                <a:srgbClr val="C00000"/>
              </a:buClr>
              <a:buFont typeface="Wingdings" panose="05000000000000000000" pitchFamily="2" charset="2"/>
              <a:buChar char="Ø"/>
            </a:pPr>
            <a:r>
              <a:rPr lang="en-US" dirty="0"/>
              <a:t>One solution is to separate flows into different queues on the router based on their CCAs</a:t>
            </a:r>
          </a:p>
          <a:p>
            <a:pPr marL="800100" lvl="1" indent="-342900" algn="just">
              <a:buClr>
                <a:srgbClr val="C00000"/>
              </a:buClr>
              <a:buFont typeface="Wingdings" panose="05000000000000000000" pitchFamily="2" charset="2"/>
              <a:buChar char="Ø"/>
            </a:pPr>
            <a:r>
              <a:rPr lang="en-US" dirty="0"/>
              <a:t>Programmable switches compute the bytes-in-flight and use Deep Learning algorithms to identify the CCA</a:t>
            </a:r>
          </a:p>
          <a:p>
            <a:pPr marL="800100" lvl="1" indent="-342900" algn="just">
              <a:buClr>
                <a:srgbClr val="C00000"/>
              </a:buClr>
              <a:buFont typeface="Wingdings" panose="05000000000000000000" pitchFamily="2" charset="2"/>
              <a:buChar char="Ø"/>
            </a:pPr>
            <a:r>
              <a:rPr lang="en-US" dirty="0"/>
              <a:t>Flows are then allocated into different queues based on their CCAs</a:t>
            </a:r>
          </a:p>
          <a:p>
            <a:pPr marL="800100" lvl="1" indent="-342900" algn="just">
              <a:buClr>
                <a:srgbClr val="C00000"/>
              </a:buClr>
              <a:buFont typeface="Wingdings" panose="05000000000000000000" pitchFamily="2" charset="2"/>
              <a:buChar char="Ø"/>
            </a:pPr>
            <a:endParaRPr lang="en-US" dirty="0"/>
          </a:p>
          <a:p>
            <a:pPr algn="just"/>
            <a:endParaRPr lang="en-US" dirty="0"/>
          </a:p>
        </p:txBody>
      </p:sp>
      <p:pic>
        <p:nvPicPr>
          <p:cNvPr id="3" name="Picture 2">
            <a:extLst>
              <a:ext uri="{FF2B5EF4-FFF2-40B4-BE49-F238E27FC236}">
                <a16:creationId xmlns:a16="http://schemas.microsoft.com/office/drawing/2014/main" id="{F0AE1C1C-B62F-2ABC-4564-0E5D637CC462}"/>
              </a:ext>
            </a:extLst>
          </p:cNvPr>
          <p:cNvPicPr>
            <a:picLocks noChangeAspect="1"/>
          </p:cNvPicPr>
          <p:nvPr/>
        </p:nvPicPr>
        <p:blipFill>
          <a:blip r:embed="rId3"/>
          <a:stretch>
            <a:fillRect/>
          </a:stretch>
        </p:blipFill>
        <p:spPr>
          <a:xfrm>
            <a:off x="6061342" y="1604534"/>
            <a:ext cx="5868145" cy="4343858"/>
          </a:xfrm>
          <a:prstGeom prst="rect">
            <a:avLst/>
          </a:prstGeom>
        </p:spPr>
      </p:pic>
      <p:sp>
        <p:nvSpPr>
          <p:cNvPr id="6" name="TextBox 5">
            <a:extLst>
              <a:ext uri="{FF2B5EF4-FFF2-40B4-BE49-F238E27FC236}">
                <a16:creationId xmlns:a16="http://schemas.microsoft.com/office/drawing/2014/main" id="{E4FAB5D2-B9FC-F821-30D3-172B0151188B}"/>
              </a:ext>
            </a:extLst>
          </p:cNvPr>
          <p:cNvSpPr txBox="1"/>
          <p:nvPr/>
        </p:nvSpPr>
        <p:spPr>
          <a:xfrm>
            <a:off x="535949" y="962667"/>
            <a:ext cx="10893553" cy="461665"/>
          </a:xfrm>
          <a:prstGeom prst="rect">
            <a:avLst/>
          </a:prstGeom>
          <a:noFill/>
        </p:spPr>
        <p:txBody>
          <a:bodyPr wrap="square">
            <a:spAutoFit/>
          </a:bodyPr>
          <a:lstStyle/>
          <a:p>
            <a:pPr algn="just"/>
            <a:r>
              <a:rPr lang="en-US" sz="2400" dirty="0"/>
              <a:t>Applications of programmable switches to </a:t>
            </a:r>
            <a:r>
              <a:rPr lang="en-US" sz="2400" b="1" dirty="0"/>
              <a:t>enhance the performance</a:t>
            </a:r>
            <a:r>
              <a:rPr lang="en-US" sz="2400" dirty="0"/>
              <a:t> of Science DMZ</a:t>
            </a:r>
          </a:p>
        </p:txBody>
      </p:sp>
      <p:sp>
        <p:nvSpPr>
          <p:cNvPr id="2" name="Slide Number Placeholder 1">
            <a:extLst>
              <a:ext uri="{FF2B5EF4-FFF2-40B4-BE49-F238E27FC236}">
                <a16:creationId xmlns:a16="http://schemas.microsoft.com/office/drawing/2014/main" id="{6E2A6373-40AE-3004-3A1F-CBFE44B341DD}"/>
              </a:ext>
            </a:extLst>
          </p:cNvPr>
          <p:cNvSpPr>
            <a:spLocks noGrp="1"/>
          </p:cNvSpPr>
          <p:nvPr>
            <p:ph type="sldNum" sz="quarter" idx="12"/>
          </p:nvPr>
        </p:nvSpPr>
        <p:spPr/>
        <p:txBody>
          <a:bodyPr/>
          <a:lstStyle/>
          <a:p>
            <a:fld id="{8321BE9F-D765-4E0E-8B8E-F7E296A58ECA}" type="slidenum">
              <a:rPr lang="en-US" smtClean="0"/>
              <a:t>48</a:t>
            </a:fld>
            <a:endParaRPr lang="en-US"/>
          </a:p>
        </p:txBody>
      </p:sp>
      <p:cxnSp>
        <p:nvCxnSpPr>
          <p:cNvPr id="11" name="Google Shape;91;p1">
            <a:extLst>
              <a:ext uri="{FF2B5EF4-FFF2-40B4-BE49-F238E27FC236}">
                <a16:creationId xmlns:a16="http://schemas.microsoft.com/office/drawing/2014/main" id="{2A41CFF0-3F0E-E98F-FA4E-E6E0495E36B2}"/>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2" name="Title 13">
            <a:extLst>
              <a:ext uri="{FF2B5EF4-FFF2-40B4-BE49-F238E27FC236}">
                <a16:creationId xmlns:a16="http://schemas.microsoft.com/office/drawing/2014/main" id="{A6D760DD-768F-BC94-57EA-38B62DEE8D8D}"/>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310489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09599" y="1057122"/>
            <a:ext cx="10441960"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Traffic separation based on Congestion Control Algorithms (CCA)</a:t>
            </a:r>
          </a:p>
          <a:p>
            <a:pPr marL="800100" lvl="1" indent="-342900" algn="just">
              <a:buClr>
                <a:srgbClr val="C00000"/>
              </a:buClr>
              <a:buFont typeface="Wingdings" panose="05000000000000000000" pitchFamily="2" charset="2"/>
              <a:buChar char="Ø"/>
            </a:pPr>
            <a:r>
              <a:rPr lang="en-US" dirty="0"/>
              <a:t>10 long flows started at the same time, with alternating CCAs (i.e., Flow1 uses CUBIC, Flow2 uses BBR, Flow3 uses CUBIC, etc.)</a:t>
            </a:r>
          </a:p>
          <a:p>
            <a:pPr marL="800100" lvl="1" indent="-342900" algn="just">
              <a:buClr>
                <a:srgbClr val="C00000"/>
              </a:buClr>
              <a:buFont typeface="Wingdings" panose="05000000000000000000" pitchFamily="2" charset="2"/>
              <a:buChar char="Ø"/>
            </a:pPr>
            <a:r>
              <a:rPr lang="en-US" dirty="0"/>
              <a:t>The figure below shows the fairness index (0 -&gt; unfair, 100 -&gt; fair)</a:t>
            </a:r>
          </a:p>
          <a:p>
            <a:pPr marL="1257300" lvl="2" indent="-342900" algn="just">
              <a:buClr>
                <a:srgbClr val="C00000"/>
              </a:buClr>
              <a:buFont typeface="Wingdings" panose="05000000000000000000" pitchFamily="2" charset="2"/>
              <a:buChar char="§"/>
            </a:pPr>
            <a:r>
              <a:rPr lang="en-US" dirty="0"/>
              <a:t>Left -&gt; without separation</a:t>
            </a:r>
          </a:p>
          <a:p>
            <a:pPr marL="1257300" lvl="2" indent="-342900" algn="just">
              <a:buClr>
                <a:srgbClr val="C00000"/>
              </a:buClr>
              <a:buFont typeface="Wingdings" panose="05000000000000000000" pitchFamily="2" charset="2"/>
              <a:buChar char="§"/>
            </a:pPr>
            <a:r>
              <a:rPr lang="en-US" dirty="0"/>
              <a:t>Right -&gt; with separation</a:t>
            </a:r>
          </a:p>
          <a:p>
            <a:pPr marL="800100" lvl="1" indent="-342900" algn="just">
              <a:buClr>
                <a:srgbClr val="C00000"/>
              </a:buClr>
              <a:buFont typeface="Wingdings" panose="05000000000000000000" pitchFamily="2" charset="2"/>
              <a:buChar char="Ø"/>
            </a:pPr>
            <a:endParaRPr lang="en-US" dirty="0"/>
          </a:p>
          <a:p>
            <a:pPr algn="just"/>
            <a:endParaRPr lang="en-US" dirty="0"/>
          </a:p>
        </p:txBody>
      </p:sp>
      <p:pic>
        <p:nvPicPr>
          <p:cNvPr id="4" name="Picture 3">
            <a:extLst>
              <a:ext uri="{FF2B5EF4-FFF2-40B4-BE49-F238E27FC236}">
                <a16:creationId xmlns:a16="http://schemas.microsoft.com/office/drawing/2014/main" id="{273BA609-9776-F3C1-99DF-809C84542703}"/>
              </a:ext>
            </a:extLst>
          </p:cNvPr>
          <p:cNvPicPr>
            <a:picLocks noChangeAspect="1"/>
          </p:cNvPicPr>
          <p:nvPr/>
        </p:nvPicPr>
        <p:blipFill>
          <a:blip r:embed="rId3"/>
          <a:stretch>
            <a:fillRect/>
          </a:stretch>
        </p:blipFill>
        <p:spPr>
          <a:xfrm>
            <a:off x="4513073" y="3429000"/>
            <a:ext cx="7069328" cy="2991513"/>
          </a:xfrm>
          <a:prstGeom prst="rect">
            <a:avLst/>
          </a:prstGeom>
        </p:spPr>
      </p:pic>
      <p:sp>
        <p:nvSpPr>
          <p:cNvPr id="6" name="TextBox 5">
            <a:extLst>
              <a:ext uri="{FF2B5EF4-FFF2-40B4-BE49-F238E27FC236}">
                <a16:creationId xmlns:a16="http://schemas.microsoft.com/office/drawing/2014/main" id="{536A4715-5A98-5268-2052-3582B73E7D62}"/>
              </a:ext>
            </a:extLst>
          </p:cNvPr>
          <p:cNvSpPr txBox="1"/>
          <p:nvPr/>
        </p:nvSpPr>
        <p:spPr>
          <a:xfrm>
            <a:off x="609599" y="947915"/>
            <a:ext cx="10893553" cy="461665"/>
          </a:xfrm>
          <a:prstGeom prst="rect">
            <a:avLst/>
          </a:prstGeom>
          <a:noFill/>
        </p:spPr>
        <p:txBody>
          <a:bodyPr wrap="square">
            <a:spAutoFit/>
          </a:bodyPr>
          <a:lstStyle/>
          <a:p>
            <a:pPr algn="just"/>
            <a:r>
              <a:rPr lang="en-US" sz="2400" dirty="0"/>
              <a:t>Applications of programmable switches to </a:t>
            </a:r>
            <a:r>
              <a:rPr lang="en-US" sz="2400" b="1" dirty="0"/>
              <a:t>enhance the performance </a:t>
            </a:r>
            <a:r>
              <a:rPr lang="en-US" sz="2400" dirty="0"/>
              <a:t>of Science DMZ</a:t>
            </a:r>
          </a:p>
        </p:txBody>
      </p:sp>
      <p:sp>
        <p:nvSpPr>
          <p:cNvPr id="2" name="Slide Number Placeholder 1">
            <a:extLst>
              <a:ext uri="{FF2B5EF4-FFF2-40B4-BE49-F238E27FC236}">
                <a16:creationId xmlns:a16="http://schemas.microsoft.com/office/drawing/2014/main" id="{75EC06CC-C301-5C9A-B3BC-2586C5E55368}"/>
              </a:ext>
            </a:extLst>
          </p:cNvPr>
          <p:cNvSpPr>
            <a:spLocks noGrp="1"/>
          </p:cNvSpPr>
          <p:nvPr>
            <p:ph type="sldNum" sz="quarter" idx="12"/>
          </p:nvPr>
        </p:nvSpPr>
        <p:spPr/>
        <p:txBody>
          <a:bodyPr/>
          <a:lstStyle/>
          <a:p>
            <a:fld id="{8321BE9F-D765-4E0E-8B8E-F7E296A58ECA}" type="slidenum">
              <a:rPr lang="en-US" smtClean="0"/>
              <a:t>49</a:t>
            </a:fld>
            <a:endParaRPr lang="en-US"/>
          </a:p>
        </p:txBody>
      </p:sp>
      <p:cxnSp>
        <p:nvCxnSpPr>
          <p:cNvPr id="11" name="Google Shape;91;p1">
            <a:extLst>
              <a:ext uri="{FF2B5EF4-FFF2-40B4-BE49-F238E27FC236}">
                <a16:creationId xmlns:a16="http://schemas.microsoft.com/office/drawing/2014/main" id="{31B35534-88ED-27F4-9876-8E84C01D30AB}"/>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2" name="Title 13">
            <a:extLst>
              <a:ext uri="{FF2B5EF4-FFF2-40B4-BE49-F238E27FC236}">
                <a16:creationId xmlns:a16="http://schemas.microsoft.com/office/drawing/2014/main" id="{0720F0FA-AE22-68FF-E4E1-75DD78F43B9C}"/>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233552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a:off x="944880" y="909608"/>
            <a:ext cx="6291662"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944880" y="127820"/>
            <a:ext cx="7108590" cy="858400"/>
          </a:xfrm>
        </p:spPr>
        <p:txBody>
          <a:bodyPr>
            <a:normAutofit fontScale="90000"/>
          </a:bodyPr>
          <a:lstStyle/>
          <a:p>
            <a:pPr algn="l"/>
            <a:r>
              <a:rPr lang="en-US" b="1" dirty="0">
                <a:solidFill>
                  <a:schemeClr val="accent1">
                    <a:lumMod val="50000"/>
                  </a:schemeClr>
                </a:solidFill>
              </a:rPr>
              <a:t>Review – Science DMZ</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111404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The Science DMZ is a network designed for big science data</a:t>
            </a:r>
            <a:r>
              <a:rPr lang="en-US" altLang="en-US" baseline="30000" dirty="0"/>
              <a:t>1</a:t>
            </a:r>
          </a:p>
          <a:p>
            <a:pPr algn="just">
              <a:buClr>
                <a:srgbClr val="C00000"/>
              </a:buClr>
              <a:defRPr/>
            </a:pPr>
            <a:r>
              <a:rPr lang="en-US" altLang="en-US" dirty="0"/>
              <a:t>Main elements</a:t>
            </a:r>
          </a:p>
          <a:p>
            <a:pPr marL="569913" lvl="1" indent="-295275" algn="just">
              <a:buClr>
                <a:srgbClr val="C00000"/>
              </a:buClr>
              <a:buFont typeface="Wingdings" panose="05000000000000000000" pitchFamily="2" charset="2"/>
              <a:buChar char="Ø"/>
              <a:defRPr/>
            </a:pPr>
            <a:r>
              <a:rPr lang="en-US" altLang="en-US" dirty="0"/>
              <a:t>High throughput, friction free WAN paths (no inline security appliances)</a:t>
            </a:r>
          </a:p>
          <a:p>
            <a:pPr marL="569913" lvl="1" indent="-295275" algn="just">
              <a:buClr>
                <a:srgbClr val="C00000"/>
              </a:buClr>
              <a:buFont typeface="Wingdings" panose="05000000000000000000" pitchFamily="2" charset="2"/>
              <a:buChar char="Ø"/>
              <a:defRPr/>
            </a:pPr>
            <a:r>
              <a:rPr lang="en-US" altLang="en-US" dirty="0"/>
              <a:t> Switches with large buffer size</a:t>
            </a:r>
          </a:p>
          <a:p>
            <a:pPr marL="569913" lvl="1" indent="-295275" algn="just">
              <a:buClr>
                <a:srgbClr val="C00000"/>
              </a:buClr>
              <a:buFont typeface="Wingdings" panose="05000000000000000000" pitchFamily="2" charset="2"/>
              <a:buChar char="Ø"/>
              <a:defRPr/>
            </a:pPr>
            <a:r>
              <a:rPr lang="en-US" altLang="en-US" dirty="0"/>
              <a:t>Data Transfer Nodes (DTNs)</a:t>
            </a:r>
          </a:p>
          <a:p>
            <a:pPr marL="569913" lvl="1" indent="-295275" algn="just">
              <a:buClr>
                <a:srgbClr val="C00000"/>
              </a:buClr>
              <a:buFont typeface="Wingdings" panose="05000000000000000000" pitchFamily="2" charset="2"/>
              <a:buChar char="Ø"/>
              <a:defRPr/>
            </a:pPr>
            <a:r>
              <a:rPr lang="en-US" altLang="en-US" dirty="0"/>
              <a:t>Security = Access-Control List  (ACLs) + offline </a:t>
            </a:r>
          </a:p>
          <a:p>
            <a:pPr marL="274638" lvl="1" indent="0" algn="just">
              <a:buClr>
                <a:srgbClr val="C00000"/>
              </a:buClr>
              <a:buNone/>
              <a:defRPr/>
            </a:pPr>
            <a:r>
              <a:rPr lang="en-US" altLang="en-US" dirty="0"/>
              <a:t>     appliance/s (IDS)</a:t>
            </a:r>
            <a:endParaRPr lang="en-US" altLang="en-US" dirty="0">
              <a:solidFill>
                <a:srgbClr val="FF0000"/>
              </a:solidFill>
            </a:endParaRPr>
          </a:p>
          <a:p>
            <a:pPr marL="569913" lvl="1" indent="-295275" algn="just">
              <a:buClr>
                <a:srgbClr val="C00000"/>
              </a:buClr>
              <a:buFont typeface="Wingdings" panose="05000000000000000000" pitchFamily="2" charset="2"/>
              <a:buChar char="Ø"/>
              <a:defRPr/>
            </a:pPr>
            <a:r>
              <a:rPr lang="en-US" altLang="en-US" dirty="0">
                <a:solidFill>
                  <a:srgbClr val="FF0000"/>
                </a:solidFill>
              </a:rPr>
              <a:t>End-to-end measurements = </a:t>
            </a:r>
            <a:r>
              <a:rPr lang="en-US" altLang="en-US" dirty="0" err="1">
                <a:solidFill>
                  <a:srgbClr val="FF0000"/>
                </a:solidFill>
              </a:rPr>
              <a:t>perfSONAR</a:t>
            </a:r>
            <a:endParaRPr lang="en-US" altLang="en-US" dirty="0">
              <a:solidFill>
                <a:srgbClr val="FF0000"/>
              </a:solidFill>
            </a:endParaRPr>
          </a:p>
          <a:p>
            <a:pPr marL="569913" lvl="1" indent="-295275" algn="just">
              <a:buClr>
                <a:srgbClr val="C00000"/>
              </a:buClr>
              <a:buFont typeface="Wingdings" panose="05000000000000000000" pitchFamily="2" charset="2"/>
              <a:buChar char="Ø"/>
              <a:defRPr/>
            </a:pPr>
            <a:endParaRPr lang="en-US" altLang="en-US" dirty="0"/>
          </a:p>
        </p:txBody>
      </p:sp>
      <p:pic>
        <p:nvPicPr>
          <p:cNvPr id="6" name="Picture 9">
            <a:extLst>
              <a:ext uri="{FF2B5EF4-FFF2-40B4-BE49-F238E27FC236}">
                <a16:creationId xmlns:a16="http://schemas.microsoft.com/office/drawing/2014/main" id="{7872429D-DFCE-B542-5E10-C14B303F61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9793" y="2619976"/>
            <a:ext cx="4660490" cy="38009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E594303-ED67-243B-A1F3-AB2BB88130A6}"/>
              </a:ext>
            </a:extLst>
          </p:cNvPr>
          <p:cNvSpPr/>
          <p:nvPr/>
        </p:nvSpPr>
        <p:spPr>
          <a:xfrm>
            <a:off x="944880" y="6416489"/>
            <a:ext cx="10415377" cy="461665"/>
          </a:xfrm>
          <a:prstGeom prst="rect">
            <a:avLst/>
          </a:prstGeom>
        </p:spPr>
        <p:txBody>
          <a:bodyPr wrap="square">
            <a:spAutoFit/>
          </a:bodyPr>
          <a:lstStyle/>
          <a:p>
            <a:pPr>
              <a:defRPr/>
            </a:pPr>
            <a:r>
              <a:rPr lang="en-US" sz="1200" baseline="30000" dirty="0">
                <a:latin typeface="+mj-lt"/>
              </a:rPr>
              <a:t>1</a:t>
            </a:r>
            <a:r>
              <a:rPr lang="en-US" sz="1200" dirty="0">
                <a:latin typeface="+mj-lt"/>
              </a:rPr>
              <a:t>E. Dart, L. </a:t>
            </a:r>
            <a:r>
              <a:rPr lang="en-US" sz="1200" dirty="0" err="1">
                <a:latin typeface="+mj-lt"/>
              </a:rPr>
              <a:t>Rotman</a:t>
            </a:r>
            <a:r>
              <a:rPr lang="en-US" sz="1200" dirty="0">
                <a:latin typeface="+mj-lt"/>
              </a:rPr>
              <a:t>, B. Tierney, M. Hester, J. </a:t>
            </a:r>
            <a:r>
              <a:rPr lang="en-US" sz="1200" dirty="0" err="1">
                <a:latin typeface="+mj-lt"/>
              </a:rPr>
              <a:t>Zurawski</a:t>
            </a:r>
            <a:r>
              <a:rPr lang="en-US" sz="1200" dirty="0">
                <a:latin typeface="+mj-lt"/>
              </a:rPr>
              <a:t>, “The science </a:t>
            </a:r>
            <a:r>
              <a:rPr lang="en-US" sz="1200" dirty="0" err="1">
                <a:latin typeface="+mj-lt"/>
              </a:rPr>
              <a:t>dmz</a:t>
            </a:r>
            <a:r>
              <a:rPr lang="en-US" sz="1200" dirty="0">
                <a:latin typeface="+mj-lt"/>
              </a:rPr>
              <a:t>: a network design pattern for data-intensive science,” I</a:t>
            </a:r>
            <a:r>
              <a:rPr lang="en-US" sz="1200" i="1" dirty="0">
                <a:latin typeface="+mj-lt"/>
              </a:rPr>
              <a:t>nternational Conference on High Performance Computing, Networking, Storage and Analysis</a:t>
            </a:r>
            <a:r>
              <a:rPr lang="en-US" sz="1200" dirty="0">
                <a:latin typeface="+mj-lt"/>
              </a:rPr>
              <a:t>, Nov. 2013.</a:t>
            </a:r>
          </a:p>
        </p:txBody>
      </p:sp>
      <p:sp>
        <p:nvSpPr>
          <p:cNvPr id="2" name="Rectangle 1">
            <a:extLst>
              <a:ext uri="{FF2B5EF4-FFF2-40B4-BE49-F238E27FC236}">
                <a16:creationId xmlns:a16="http://schemas.microsoft.com/office/drawing/2014/main" id="{10F6D2AB-C6DB-1393-2360-800FCE2C5165}"/>
              </a:ext>
            </a:extLst>
          </p:cNvPr>
          <p:cNvSpPr/>
          <p:nvPr/>
        </p:nvSpPr>
        <p:spPr>
          <a:xfrm>
            <a:off x="9875520" y="3813048"/>
            <a:ext cx="1170432" cy="7955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798E843-8AF6-3B2C-3379-B5A8F0F15B7D}"/>
              </a:ext>
            </a:extLst>
          </p:cNvPr>
          <p:cNvSpPr>
            <a:spLocks noGrp="1"/>
          </p:cNvSpPr>
          <p:nvPr>
            <p:ph type="sldNum" sz="quarter" idx="12"/>
          </p:nvPr>
        </p:nvSpPr>
        <p:spPr/>
        <p:txBody>
          <a:bodyPr/>
          <a:lstStyle/>
          <a:p>
            <a:fld id="{8321BE9F-D765-4E0E-8B8E-F7E296A58ECA}" type="slidenum">
              <a:rPr lang="en-US" smtClean="0"/>
              <a:t>5</a:t>
            </a:fld>
            <a:endParaRPr lang="en-US"/>
          </a:p>
        </p:txBody>
      </p:sp>
    </p:spTree>
    <p:extLst>
      <p:ext uri="{BB962C8B-B14F-4D97-AF65-F5344CB8AC3E}">
        <p14:creationId xmlns:p14="http://schemas.microsoft.com/office/powerpoint/2010/main" val="4151102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09599" y="1050779"/>
            <a:ext cx="5262881"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Bottleneck estimation for traffic policing</a:t>
            </a:r>
          </a:p>
          <a:p>
            <a:pPr marL="800100" lvl="1" indent="-342900" algn="just">
              <a:buClr>
                <a:srgbClr val="C00000"/>
              </a:buClr>
              <a:buFont typeface="Wingdings" panose="05000000000000000000" pitchFamily="2" charset="2"/>
              <a:buChar char="Ø"/>
            </a:pPr>
            <a:r>
              <a:rPr lang="en-US" dirty="0"/>
              <a:t>During a large data transfer, a link can get fully utilized and its router’s buffer gets filled</a:t>
            </a:r>
          </a:p>
          <a:p>
            <a:pPr marL="800100" lvl="1" indent="-342900" algn="just">
              <a:buClr>
                <a:srgbClr val="C00000"/>
              </a:buClr>
              <a:buFont typeface="Wingdings" panose="05000000000000000000" pitchFamily="2" charset="2"/>
              <a:buChar char="Ø"/>
            </a:pPr>
            <a:r>
              <a:rPr lang="en-US" dirty="0"/>
              <a:t>This increases the latency for short flows sharing the bottleneck link</a:t>
            </a:r>
          </a:p>
          <a:p>
            <a:pPr marL="800100" lvl="1" indent="-342900" algn="just">
              <a:buClr>
                <a:srgbClr val="C00000"/>
              </a:buClr>
              <a:buFont typeface="Wingdings" panose="05000000000000000000" pitchFamily="2" charset="2"/>
              <a:buChar char="Ø"/>
            </a:pPr>
            <a:r>
              <a:rPr lang="en-US" dirty="0"/>
              <a:t>Programmable switches can compute the throughput of flows and identify those that are bottlenecked</a:t>
            </a:r>
          </a:p>
          <a:p>
            <a:pPr marL="800100" lvl="1" indent="-342900" algn="just">
              <a:buClr>
                <a:srgbClr val="C00000"/>
              </a:buClr>
              <a:buFont typeface="Wingdings" panose="05000000000000000000" pitchFamily="2" charset="2"/>
              <a:buChar char="Ø"/>
            </a:pPr>
            <a:r>
              <a:rPr lang="en-US" dirty="0"/>
              <a:t>Such information can be used to force flows to slow their rate, which avoids filling the queues</a:t>
            </a:r>
          </a:p>
        </p:txBody>
      </p:sp>
      <p:sp>
        <p:nvSpPr>
          <p:cNvPr id="2" name="Rectangle 2">
            <a:extLst>
              <a:ext uri="{FF2B5EF4-FFF2-40B4-BE49-F238E27FC236}">
                <a16:creationId xmlns:a16="http://schemas.microsoft.com/office/drawing/2014/main" id="{CC4D3D9C-034E-C28C-5929-33CF6B1AA3D8}"/>
              </a:ext>
            </a:extLst>
          </p:cNvPr>
          <p:cNvSpPr>
            <a:spLocks noChangeArrowheads="1"/>
          </p:cNvSpPr>
          <p:nvPr/>
        </p:nvSpPr>
        <p:spPr bwMode="auto">
          <a:xfrm>
            <a:off x="5659120" y="2141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22D4C3BC-FEB8-8EF2-DA59-D64B430CB60A}"/>
              </a:ext>
            </a:extLst>
          </p:cNvPr>
          <p:cNvGraphicFramePr>
            <a:graphicFrameLocks noChangeAspect="1"/>
          </p:cNvGraphicFramePr>
          <p:nvPr>
            <p:extLst>
              <p:ext uri="{D42A27DB-BD31-4B8C-83A1-F6EECF244321}">
                <p14:modId xmlns:p14="http://schemas.microsoft.com/office/powerpoint/2010/main" val="1330647610"/>
              </p:ext>
            </p:extLst>
          </p:nvPr>
        </p:nvGraphicFramePr>
        <p:xfrm>
          <a:off x="5766571" y="1729702"/>
          <a:ext cx="6238240" cy="4037679"/>
        </p:xfrm>
        <a:graphic>
          <a:graphicData uri="http://schemas.openxmlformats.org/presentationml/2006/ole">
            <mc:AlternateContent xmlns:mc="http://schemas.openxmlformats.org/markup-compatibility/2006">
              <mc:Choice xmlns:v="urn:schemas-microsoft-com:vml" Requires="v">
                <p:oleObj name="Visio" r:id="rId3" imgW="3977427" imgH="2576334" progId="Visio.Drawing.11">
                  <p:embed/>
                </p:oleObj>
              </mc:Choice>
              <mc:Fallback>
                <p:oleObj name="Visio" r:id="rId3" imgW="3977427" imgH="2576334" progId="Visio.Drawing.11">
                  <p:embed/>
                  <p:pic>
                    <p:nvPicPr>
                      <p:cNvPr id="4" name="Object 3">
                        <a:extLst>
                          <a:ext uri="{FF2B5EF4-FFF2-40B4-BE49-F238E27FC236}">
                            <a16:creationId xmlns:a16="http://schemas.microsoft.com/office/drawing/2014/main" id="{22D4C3BC-FEB8-8EF2-DA59-D64B430CB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571" y="1729702"/>
                        <a:ext cx="6238240" cy="4037679"/>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BACDC280-F55E-D91B-2A94-73AD9AA02A84}"/>
              </a:ext>
            </a:extLst>
          </p:cNvPr>
          <p:cNvSpPr txBox="1"/>
          <p:nvPr/>
        </p:nvSpPr>
        <p:spPr>
          <a:xfrm>
            <a:off x="609599" y="963382"/>
            <a:ext cx="10893553" cy="461665"/>
          </a:xfrm>
          <a:prstGeom prst="rect">
            <a:avLst/>
          </a:prstGeom>
          <a:noFill/>
        </p:spPr>
        <p:txBody>
          <a:bodyPr wrap="square">
            <a:spAutoFit/>
          </a:bodyPr>
          <a:lstStyle/>
          <a:p>
            <a:pPr algn="just"/>
            <a:r>
              <a:rPr lang="en-US" sz="2400" dirty="0"/>
              <a:t>Applications of programmable switches to </a:t>
            </a:r>
            <a:r>
              <a:rPr lang="en-US" sz="2400" b="1" dirty="0"/>
              <a:t>enhance the performance</a:t>
            </a:r>
            <a:r>
              <a:rPr lang="en-US" sz="2400" dirty="0"/>
              <a:t> of Science DMZ</a:t>
            </a:r>
          </a:p>
        </p:txBody>
      </p:sp>
      <p:sp>
        <p:nvSpPr>
          <p:cNvPr id="3" name="Slide Number Placeholder 2">
            <a:extLst>
              <a:ext uri="{FF2B5EF4-FFF2-40B4-BE49-F238E27FC236}">
                <a16:creationId xmlns:a16="http://schemas.microsoft.com/office/drawing/2014/main" id="{FB16778A-95CF-9C64-8A58-3F2E2A71506F}"/>
              </a:ext>
            </a:extLst>
          </p:cNvPr>
          <p:cNvSpPr>
            <a:spLocks noGrp="1"/>
          </p:cNvSpPr>
          <p:nvPr>
            <p:ph type="sldNum" sz="quarter" idx="12"/>
          </p:nvPr>
        </p:nvSpPr>
        <p:spPr/>
        <p:txBody>
          <a:bodyPr/>
          <a:lstStyle/>
          <a:p>
            <a:fld id="{8321BE9F-D765-4E0E-8B8E-F7E296A58ECA}" type="slidenum">
              <a:rPr lang="en-US" smtClean="0"/>
              <a:t>50</a:t>
            </a:fld>
            <a:endParaRPr lang="en-US"/>
          </a:p>
        </p:txBody>
      </p:sp>
      <p:cxnSp>
        <p:nvCxnSpPr>
          <p:cNvPr id="12" name="Google Shape;91;p1">
            <a:extLst>
              <a:ext uri="{FF2B5EF4-FFF2-40B4-BE49-F238E27FC236}">
                <a16:creationId xmlns:a16="http://schemas.microsoft.com/office/drawing/2014/main" id="{87214C29-64A2-0343-514E-05B78A300A1F}"/>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2A930EFF-377F-5E1F-6F9D-08A67386228E}"/>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830559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31189" y="797779"/>
            <a:ext cx="6228081"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Bottleneck estimation for traffic policing</a:t>
            </a:r>
          </a:p>
          <a:p>
            <a:pPr marL="800100" lvl="1" indent="-342900" algn="just">
              <a:buClr>
                <a:srgbClr val="C00000"/>
              </a:buClr>
              <a:buFont typeface="Wingdings" panose="05000000000000000000" pitchFamily="2" charset="2"/>
              <a:buChar char="Ø"/>
            </a:pPr>
            <a:r>
              <a:rPr lang="en-US" dirty="0"/>
              <a:t>Flow Completion Time (FCT) of 10,000 short flows whose inter-connection times are generated from an exponential distribution with a mean of one second</a:t>
            </a:r>
          </a:p>
          <a:p>
            <a:pPr marL="800100" lvl="1" indent="-342900" algn="just">
              <a:buClr>
                <a:srgbClr val="C00000"/>
              </a:buClr>
              <a:buFont typeface="Wingdings" panose="05000000000000000000" pitchFamily="2" charset="2"/>
              <a:buChar char="Ø"/>
            </a:pPr>
            <a:r>
              <a:rPr lang="en-US" dirty="0"/>
              <a:t>Long flows which transmitted 75Gbytes:</a:t>
            </a:r>
          </a:p>
          <a:p>
            <a:pPr marL="1257300" lvl="2" indent="-342900" algn="just">
              <a:buClr>
                <a:srgbClr val="C00000"/>
              </a:buClr>
              <a:buFont typeface="Wingdings" panose="05000000000000000000" pitchFamily="2" charset="2"/>
              <a:buChar char="§"/>
            </a:pPr>
            <a:r>
              <a:rPr lang="en-US" dirty="0"/>
              <a:t>Completed in approximately 85 seconds when policing is not configured</a:t>
            </a:r>
          </a:p>
          <a:p>
            <a:pPr marL="1257300" lvl="2" indent="-342900" algn="just">
              <a:buClr>
                <a:srgbClr val="C00000"/>
              </a:buClr>
              <a:buFont typeface="Wingdings" panose="05000000000000000000" pitchFamily="2" charset="2"/>
              <a:buChar char="§"/>
            </a:pPr>
            <a:r>
              <a:rPr lang="en-US" dirty="0"/>
              <a:t>Completed in approximately 87 seconds when policing is configured</a:t>
            </a:r>
          </a:p>
          <a:p>
            <a:pPr marL="800100" lvl="1" indent="-342900" algn="just">
              <a:buClr>
                <a:srgbClr val="C00000"/>
              </a:buClr>
              <a:buFont typeface="Wingdings" panose="05000000000000000000" pitchFamily="2" charset="2"/>
              <a:buChar char="Ø"/>
            </a:pPr>
            <a:r>
              <a:rPr lang="en-US" dirty="0"/>
              <a:t>While the FCT of the long flow slightly increased when policing is configured, this increase is acceptable since the flow is not interactive</a:t>
            </a:r>
          </a:p>
          <a:p>
            <a:pPr marL="800100" lvl="1" indent="-342900" algn="just">
              <a:buClr>
                <a:srgbClr val="C00000"/>
              </a:buClr>
              <a:buFont typeface="Wingdings" panose="05000000000000000000" pitchFamily="2" charset="2"/>
              <a:buChar char="Ø"/>
            </a:pPr>
            <a:endParaRPr lang="en-US" dirty="0"/>
          </a:p>
          <a:p>
            <a:pPr marL="800100" lvl="1" indent="-342900" algn="just">
              <a:buClr>
                <a:srgbClr val="C00000"/>
              </a:buClr>
              <a:buFont typeface="Wingdings" panose="05000000000000000000" pitchFamily="2" charset="2"/>
              <a:buChar char="Ø"/>
            </a:pPr>
            <a:endParaRPr lang="en-US" dirty="0"/>
          </a:p>
        </p:txBody>
      </p:sp>
      <p:sp>
        <p:nvSpPr>
          <p:cNvPr id="2" name="Rectangle 2">
            <a:extLst>
              <a:ext uri="{FF2B5EF4-FFF2-40B4-BE49-F238E27FC236}">
                <a16:creationId xmlns:a16="http://schemas.microsoft.com/office/drawing/2014/main" id="{CC4D3D9C-034E-C28C-5929-33CF6B1AA3D8}"/>
              </a:ext>
            </a:extLst>
          </p:cNvPr>
          <p:cNvSpPr>
            <a:spLocks noChangeArrowheads="1"/>
          </p:cNvSpPr>
          <p:nvPr/>
        </p:nvSpPr>
        <p:spPr bwMode="auto">
          <a:xfrm>
            <a:off x="5659120" y="2141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Chart, line chart&#10;&#10;Description automatically generated">
            <a:extLst>
              <a:ext uri="{FF2B5EF4-FFF2-40B4-BE49-F238E27FC236}">
                <a16:creationId xmlns:a16="http://schemas.microsoft.com/office/drawing/2014/main" id="{CDA72F0C-E5AA-BCFE-55DB-057EF8F5D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4212" y="1898487"/>
            <a:ext cx="3981083" cy="2949196"/>
          </a:xfrm>
          <a:prstGeom prst="rect">
            <a:avLst/>
          </a:prstGeom>
        </p:spPr>
      </p:pic>
      <p:sp>
        <p:nvSpPr>
          <p:cNvPr id="4" name="Slide Number Placeholder 3">
            <a:extLst>
              <a:ext uri="{FF2B5EF4-FFF2-40B4-BE49-F238E27FC236}">
                <a16:creationId xmlns:a16="http://schemas.microsoft.com/office/drawing/2014/main" id="{45A7529E-83B8-7F44-33F2-4437E794D654}"/>
              </a:ext>
            </a:extLst>
          </p:cNvPr>
          <p:cNvSpPr>
            <a:spLocks noGrp="1"/>
          </p:cNvSpPr>
          <p:nvPr>
            <p:ph type="sldNum" sz="quarter" idx="12"/>
          </p:nvPr>
        </p:nvSpPr>
        <p:spPr/>
        <p:txBody>
          <a:bodyPr/>
          <a:lstStyle/>
          <a:p>
            <a:fld id="{8321BE9F-D765-4E0E-8B8E-F7E296A58ECA}" type="slidenum">
              <a:rPr lang="en-US" smtClean="0"/>
              <a:t>51</a:t>
            </a:fld>
            <a:endParaRPr lang="en-US"/>
          </a:p>
        </p:txBody>
      </p:sp>
      <p:cxnSp>
        <p:nvCxnSpPr>
          <p:cNvPr id="12" name="Google Shape;91;p1">
            <a:extLst>
              <a:ext uri="{FF2B5EF4-FFF2-40B4-BE49-F238E27FC236}">
                <a16:creationId xmlns:a16="http://schemas.microsoft.com/office/drawing/2014/main" id="{57AE7AA5-237D-76AA-9E6A-40C57F7EBE73}"/>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188E18E8-E977-0938-1B9E-F754920351DD}"/>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2213429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50239" y="1076918"/>
            <a:ext cx="10017761"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Dynamic buffer sizing</a:t>
            </a:r>
          </a:p>
          <a:p>
            <a:pPr marL="800100" lvl="1" indent="-342900" algn="just">
              <a:buClr>
                <a:srgbClr val="C00000"/>
              </a:buClr>
              <a:buFont typeface="Wingdings" panose="05000000000000000000" pitchFamily="2" charset="2"/>
              <a:buChar char="Ø"/>
            </a:pPr>
            <a:r>
              <a:rPr lang="en-US" dirty="0"/>
              <a:t>By leveraging measurements from programmable switches, the buffer size can be dynamically modified</a:t>
            </a:r>
          </a:p>
          <a:p>
            <a:pPr marL="800100" lvl="1" indent="-342900" algn="just">
              <a:buClr>
                <a:srgbClr val="C00000"/>
              </a:buClr>
              <a:buFont typeface="Wingdings" panose="05000000000000000000" pitchFamily="2" charset="2"/>
              <a:buChar char="Ø"/>
            </a:pPr>
            <a:endParaRPr lang="en-US" dirty="0"/>
          </a:p>
        </p:txBody>
      </p:sp>
      <p:sp>
        <p:nvSpPr>
          <p:cNvPr id="2" name="Rectangle 2">
            <a:extLst>
              <a:ext uri="{FF2B5EF4-FFF2-40B4-BE49-F238E27FC236}">
                <a16:creationId xmlns:a16="http://schemas.microsoft.com/office/drawing/2014/main" id="{CC4D3D9C-034E-C28C-5929-33CF6B1AA3D8}"/>
              </a:ext>
            </a:extLst>
          </p:cNvPr>
          <p:cNvSpPr>
            <a:spLocks noChangeArrowheads="1"/>
          </p:cNvSpPr>
          <p:nvPr/>
        </p:nvSpPr>
        <p:spPr bwMode="auto">
          <a:xfrm>
            <a:off x="5659120" y="2141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71C03653-3A45-7762-94CF-08F6FE3EC4DF}"/>
              </a:ext>
            </a:extLst>
          </p:cNvPr>
          <p:cNvPicPr>
            <a:picLocks noChangeAspect="1"/>
          </p:cNvPicPr>
          <p:nvPr/>
        </p:nvPicPr>
        <p:blipFill>
          <a:blip r:embed="rId3"/>
          <a:stretch>
            <a:fillRect/>
          </a:stretch>
        </p:blipFill>
        <p:spPr>
          <a:xfrm>
            <a:off x="2654967" y="3299784"/>
            <a:ext cx="6882066" cy="3403747"/>
          </a:xfrm>
          <a:prstGeom prst="rect">
            <a:avLst/>
          </a:prstGeom>
        </p:spPr>
      </p:pic>
      <p:sp>
        <p:nvSpPr>
          <p:cNvPr id="11" name="TextBox 10">
            <a:extLst>
              <a:ext uri="{FF2B5EF4-FFF2-40B4-BE49-F238E27FC236}">
                <a16:creationId xmlns:a16="http://schemas.microsoft.com/office/drawing/2014/main" id="{B0B1BA9D-1A79-E380-890F-3F1093AFFBBA}"/>
              </a:ext>
            </a:extLst>
          </p:cNvPr>
          <p:cNvSpPr txBox="1"/>
          <p:nvPr/>
        </p:nvSpPr>
        <p:spPr>
          <a:xfrm>
            <a:off x="1169084" y="3946800"/>
            <a:ext cx="6136640" cy="369332"/>
          </a:xfrm>
          <a:prstGeom prst="rect">
            <a:avLst/>
          </a:prstGeom>
          <a:noFill/>
        </p:spPr>
        <p:txBody>
          <a:bodyPr wrap="square">
            <a:spAutoFit/>
          </a:bodyPr>
          <a:lstStyle/>
          <a:p>
            <a:r>
              <a:rPr lang="en-US" dirty="0"/>
              <a:t>Static buffer</a:t>
            </a:r>
          </a:p>
        </p:txBody>
      </p:sp>
      <p:sp>
        <p:nvSpPr>
          <p:cNvPr id="13" name="TextBox 12">
            <a:extLst>
              <a:ext uri="{FF2B5EF4-FFF2-40B4-BE49-F238E27FC236}">
                <a16:creationId xmlns:a16="http://schemas.microsoft.com/office/drawing/2014/main" id="{EF3DA75A-029B-BB36-C345-17275E824608}"/>
              </a:ext>
            </a:extLst>
          </p:cNvPr>
          <p:cNvSpPr txBox="1"/>
          <p:nvPr/>
        </p:nvSpPr>
        <p:spPr>
          <a:xfrm>
            <a:off x="894764" y="5278656"/>
            <a:ext cx="6136640" cy="369332"/>
          </a:xfrm>
          <a:prstGeom prst="rect">
            <a:avLst/>
          </a:prstGeom>
          <a:noFill/>
        </p:spPr>
        <p:txBody>
          <a:bodyPr wrap="square">
            <a:spAutoFit/>
          </a:bodyPr>
          <a:lstStyle/>
          <a:p>
            <a:r>
              <a:rPr lang="en-US" dirty="0"/>
              <a:t>Dynamic buffer</a:t>
            </a:r>
          </a:p>
        </p:txBody>
      </p:sp>
      <p:sp>
        <p:nvSpPr>
          <p:cNvPr id="14" name="TextBox 13">
            <a:extLst>
              <a:ext uri="{FF2B5EF4-FFF2-40B4-BE49-F238E27FC236}">
                <a16:creationId xmlns:a16="http://schemas.microsoft.com/office/drawing/2014/main" id="{3C898A3B-8193-5D2E-8583-31AD3480DFB2}"/>
              </a:ext>
            </a:extLst>
          </p:cNvPr>
          <p:cNvSpPr txBox="1"/>
          <p:nvPr/>
        </p:nvSpPr>
        <p:spPr>
          <a:xfrm>
            <a:off x="5366512" y="2729794"/>
            <a:ext cx="6136640" cy="369332"/>
          </a:xfrm>
          <a:prstGeom prst="rect">
            <a:avLst/>
          </a:prstGeom>
          <a:noFill/>
        </p:spPr>
        <p:txBody>
          <a:bodyPr wrap="square">
            <a:spAutoFit/>
          </a:bodyPr>
          <a:lstStyle/>
          <a:p>
            <a:r>
              <a:rPr lang="en-US" dirty="0"/>
              <a:t>Propagation delays</a:t>
            </a:r>
          </a:p>
        </p:txBody>
      </p:sp>
      <p:cxnSp>
        <p:nvCxnSpPr>
          <p:cNvPr id="16" name="Straight Arrow Connector 15">
            <a:extLst>
              <a:ext uri="{FF2B5EF4-FFF2-40B4-BE49-F238E27FC236}">
                <a16:creationId xmlns:a16="http://schemas.microsoft.com/office/drawing/2014/main" id="{CE263F9C-F964-B00C-3125-80B597939A08}"/>
              </a:ext>
            </a:extLst>
          </p:cNvPr>
          <p:cNvCxnSpPr>
            <a:cxnSpLocks/>
          </p:cNvCxnSpPr>
          <p:nvPr/>
        </p:nvCxnSpPr>
        <p:spPr>
          <a:xfrm flipH="1">
            <a:off x="4074160" y="3056151"/>
            <a:ext cx="2143760" cy="222429"/>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FB72B9C5-9760-94C4-4141-E64F42B1E550}"/>
              </a:ext>
            </a:extLst>
          </p:cNvPr>
          <p:cNvCxnSpPr>
            <a:cxnSpLocks/>
          </p:cNvCxnSpPr>
          <p:nvPr/>
        </p:nvCxnSpPr>
        <p:spPr>
          <a:xfrm flipH="1">
            <a:off x="5058419" y="3063016"/>
            <a:ext cx="1147503" cy="214997"/>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7311C5FC-EFCB-4B15-1DEF-2885D79A0EA4}"/>
              </a:ext>
            </a:extLst>
          </p:cNvPr>
          <p:cNvCxnSpPr>
            <a:cxnSpLocks/>
          </p:cNvCxnSpPr>
          <p:nvPr/>
        </p:nvCxnSpPr>
        <p:spPr>
          <a:xfrm>
            <a:off x="6205922" y="3063016"/>
            <a:ext cx="306691" cy="208285"/>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FF98FDD6-C17D-AA7F-56E0-3CB718B20BBF}"/>
              </a:ext>
            </a:extLst>
          </p:cNvPr>
          <p:cNvCxnSpPr>
            <a:cxnSpLocks/>
          </p:cNvCxnSpPr>
          <p:nvPr/>
        </p:nvCxnSpPr>
        <p:spPr>
          <a:xfrm>
            <a:off x="6205922" y="3056151"/>
            <a:ext cx="1678237" cy="215150"/>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00E662E6-0EC8-9CBE-08BF-E22A54254D38}"/>
              </a:ext>
            </a:extLst>
          </p:cNvPr>
          <p:cNvSpPr txBox="1"/>
          <p:nvPr/>
        </p:nvSpPr>
        <p:spPr>
          <a:xfrm>
            <a:off x="609599" y="1055513"/>
            <a:ext cx="10893553" cy="461665"/>
          </a:xfrm>
          <a:prstGeom prst="rect">
            <a:avLst/>
          </a:prstGeom>
          <a:noFill/>
        </p:spPr>
        <p:txBody>
          <a:bodyPr wrap="square">
            <a:spAutoFit/>
          </a:bodyPr>
          <a:lstStyle/>
          <a:p>
            <a:pPr algn="just"/>
            <a:r>
              <a:rPr lang="en-US" sz="2400" dirty="0"/>
              <a:t>Applications of programmable switches to </a:t>
            </a:r>
            <a:r>
              <a:rPr lang="en-US" sz="2400" b="1" dirty="0"/>
              <a:t>enhance the performance</a:t>
            </a:r>
            <a:r>
              <a:rPr lang="en-US" sz="2400" dirty="0"/>
              <a:t> of Science DMZ</a:t>
            </a:r>
          </a:p>
        </p:txBody>
      </p:sp>
      <p:sp>
        <p:nvSpPr>
          <p:cNvPr id="3" name="Slide Number Placeholder 2">
            <a:extLst>
              <a:ext uri="{FF2B5EF4-FFF2-40B4-BE49-F238E27FC236}">
                <a16:creationId xmlns:a16="http://schemas.microsoft.com/office/drawing/2014/main" id="{FACDD675-7BCC-CDFB-ACC4-F31D133BB0C1}"/>
              </a:ext>
            </a:extLst>
          </p:cNvPr>
          <p:cNvSpPr>
            <a:spLocks noGrp="1"/>
          </p:cNvSpPr>
          <p:nvPr>
            <p:ph type="sldNum" sz="quarter" idx="12"/>
          </p:nvPr>
        </p:nvSpPr>
        <p:spPr/>
        <p:txBody>
          <a:bodyPr/>
          <a:lstStyle/>
          <a:p>
            <a:fld id="{8321BE9F-D765-4E0E-8B8E-F7E296A58ECA}" type="slidenum">
              <a:rPr lang="en-US" smtClean="0"/>
              <a:t>52</a:t>
            </a:fld>
            <a:endParaRPr lang="en-US"/>
          </a:p>
        </p:txBody>
      </p:sp>
      <p:cxnSp>
        <p:nvCxnSpPr>
          <p:cNvPr id="12" name="Google Shape;91;p1">
            <a:extLst>
              <a:ext uri="{FF2B5EF4-FFF2-40B4-BE49-F238E27FC236}">
                <a16:creationId xmlns:a16="http://schemas.microsoft.com/office/drawing/2014/main" id="{69AC80D1-B663-8B01-C275-2DFF05ACF89D}"/>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5" name="Title 13">
            <a:extLst>
              <a:ext uri="{FF2B5EF4-FFF2-40B4-BE49-F238E27FC236}">
                <a16:creationId xmlns:a16="http://schemas.microsoft.com/office/drawing/2014/main" id="{453A39A2-CA97-36F6-F1E9-EEDCE9E0FB7C}"/>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1236524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42727" y="1128765"/>
            <a:ext cx="6877051"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Detecting DDoS attacks and applying mitigations through ACLs</a:t>
            </a:r>
          </a:p>
          <a:p>
            <a:pPr marL="800100" lvl="1" indent="-342900" algn="just">
              <a:buClr>
                <a:srgbClr val="C00000"/>
              </a:buClr>
              <a:buFont typeface="Wingdings" panose="05000000000000000000" pitchFamily="2" charset="2"/>
              <a:buChar char="Ø"/>
            </a:pPr>
            <a:r>
              <a:rPr lang="en-US" dirty="0"/>
              <a:t>Deploying a firewall or an Intrusion Prevention System (IPS) inline affects the throughput of data transfers in Science DMZ</a:t>
            </a:r>
          </a:p>
          <a:p>
            <a:pPr marL="800100" lvl="1" indent="-342900" algn="just">
              <a:buClr>
                <a:srgbClr val="C00000"/>
              </a:buClr>
              <a:buFont typeface="Wingdings" panose="05000000000000000000" pitchFamily="2" charset="2"/>
              <a:buChar char="Ø"/>
            </a:pPr>
            <a:r>
              <a:rPr lang="en-US" dirty="0"/>
              <a:t>Programmable switches can be deployed passively</a:t>
            </a:r>
          </a:p>
          <a:p>
            <a:pPr marL="800100" lvl="1" indent="-342900" algn="just">
              <a:buClr>
                <a:srgbClr val="C00000"/>
              </a:buClr>
              <a:buFont typeface="Wingdings" panose="05000000000000000000" pitchFamily="2" charset="2"/>
              <a:buChar char="Ø"/>
            </a:pPr>
            <a:r>
              <a:rPr lang="en-US" dirty="0"/>
              <a:t>DDoS detection algorithms are executed in the programmable switches</a:t>
            </a:r>
          </a:p>
          <a:p>
            <a:pPr marL="800100" lvl="1" indent="-342900" algn="just">
              <a:buClr>
                <a:srgbClr val="C00000"/>
              </a:buClr>
              <a:buFont typeface="Wingdings" panose="05000000000000000000" pitchFamily="2" charset="2"/>
              <a:buChar char="Ø"/>
            </a:pPr>
            <a:r>
              <a:rPr lang="en-US" dirty="0"/>
              <a:t>Access Control List (ACL) rules are pushed to the non-programmable router</a:t>
            </a:r>
          </a:p>
          <a:p>
            <a:pPr marL="800100" lvl="1" indent="-342900" algn="just">
              <a:buClr>
                <a:srgbClr val="C00000"/>
              </a:buClr>
              <a:buFont typeface="Wingdings" panose="05000000000000000000" pitchFamily="2" charset="2"/>
              <a:buChar char="Ø"/>
            </a:pPr>
            <a:endParaRPr lang="en-US" dirty="0"/>
          </a:p>
          <a:p>
            <a:pPr marL="800100" lvl="1" indent="-342900" algn="just">
              <a:buClr>
                <a:srgbClr val="C00000"/>
              </a:buClr>
              <a:buFont typeface="Wingdings" panose="05000000000000000000" pitchFamily="2" charset="2"/>
              <a:buChar char="Ø"/>
            </a:pPr>
            <a:endParaRPr lang="en-US" dirty="0"/>
          </a:p>
        </p:txBody>
      </p:sp>
      <p:sp>
        <p:nvSpPr>
          <p:cNvPr id="2" name="Rectangle 2">
            <a:extLst>
              <a:ext uri="{FF2B5EF4-FFF2-40B4-BE49-F238E27FC236}">
                <a16:creationId xmlns:a16="http://schemas.microsoft.com/office/drawing/2014/main" id="{CC4D3D9C-034E-C28C-5929-33CF6B1AA3D8}"/>
              </a:ext>
            </a:extLst>
          </p:cNvPr>
          <p:cNvSpPr>
            <a:spLocks noChangeArrowheads="1"/>
          </p:cNvSpPr>
          <p:nvPr/>
        </p:nvSpPr>
        <p:spPr bwMode="auto">
          <a:xfrm>
            <a:off x="5659120" y="2141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TextBox 29">
            <a:extLst>
              <a:ext uri="{FF2B5EF4-FFF2-40B4-BE49-F238E27FC236}">
                <a16:creationId xmlns:a16="http://schemas.microsoft.com/office/drawing/2014/main" id="{00E662E6-0EC8-9CBE-08BF-E22A54254D38}"/>
              </a:ext>
            </a:extLst>
          </p:cNvPr>
          <p:cNvSpPr txBox="1"/>
          <p:nvPr/>
        </p:nvSpPr>
        <p:spPr>
          <a:xfrm>
            <a:off x="521389" y="1006342"/>
            <a:ext cx="10893553" cy="461665"/>
          </a:xfrm>
          <a:prstGeom prst="rect">
            <a:avLst/>
          </a:prstGeom>
          <a:noFill/>
        </p:spPr>
        <p:txBody>
          <a:bodyPr wrap="square">
            <a:spAutoFit/>
          </a:bodyPr>
          <a:lstStyle/>
          <a:p>
            <a:pPr algn="just"/>
            <a:r>
              <a:rPr lang="en-US" sz="2400" dirty="0"/>
              <a:t>Applications of programmable switches to enhance the </a:t>
            </a:r>
            <a:r>
              <a:rPr lang="en-US" sz="2400" b="1" dirty="0"/>
              <a:t>security</a:t>
            </a:r>
            <a:r>
              <a:rPr lang="en-US" sz="2400" dirty="0"/>
              <a:t> of Science DMZ</a:t>
            </a:r>
          </a:p>
        </p:txBody>
      </p:sp>
      <p:pic>
        <p:nvPicPr>
          <p:cNvPr id="4" name="Picture 3">
            <a:extLst>
              <a:ext uri="{FF2B5EF4-FFF2-40B4-BE49-F238E27FC236}">
                <a16:creationId xmlns:a16="http://schemas.microsoft.com/office/drawing/2014/main" id="{46B258A2-8142-15C8-AF5E-A1F48BE8F933}"/>
              </a:ext>
            </a:extLst>
          </p:cNvPr>
          <p:cNvPicPr>
            <a:picLocks noChangeAspect="1"/>
          </p:cNvPicPr>
          <p:nvPr/>
        </p:nvPicPr>
        <p:blipFill>
          <a:blip r:embed="rId3"/>
          <a:stretch>
            <a:fillRect/>
          </a:stretch>
        </p:blipFill>
        <p:spPr>
          <a:xfrm>
            <a:off x="7853153" y="1972698"/>
            <a:ext cx="2898291" cy="2912604"/>
          </a:xfrm>
          <a:prstGeom prst="rect">
            <a:avLst/>
          </a:prstGeom>
        </p:spPr>
      </p:pic>
      <p:cxnSp>
        <p:nvCxnSpPr>
          <p:cNvPr id="17" name="Connector: Elbow 16">
            <a:extLst>
              <a:ext uri="{FF2B5EF4-FFF2-40B4-BE49-F238E27FC236}">
                <a16:creationId xmlns:a16="http://schemas.microsoft.com/office/drawing/2014/main" id="{07F77B61-B471-8873-81DF-7F2DB3D925B3}"/>
              </a:ext>
            </a:extLst>
          </p:cNvPr>
          <p:cNvCxnSpPr/>
          <p:nvPr/>
        </p:nvCxnSpPr>
        <p:spPr>
          <a:xfrm rot="16200000" flipV="1">
            <a:off x="8782051" y="3495675"/>
            <a:ext cx="962025" cy="333375"/>
          </a:xfrm>
          <a:prstGeom prst="bentConnector3">
            <a:avLst>
              <a:gd name="adj1" fmla="val -495"/>
            </a:avLst>
          </a:prstGeom>
          <a:ln w="28575">
            <a:prstDash val="dash"/>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3C0F448-30C3-EBD5-168E-ACB77167398A}"/>
              </a:ext>
            </a:extLst>
          </p:cNvPr>
          <p:cNvSpPr txBox="1"/>
          <p:nvPr/>
        </p:nvSpPr>
        <p:spPr>
          <a:xfrm>
            <a:off x="8020052" y="3519406"/>
            <a:ext cx="1076324" cy="369332"/>
          </a:xfrm>
          <a:prstGeom prst="rect">
            <a:avLst/>
          </a:prstGeom>
          <a:noFill/>
        </p:spPr>
        <p:txBody>
          <a:bodyPr wrap="square">
            <a:spAutoFit/>
          </a:bodyPr>
          <a:lstStyle/>
          <a:p>
            <a:pPr algn="ctr"/>
            <a:r>
              <a:rPr lang="en-US" dirty="0"/>
              <a:t>ACL rules </a:t>
            </a:r>
          </a:p>
        </p:txBody>
      </p:sp>
      <p:sp>
        <p:nvSpPr>
          <p:cNvPr id="3" name="Slide Number Placeholder 2">
            <a:extLst>
              <a:ext uri="{FF2B5EF4-FFF2-40B4-BE49-F238E27FC236}">
                <a16:creationId xmlns:a16="http://schemas.microsoft.com/office/drawing/2014/main" id="{E8B07F60-5CA8-1244-5876-FEED4536C416}"/>
              </a:ext>
            </a:extLst>
          </p:cNvPr>
          <p:cNvSpPr>
            <a:spLocks noGrp="1"/>
          </p:cNvSpPr>
          <p:nvPr>
            <p:ph type="sldNum" sz="quarter" idx="12"/>
          </p:nvPr>
        </p:nvSpPr>
        <p:spPr/>
        <p:txBody>
          <a:bodyPr/>
          <a:lstStyle/>
          <a:p>
            <a:fld id="{8321BE9F-D765-4E0E-8B8E-F7E296A58ECA}" type="slidenum">
              <a:rPr lang="en-US" smtClean="0"/>
              <a:t>53</a:t>
            </a:fld>
            <a:endParaRPr lang="en-US"/>
          </a:p>
        </p:txBody>
      </p:sp>
      <p:cxnSp>
        <p:nvCxnSpPr>
          <p:cNvPr id="11" name="Google Shape;91;p1">
            <a:extLst>
              <a:ext uri="{FF2B5EF4-FFF2-40B4-BE49-F238E27FC236}">
                <a16:creationId xmlns:a16="http://schemas.microsoft.com/office/drawing/2014/main" id="{7300F056-549A-90F0-6966-A4C3D8992E8F}"/>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2" name="Title 13">
            <a:extLst>
              <a:ext uri="{FF2B5EF4-FFF2-40B4-BE49-F238E27FC236}">
                <a16:creationId xmlns:a16="http://schemas.microsoft.com/office/drawing/2014/main" id="{963A9FBA-3EDC-E9C9-624F-30B98CFA778B}"/>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1391424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Content Placeholder 2">
            <a:extLst>
              <a:ext uri="{FF2B5EF4-FFF2-40B4-BE49-F238E27FC236}">
                <a16:creationId xmlns:a16="http://schemas.microsoft.com/office/drawing/2014/main" id="{D5F73A1B-9B29-911D-1784-17354C097664}"/>
              </a:ext>
            </a:extLst>
          </p:cNvPr>
          <p:cNvSpPr txBox="1">
            <a:spLocks/>
          </p:cNvSpPr>
          <p:nvPr/>
        </p:nvSpPr>
        <p:spPr>
          <a:xfrm>
            <a:off x="609599" y="1204184"/>
            <a:ext cx="9934576" cy="51506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spcBef>
                <a:spcPts val="800"/>
              </a:spcBef>
              <a:buClr>
                <a:srgbClr val="C00000"/>
              </a:buClr>
              <a:buFont typeface="Arial" panose="020B0604020202020204" pitchFamily="34" charset="0"/>
              <a:buChar char="•"/>
            </a:pPr>
            <a:endParaRPr lang="en-US" dirty="0"/>
          </a:p>
          <a:p>
            <a:pPr marL="342900" indent="-342900" algn="just">
              <a:spcBef>
                <a:spcPts val="800"/>
              </a:spcBef>
              <a:buClr>
                <a:srgbClr val="C00000"/>
              </a:buClr>
              <a:buFont typeface="Arial" panose="020B0604020202020204" pitchFamily="34" charset="0"/>
              <a:buChar char="•"/>
            </a:pPr>
            <a:r>
              <a:rPr lang="en-US" dirty="0"/>
              <a:t>Detecting DDoS attacks and applying mitigations through ACLs</a:t>
            </a:r>
          </a:p>
          <a:p>
            <a:pPr marL="800100" lvl="1" indent="-342900" algn="just">
              <a:buClr>
                <a:srgbClr val="C00000"/>
              </a:buClr>
              <a:buFont typeface="Wingdings" panose="05000000000000000000" pitchFamily="2" charset="2"/>
              <a:buChar char="Ø"/>
            </a:pPr>
            <a:endParaRPr lang="en-US" dirty="0"/>
          </a:p>
        </p:txBody>
      </p:sp>
      <p:sp>
        <p:nvSpPr>
          <p:cNvPr id="2" name="Rectangle 2">
            <a:extLst>
              <a:ext uri="{FF2B5EF4-FFF2-40B4-BE49-F238E27FC236}">
                <a16:creationId xmlns:a16="http://schemas.microsoft.com/office/drawing/2014/main" id="{CC4D3D9C-034E-C28C-5929-33CF6B1AA3D8}"/>
              </a:ext>
            </a:extLst>
          </p:cNvPr>
          <p:cNvSpPr>
            <a:spLocks noChangeArrowheads="1"/>
          </p:cNvSpPr>
          <p:nvPr/>
        </p:nvSpPr>
        <p:spPr bwMode="auto">
          <a:xfrm>
            <a:off x="5659120" y="2141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TextBox 29">
            <a:extLst>
              <a:ext uri="{FF2B5EF4-FFF2-40B4-BE49-F238E27FC236}">
                <a16:creationId xmlns:a16="http://schemas.microsoft.com/office/drawing/2014/main" id="{00E662E6-0EC8-9CBE-08BF-E22A54254D38}"/>
              </a:ext>
            </a:extLst>
          </p:cNvPr>
          <p:cNvSpPr txBox="1"/>
          <p:nvPr/>
        </p:nvSpPr>
        <p:spPr>
          <a:xfrm>
            <a:off x="609599" y="1121579"/>
            <a:ext cx="10893553" cy="461665"/>
          </a:xfrm>
          <a:prstGeom prst="rect">
            <a:avLst/>
          </a:prstGeom>
          <a:noFill/>
        </p:spPr>
        <p:txBody>
          <a:bodyPr wrap="square">
            <a:spAutoFit/>
          </a:bodyPr>
          <a:lstStyle/>
          <a:p>
            <a:pPr algn="just"/>
            <a:r>
              <a:rPr lang="en-US" sz="2400" dirty="0"/>
              <a:t>Applications of programmable switches to enhance the </a:t>
            </a:r>
            <a:r>
              <a:rPr lang="en-US" sz="2400" b="1" dirty="0"/>
              <a:t>security</a:t>
            </a:r>
            <a:r>
              <a:rPr lang="en-US" sz="2400" dirty="0"/>
              <a:t> of Science DMZ</a:t>
            </a:r>
          </a:p>
        </p:txBody>
      </p:sp>
      <p:pic>
        <p:nvPicPr>
          <p:cNvPr id="6" name="Picture 5" descr="Chart, histogram&#10;&#10;Description automatically generated">
            <a:extLst>
              <a:ext uri="{FF2B5EF4-FFF2-40B4-BE49-F238E27FC236}">
                <a16:creationId xmlns:a16="http://schemas.microsoft.com/office/drawing/2014/main" id="{AAA08FFB-5672-A754-D042-BF69C7843BC3}"/>
              </a:ext>
            </a:extLst>
          </p:cNvPr>
          <p:cNvPicPr>
            <a:picLocks noChangeAspect="1"/>
          </p:cNvPicPr>
          <p:nvPr/>
        </p:nvPicPr>
        <p:blipFill>
          <a:blip r:embed="rId3"/>
          <a:stretch>
            <a:fillRect/>
          </a:stretch>
        </p:blipFill>
        <p:spPr>
          <a:xfrm>
            <a:off x="693958" y="2673808"/>
            <a:ext cx="5250093" cy="3557226"/>
          </a:xfrm>
          <a:prstGeom prst="rect">
            <a:avLst/>
          </a:prstGeom>
        </p:spPr>
      </p:pic>
      <p:pic>
        <p:nvPicPr>
          <p:cNvPr id="11" name="Picture 10" descr="Chart, line chart&#10;&#10;Description automatically generated">
            <a:extLst>
              <a:ext uri="{FF2B5EF4-FFF2-40B4-BE49-F238E27FC236}">
                <a16:creationId xmlns:a16="http://schemas.microsoft.com/office/drawing/2014/main" id="{BDD01EEC-05F4-180B-3437-FCE52AEBC9DA}"/>
              </a:ext>
            </a:extLst>
          </p:cNvPr>
          <p:cNvPicPr>
            <a:picLocks noChangeAspect="1"/>
          </p:cNvPicPr>
          <p:nvPr/>
        </p:nvPicPr>
        <p:blipFill>
          <a:blip r:embed="rId4"/>
          <a:stretch>
            <a:fillRect/>
          </a:stretch>
        </p:blipFill>
        <p:spPr>
          <a:xfrm>
            <a:off x="6111775" y="2732564"/>
            <a:ext cx="5323671" cy="3329211"/>
          </a:xfrm>
          <a:prstGeom prst="rect">
            <a:avLst/>
          </a:prstGeom>
        </p:spPr>
      </p:pic>
      <p:sp>
        <p:nvSpPr>
          <p:cNvPr id="13" name="TextBox 12">
            <a:extLst>
              <a:ext uri="{FF2B5EF4-FFF2-40B4-BE49-F238E27FC236}">
                <a16:creationId xmlns:a16="http://schemas.microsoft.com/office/drawing/2014/main" id="{7EBE6C08-1E08-6D3F-725B-91B8DB513D7B}"/>
              </a:ext>
            </a:extLst>
          </p:cNvPr>
          <p:cNvSpPr txBox="1"/>
          <p:nvPr/>
        </p:nvSpPr>
        <p:spPr>
          <a:xfrm>
            <a:off x="2250965" y="2305722"/>
            <a:ext cx="2637155" cy="369332"/>
          </a:xfrm>
          <a:prstGeom prst="rect">
            <a:avLst/>
          </a:prstGeom>
          <a:noFill/>
        </p:spPr>
        <p:txBody>
          <a:bodyPr wrap="square">
            <a:spAutoFit/>
          </a:bodyPr>
          <a:lstStyle/>
          <a:p>
            <a:r>
              <a:rPr lang="en-US" dirty="0"/>
              <a:t>DNS amplification attack</a:t>
            </a:r>
          </a:p>
        </p:txBody>
      </p:sp>
      <p:sp>
        <p:nvSpPr>
          <p:cNvPr id="15" name="TextBox 14">
            <a:extLst>
              <a:ext uri="{FF2B5EF4-FFF2-40B4-BE49-F238E27FC236}">
                <a16:creationId xmlns:a16="http://schemas.microsoft.com/office/drawing/2014/main" id="{062BBF7E-9F84-B148-1E0B-7C0A7A3C6DD8}"/>
              </a:ext>
            </a:extLst>
          </p:cNvPr>
          <p:cNvSpPr txBox="1"/>
          <p:nvPr/>
        </p:nvSpPr>
        <p:spPr>
          <a:xfrm>
            <a:off x="7888348" y="2305722"/>
            <a:ext cx="2637155" cy="369332"/>
          </a:xfrm>
          <a:prstGeom prst="rect">
            <a:avLst/>
          </a:prstGeom>
          <a:noFill/>
        </p:spPr>
        <p:txBody>
          <a:bodyPr wrap="square">
            <a:spAutoFit/>
          </a:bodyPr>
          <a:lstStyle/>
          <a:p>
            <a:r>
              <a:rPr lang="en-US" dirty="0"/>
              <a:t>SYN flood attack</a:t>
            </a:r>
          </a:p>
        </p:txBody>
      </p:sp>
      <p:sp>
        <p:nvSpPr>
          <p:cNvPr id="3" name="Slide Number Placeholder 2">
            <a:extLst>
              <a:ext uri="{FF2B5EF4-FFF2-40B4-BE49-F238E27FC236}">
                <a16:creationId xmlns:a16="http://schemas.microsoft.com/office/drawing/2014/main" id="{6FD2C0AB-6DA3-870E-44CE-54F3EBF3C01E}"/>
              </a:ext>
            </a:extLst>
          </p:cNvPr>
          <p:cNvSpPr>
            <a:spLocks noGrp="1"/>
          </p:cNvSpPr>
          <p:nvPr>
            <p:ph type="sldNum" sz="quarter" idx="12"/>
          </p:nvPr>
        </p:nvSpPr>
        <p:spPr/>
        <p:txBody>
          <a:bodyPr/>
          <a:lstStyle/>
          <a:p>
            <a:fld id="{8321BE9F-D765-4E0E-8B8E-F7E296A58ECA}" type="slidenum">
              <a:rPr lang="en-US" smtClean="0"/>
              <a:t>54</a:t>
            </a:fld>
            <a:endParaRPr lang="en-US"/>
          </a:p>
        </p:txBody>
      </p:sp>
      <p:cxnSp>
        <p:nvCxnSpPr>
          <p:cNvPr id="12" name="Google Shape;91;p1">
            <a:extLst>
              <a:ext uri="{FF2B5EF4-FFF2-40B4-BE49-F238E27FC236}">
                <a16:creationId xmlns:a16="http://schemas.microsoft.com/office/drawing/2014/main" id="{9F2BA1B6-F897-C88C-9A2C-F66997D11F21}"/>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F471D279-0C70-589F-E4AD-E743BAF13BF6}"/>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Tree>
    <p:extLst>
      <p:ext uri="{BB962C8B-B14F-4D97-AF65-F5344CB8AC3E}">
        <p14:creationId xmlns:p14="http://schemas.microsoft.com/office/powerpoint/2010/main" val="248127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6" y="986220"/>
            <a:ext cx="11113754"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Traffic separation based on RTT</a:t>
            </a:r>
          </a:p>
          <a:p>
            <a:pPr marL="512763" lvl="1" indent="-238125" algn="just">
              <a:buClr>
                <a:srgbClr val="C00000"/>
              </a:buClr>
              <a:buFont typeface="Wingdings" panose="05000000000000000000" pitchFamily="2" charset="2"/>
              <a:buChar char="Ø"/>
              <a:defRPr/>
            </a:pPr>
            <a:r>
              <a:rPr lang="en-US" altLang="en-US" dirty="0"/>
              <a:t>If multiple flows with different RTTs compete, TCP favors one flow over the other</a:t>
            </a:r>
          </a:p>
          <a:p>
            <a:pPr marL="512763" lvl="1" indent="-238125" algn="just">
              <a:buClr>
                <a:srgbClr val="C00000"/>
              </a:buClr>
              <a:buFont typeface="Wingdings" panose="05000000000000000000" pitchFamily="2" charset="2"/>
              <a:buChar char="Ø"/>
              <a:defRPr/>
            </a:pPr>
            <a:endParaRPr lang="en-US" altLang="en-US" dirty="0"/>
          </a:p>
        </p:txBody>
      </p:sp>
      <p:graphicFrame>
        <p:nvGraphicFramePr>
          <p:cNvPr id="6" name="Object 5">
            <a:extLst>
              <a:ext uri="{FF2B5EF4-FFF2-40B4-BE49-F238E27FC236}">
                <a16:creationId xmlns:a16="http://schemas.microsoft.com/office/drawing/2014/main" id="{5B32B7E9-133D-3C70-A8EA-3A210EBB4947}"/>
              </a:ext>
            </a:extLst>
          </p:cNvPr>
          <p:cNvGraphicFramePr>
            <a:graphicFrameLocks noChangeAspect="1"/>
          </p:cNvGraphicFramePr>
          <p:nvPr/>
        </p:nvGraphicFramePr>
        <p:xfrm>
          <a:off x="2039096" y="2543179"/>
          <a:ext cx="8113807" cy="3773536"/>
        </p:xfrm>
        <a:graphic>
          <a:graphicData uri="http://schemas.openxmlformats.org/presentationml/2006/ole">
            <mc:AlternateContent xmlns:mc="http://schemas.openxmlformats.org/markup-compatibility/2006">
              <mc:Choice xmlns:v="urn:schemas-microsoft-com:vml" Requires="v">
                <p:oleObj name="Visio" r:id="rId3" imgW="6896100" imgH="3206750" progId="Visio.Drawing.15">
                  <p:embed/>
                </p:oleObj>
              </mc:Choice>
              <mc:Fallback>
                <p:oleObj name="Visio" r:id="rId3" imgW="6896100" imgH="3206750" progId="Visio.Drawing.15">
                  <p:embed/>
                  <p:pic>
                    <p:nvPicPr>
                      <p:cNvPr id="6" name="Object 5">
                        <a:extLst>
                          <a:ext uri="{FF2B5EF4-FFF2-40B4-BE49-F238E27FC236}">
                            <a16:creationId xmlns:a16="http://schemas.microsoft.com/office/drawing/2014/main" id="{5B32B7E9-133D-3C70-A8EA-3A210EBB4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096" y="2543179"/>
                        <a:ext cx="8113807" cy="3773536"/>
                      </a:xfrm>
                      <a:prstGeom prst="rect">
                        <a:avLst/>
                      </a:prstGeom>
                      <a:noFill/>
                      <a:ln w="3175">
                        <a:solidFill>
                          <a:srgbClr val="000000"/>
                        </a:solidFill>
                        <a:miter lim="800000"/>
                        <a:headEnd/>
                        <a:tailEnd/>
                      </a:ln>
                    </p:spPr>
                  </p:pic>
                </p:oleObj>
              </mc:Fallback>
            </mc:AlternateContent>
          </a:graphicData>
        </a:graphic>
      </p:graphicFrame>
      <p:sp>
        <p:nvSpPr>
          <p:cNvPr id="7" name="Text Box 17">
            <a:extLst>
              <a:ext uri="{FF2B5EF4-FFF2-40B4-BE49-F238E27FC236}">
                <a16:creationId xmlns:a16="http://schemas.microsoft.com/office/drawing/2014/main" id="{0391CF26-50BF-67D6-BB2D-3F76B6E2A210}"/>
              </a:ext>
            </a:extLst>
          </p:cNvPr>
          <p:cNvSpPr txBox="1">
            <a:spLocks noChangeArrowheads="1"/>
          </p:cNvSpPr>
          <p:nvPr/>
        </p:nvSpPr>
        <p:spPr bwMode="auto">
          <a:xfrm>
            <a:off x="1273286" y="6348565"/>
            <a:ext cx="10385314" cy="348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spcBef>
                <a:spcPts val="0"/>
              </a:spcBef>
              <a:spcAft>
                <a:spcPts val="8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RTT unfairness in a 10 Gbps network. (a) Two BBRv2 flows sharing the network. (b) Two CUBIC flows sharing the network.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Google Shape;91;p1">
            <a:extLst>
              <a:ext uri="{FF2B5EF4-FFF2-40B4-BE49-F238E27FC236}">
                <a16:creationId xmlns:a16="http://schemas.microsoft.com/office/drawing/2014/main" id="{936B10E5-CDD6-AF5D-CBBD-0AC06EEEB35E}"/>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6" name="Title 13">
            <a:extLst>
              <a:ext uri="{FF2B5EF4-FFF2-40B4-BE49-F238E27FC236}">
                <a16:creationId xmlns:a16="http://schemas.microsoft.com/office/drawing/2014/main" id="{57D7C296-78A9-CCA2-5A33-1BBA594C9A0E}"/>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
        <p:nvSpPr>
          <p:cNvPr id="2" name="Slide Number Placeholder 1">
            <a:extLst>
              <a:ext uri="{FF2B5EF4-FFF2-40B4-BE49-F238E27FC236}">
                <a16:creationId xmlns:a16="http://schemas.microsoft.com/office/drawing/2014/main" id="{24BA49FB-B7AD-B9F0-E1B6-84DD8EDEEA32}"/>
              </a:ext>
            </a:extLst>
          </p:cNvPr>
          <p:cNvSpPr>
            <a:spLocks noGrp="1"/>
          </p:cNvSpPr>
          <p:nvPr>
            <p:ph type="sldNum" sz="quarter" idx="12"/>
          </p:nvPr>
        </p:nvSpPr>
        <p:spPr/>
        <p:txBody>
          <a:bodyPr/>
          <a:lstStyle/>
          <a:p>
            <a:fld id="{8321BE9F-D765-4E0E-8B8E-F7E296A58ECA}" type="slidenum">
              <a:rPr lang="en-US" smtClean="0"/>
              <a:t>55</a:t>
            </a:fld>
            <a:endParaRPr lang="en-US"/>
          </a:p>
        </p:txBody>
      </p:sp>
    </p:spTree>
    <p:extLst>
      <p:ext uri="{BB962C8B-B14F-4D97-AF65-F5344CB8AC3E}">
        <p14:creationId xmlns:p14="http://schemas.microsoft.com/office/powerpoint/2010/main" val="3798637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6" y="986220"/>
            <a:ext cx="11113754" cy="262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Traffic separation based on RTT</a:t>
            </a:r>
          </a:p>
          <a:p>
            <a:pPr marL="512763" lvl="1" indent="-238125" algn="just">
              <a:buClr>
                <a:srgbClr val="C00000"/>
              </a:buClr>
              <a:buFont typeface="Wingdings" panose="05000000000000000000" pitchFamily="2" charset="2"/>
              <a:buChar char="Ø"/>
              <a:defRPr/>
            </a:pPr>
            <a:r>
              <a:rPr lang="en-US" altLang="en-US" dirty="0"/>
              <a:t>By accurately measuring RTT in real time, flows can be classified and separated in different queues </a:t>
            </a:r>
          </a:p>
          <a:p>
            <a:pPr marL="512763" lvl="1" indent="-238125" algn="just">
              <a:buClr>
                <a:srgbClr val="C00000"/>
              </a:buClr>
              <a:buFont typeface="Wingdings" panose="05000000000000000000" pitchFamily="2" charset="2"/>
              <a:buChar char="Ø"/>
              <a:defRPr/>
            </a:pPr>
            <a:endParaRPr lang="en-US" altLang="en-US" dirty="0"/>
          </a:p>
        </p:txBody>
      </p:sp>
      <p:sp>
        <p:nvSpPr>
          <p:cNvPr id="7" name="Text Box 17">
            <a:extLst>
              <a:ext uri="{FF2B5EF4-FFF2-40B4-BE49-F238E27FC236}">
                <a16:creationId xmlns:a16="http://schemas.microsoft.com/office/drawing/2014/main" id="{0391CF26-50BF-67D6-BB2D-3F76B6E2A210}"/>
              </a:ext>
            </a:extLst>
          </p:cNvPr>
          <p:cNvSpPr txBox="1">
            <a:spLocks noChangeArrowheads="1"/>
          </p:cNvSpPr>
          <p:nvPr/>
        </p:nvSpPr>
        <p:spPr bwMode="auto">
          <a:xfrm>
            <a:off x="1273286" y="6348565"/>
            <a:ext cx="10385314" cy="348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spcBef>
                <a:spcPts val="0"/>
              </a:spcBef>
              <a:spcAft>
                <a:spcPts val="800"/>
              </a:spcAft>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RTT unfairness in a 10 Gbps network. (a) Two BBRv2 flows sharing the network. (b) Two CUBIC flows sharing the network.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3847DD8-DC6E-5D42-11B8-57FB82C66FAA}"/>
              </a:ext>
            </a:extLst>
          </p:cNvPr>
          <p:cNvGraphicFramePr>
            <a:graphicFrameLocks noChangeAspect="1"/>
          </p:cNvGraphicFramePr>
          <p:nvPr/>
        </p:nvGraphicFramePr>
        <p:xfrm>
          <a:off x="3276584" y="1947962"/>
          <a:ext cx="8370570" cy="4192210"/>
        </p:xfrm>
        <a:graphic>
          <a:graphicData uri="http://schemas.openxmlformats.org/presentationml/2006/ole">
            <mc:AlternateContent xmlns:mc="http://schemas.openxmlformats.org/markup-compatibility/2006">
              <mc:Choice xmlns:v="urn:schemas-microsoft-com:vml" Requires="v">
                <p:oleObj name="Visio" r:id="rId3" imgW="6896100" imgH="3448050" progId="Visio.Drawing.15">
                  <p:embed/>
                </p:oleObj>
              </mc:Choice>
              <mc:Fallback>
                <p:oleObj name="Visio" r:id="rId3" imgW="6896100" imgH="3448050" progId="Visio.Drawing.15">
                  <p:embed/>
                  <p:pic>
                    <p:nvPicPr>
                      <p:cNvPr id="2" name="Object 1">
                        <a:extLst>
                          <a:ext uri="{FF2B5EF4-FFF2-40B4-BE49-F238E27FC236}">
                            <a16:creationId xmlns:a16="http://schemas.microsoft.com/office/drawing/2014/main" id="{E3847DD8-DC6E-5D42-11B8-57FB82C66FAA}"/>
                          </a:ext>
                        </a:extLst>
                      </p:cNvPr>
                      <p:cNvPicPr>
                        <a:picLocks noChangeAspect="1" noChangeArrowheads="1"/>
                      </p:cNvPicPr>
                      <p:nvPr/>
                    </p:nvPicPr>
                    <p:blipFill>
                      <a:blip r:embed="rId4"/>
                      <a:srcRect/>
                      <a:stretch>
                        <a:fillRect/>
                      </a:stretch>
                    </p:blipFill>
                    <p:spPr bwMode="auto">
                      <a:xfrm>
                        <a:off x="3276584" y="1947962"/>
                        <a:ext cx="8370570" cy="4192210"/>
                      </a:xfrm>
                      <a:prstGeom prst="rect">
                        <a:avLst/>
                      </a:prstGeom>
                      <a:noFill/>
                      <a:ln w="3175">
                        <a:solidFill>
                          <a:srgbClr val="000000"/>
                        </a:solidFill>
                        <a:miter lim="800000"/>
                        <a:headEnd/>
                        <a:tailEnd/>
                      </a:ln>
                    </p:spPr>
                  </p:pic>
                </p:oleObj>
              </mc:Fallback>
            </mc:AlternateContent>
          </a:graphicData>
        </a:graphic>
      </p:graphicFrame>
      <p:pic>
        <p:nvPicPr>
          <p:cNvPr id="8" name="Picture 7">
            <a:extLst>
              <a:ext uri="{FF2B5EF4-FFF2-40B4-BE49-F238E27FC236}">
                <a16:creationId xmlns:a16="http://schemas.microsoft.com/office/drawing/2014/main" id="{2C7C280C-A48E-AC15-5DA2-FCAA3AADB594}"/>
              </a:ext>
            </a:extLst>
          </p:cNvPr>
          <p:cNvPicPr>
            <a:picLocks noChangeAspect="1"/>
          </p:cNvPicPr>
          <p:nvPr/>
        </p:nvPicPr>
        <p:blipFill>
          <a:blip r:embed="rId5"/>
          <a:stretch>
            <a:fillRect/>
          </a:stretch>
        </p:blipFill>
        <p:spPr>
          <a:xfrm>
            <a:off x="138097" y="2946311"/>
            <a:ext cx="2605087" cy="2195512"/>
          </a:xfrm>
          <a:prstGeom prst="rect">
            <a:avLst/>
          </a:prstGeom>
          <a:ln>
            <a:solidFill>
              <a:schemeClr val="bg1">
                <a:lumMod val="50000"/>
              </a:schemeClr>
            </a:solidFill>
          </a:ln>
        </p:spPr>
      </p:pic>
      <p:cxnSp>
        <p:nvCxnSpPr>
          <p:cNvPr id="12" name="Google Shape;91;p1">
            <a:extLst>
              <a:ext uri="{FF2B5EF4-FFF2-40B4-BE49-F238E27FC236}">
                <a16:creationId xmlns:a16="http://schemas.microsoft.com/office/drawing/2014/main" id="{031CB4B7-1513-ED6B-A98A-14DC2342842E}"/>
              </a:ext>
            </a:extLst>
          </p:cNvPr>
          <p:cNvCxnSpPr>
            <a:cxnSpLocks/>
          </p:cNvCxnSpPr>
          <p:nvPr/>
        </p:nvCxnSpPr>
        <p:spPr>
          <a:xfrm>
            <a:off x="944880" y="909608"/>
            <a:ext cx="5981700" cy="0"/>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C9C88587-E2E6-CA90-9EDE-2563481E4F0A}"/>
              </a:ext>
            </a:extLst>
          </p:cNvPr>
          <p:cNvSpPr>
            <a:spLocks noGrp="1"/>
          </p:cNvSpPr>
          <p:nvPr>
            <p:ph type="ctrTitle"/>
          </p:nvPr>
        </p:nvSpPr>
        <p:spPr>
          <a:xfrm>
            <a:off x="806247" y="89515"/>
            <a:ext cx="6337503" cy="858400"/>
          </a:xfrm>
        </p:spPr>
        <p:txBody>
          <a:bodyPr>
            <a:noAutofit/>
          </a:bodyPr>
          <a:lstStyle/>
          <a:p>
            <a:pPr algn="l"/>
            <a:r>
              <a:rPr lang="en-US" sz="4000" b="1" dirty="0">
                <a:solidFill>
                  <a:schemeClr val="accent1">
                    <a:lumMod val="50000"/>
                  </a:schemeClr>
                </a:solidFill>
              </a:rPr>
              <a:t>Fined-grained Measurements</a:t>
            </a:r>
          </a:p>
        </p:txBody>
      </p:sp>
      <p:sp>
        <p:nvSpPr>
          <p:cNvPr id="3" name="Slide Number Placeholder 2">
            <a:extLst>
              <a:ext uri="{FF2B5EF4-FFF2-40B4-BE49-F238E27FC236}">
                <a16:creationId xmlns:a16="http://schemas.microsoft.com/office/drawing/2014/main" id="{9C3AC7C5-C7BD-1A27-470A-B18D77C958B0}"/>
              </a:ext>
            </a:extLst>
          </p:cNvPr>
          <p:cNvSpPr>
            <a:spLocks noGrp="1"/>
          </p:cNvSpPr>
          <p:nvPr>
            <p:ph type="sldNum" sz="quarter" idx="12"/>
          </p:nvPr>
        </p:nvSpPr>
        <p:spPr/>
        <p:txBody>
          <a:bodyPr/>
          <a:lstStyle/>
          <a:p>
            <a:fld id="{8321BE9F-D765-4E0E-8B8E-F7E296A58ECA}" type="slidenum">
              <a:rPr lang="en-US" smtClean="0"/>
              <a:t>56</a:t>
            </a:fld>
            <a:endParaRPr lang="en-US"/>
          </a:p>
        </p:txBody>
      </p:sp>
    </p:spTree>
    <p:extLst>
      <p:ext uri="{BB962C8B-B14F-4D97-AF65-F5344CB8AC3E}">
        <p14:creationId xmlns:p14="http://schemas.microsoft.com/office/powerpoint/2010/main" val="162217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E1AFF860-289E-545F-1748-6C7F691BAD29}"/>
              </a:ext>
            </a:extLst>
          </p:cNvPr>
          <p:cNvPicPr>
            <a:picLocks noChangeAspect="1"/>
          </p:cNvPicPr>
          <p:nvPr/>
        </p:nvPicPr>
        <p:blipFill>
          <a:blip r:embed="rId3"/>
          <a:stretch>
            <a:fillRect/>
          </a:stretch>
        </p:blipFill>
        <p:spPr>
          <a:xfrm>
            <a:off x="2033286" y="1230772"/>
            <a:ext cx="8125427" cy="5160196"/>
          </a:xfrm>
          <a:prstGeom prst="rect">
            <a:avLst/>
          </a:prstGeom>
        </p:spPr>
      </p:pic>
      <p:sp>
        <p:nvSpPr>
          <p:cNvPr id="2" name="Slide Number Placeholder 1">
            <a:extLst>
              <a:ext uri="{FF2B5EF4-FFF2-40B4-BE49-F238E27FC236}">
                <a16:creationId xmlns:a16="http://schemas.microsoft.com/office/drawing/2014/main" id="{80C3D700-7D83-6199-C5D6-D86040FA9A83}"/>
              </a:ext>
            </a:extLst>
          </p:cNvPr>
          <p:cNvSpPr>
            <a:spLocks noGrp="1"/>
          </p:cNvSpPr>
          <p:nvPr>
            <p:ph type="sldNum" sz="quarter" idx="12"/>
          </p:nvPr>
        </p:nvSpPr>
        <p:spPr/>
        <p:txBody>
          <a:bodyPr/>
          <a:lstStyle/>
          <a:p>
            <a:fld id="{8321BE9F-D765-4E0E-8B8E-F7E296A58ECA}" type="slidenum">
              <a:rPr lang="en-US" smtClean="0"/>
              <a:t>57</a:t>
            </a:fld>
            <a:endParaRPr lang="en-US"/>
          </a:p>
        </p:txBody>
      </p:sp>
      <p:cxnSp>
        <p:nvCxnSpPr>
          <p:cNvPr id="11" name="Google Shape;91;p1">
            <a:extLst>
              <a:ext uri="{FF2B5EF4-FFF2-40B4-BE49-F238E27FC236}">
                <a16:creationId xmlns:a16="http://schemas.microsoft.com/office/drawing/2014/main" id="{B2B1B548-CBA9-2601-DCDC-A74C40DC703B}"/>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2" name="Title 13">
            <a:extLst>
              <a:ext uri="{FF2B5EF4-FFF2-40B4-BE49-F238E27FC236}">
                <a16:creationId xmlns:a16="http://schemas.microsoft.com/office/drawing/2014/main" id="{080DD70A-4DF7-30D7-D999-8FED025763F8}"/>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1720620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err="1"/>
              <a:t>perfSONAR</a:t>
            </a:r>
            <a:r>
              <a:rPr lang="en-US" altLang="en-US" dirty="0"/>
              <a:t> provides information that reflects the state of the network, in a multi-domain basis</a:t>
            </a:r>
          </a:p>
          <a:p>
            <a:pPr algn="just">
              <a:buClr>
                <a:srgbClr val="C00000"/>
              </a:buClr>
              <a:defRPr/>
            </a:pPr>
            <a:r>
              <a:rPr lang="en-US" altLang="en-US" dirty="0" err="1"/>
              <a:t>perfSONAR</a:t>
            </a:r>
            <a:r>
              <a:rPr lang="en-US" altLang="en-US" dirty="0"/>
              <a:t> = Measurement Middleware</a:t>
            </a:r>
          </a:p>
        </p:txBody>
      </p:sp>
      <p:pic>
        <p:nvPicPr>
          <p:cNvPr id="2" name="Picture 7">
            <a:extLst>
              <a:ext uri="{FF2B5EF4-FFF2-40B4-BE49-F238E27FC236}">
                <a16:creationId xmlns:a16="http://schemas.microsoft.com/office/drawing/2014/main" id="{3B74C16F-51F0-AFAC-A7C3-13F69104A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215" y="2888867"/>
            <a:ext cx="4296030" cy="36020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0AE3C8D9-807B-A769-E7E9-A611D5E1D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994" r="46999"/>
          <a:stretch>
            <a:fillRect/>
          </a:stretch>
        </p:blipFill>
        <p:spPr bwMode="auto">
          <a:xfrm>
            <a:off x="6706450" y="2858163"/>
            <a:ext cx="3646917" cy="35999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1F0C45F-FC93-EEA9-62F1-83AA61BEF4AB}"/>
              </a:ext>
            </a:extLst>
          </p:cNvPr>
          <p:cNvSpPr>
            <a:spLocks noGrp="1"/>
          </p:cNvSpPr>
          <p:nvPr>
            <p:ph type="sldNum" sz="quarter" idx="12"/>
          </p:nvPr>
        </p:nvSpPr>
        <p:spPr/>
        <p:txBody>
          <a:bodyPr/>
          <a:lstStyle/>
          <a:p>
            <a:fld id="{8321BE9F-D765-4E0E-8B8E-F7E296A58ECA}" type="slidenum">
              <a:rPr lang="en-US" smtClean="0"/>
              <a:t>58</a:t>
            </a:fld>
            <a:endParaRPr lang="en-US"/>
          </a:p>
        </p:txBody>
      </p:sp>
      <p:cxnSp>
        <p:nvCxnSpPr>
          <p:cNvPr id="13" name="Google Shape;91;p1">
            <a:extLst>
              <a:ext uri="{FF2B5EF4-FFF2-40B4-BE49-F238E27FC236}">
                <a16:creationId xmlns:a16="http://schemas.microsoft.com/office/drawing/2014/main" id="{71DA5AC9-2FD5-E796-6745-A92AA7834EAA}"/>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5" name="Title 13">
            <a:extLst>
              <a:ext uri="{FF2B5EF4-FFF2-40B4-BE49-F238E27FC236}">
                <a16:creationId xmlns:a16="http://schemas.microsoft.com/office/drawing/2014/main" id="{9F0299D3-A706-DF9E-72C1-FADF066EDA37}"/>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4116717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cxnSp>
        <p:nvCxnSpPr>
          <p:cNvPr id="9" name="Google Shape;91;p1">
            <a:extLst>
              <a:ext uri="{FF2B5EF4-FFF2-40B4-BE49-F238E27FC236}">
                <a16:creationId xmlns:a16="http://schemas.microsoft.com/office/drawing/2014/main" id="{D2C2371A-5D17-7230-1D9E-68622F7536C2}"/>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4" name="Title 13">
            <a:extLst>
              <a:ext uri="{FF2B5EF4-FFF2-40B4-BE49-F238E27FC236}">
                <a16:creationId xmlns:a16="http://schemas.microsoft.com/office/drawing/2014/main" id="{2C52F805-AC02-26F5-8F11-A7B12700C246}"/>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The following metrics are often used to measure network performance:</a:t>
            </a:r>
          </a:p>
          <a:p>
            <a:pPr marL="569913" lvl="1" indent="-295275" algn="just">
              <a:buClr>
                <a:srgbClr val="C00000"/>
              </a:buClr>
              <a:buFont typeface="Wingdings" panose="05000000000000000000" pitchFamily="2" charset="2"/>
              <a:buChar char="Ø"/>
              <a:defRPr/>
            </a:pPr>
            <a:r>
              <a:rPr lang="en-US" altLang="en-US" dirty="0"/>
              <a:t>Packet loss</a:t>
            </a:r>
          </a:p>
          <a:p>
            <a:pPr marL="569913" lvl="1" indent="-295275" algn="just">
              <a:buClr>
                <a:srgbClr val="C00000"/>
              </a:buClr>
              <a:buFont typeface="Wingdings" panose="05000000000000000000" pitchFamily="2" charset="2"/>
              <a:buChar char="Ø"/>
              <a:defRPr/>
            </a:pPr>
            <a:r>
              <a:rPr lang="en-US" altLang="en-US" dirty="0"/>
              <a:t>Throughput (e.g., “how much can I get out of the network”)</a:t>
            </a:r>
          </a:p>
          <a:p>
            <a:pPr marL="569913" lvl="1" indent="-295275" algn="just">
              <a:buClr>
                <a:srgbClr val="C00000"/>
              </a:buClr>
              <a:buFont typeface="Wingdings" panose="05000000000000000000" pitchFamily="2" charset="2"/>
              <a:buChar char="Ø"/>
              <a:defRPr/>
            </a:pPr>
            <a:r>
              <a:rPr lang="en-US" altLang="en-US" dirty="0"/>
              <a:t>Latency / round-trip time (RTT)</a:t>
            </a:r>
          </a:p>
        </p:txBody>
      </p:sp>
      <p:sp>
        <p:nvSpPr>
          <p:cNvPr id="2" name="Slide Number Placeholder 1">
            <a:extLst>
              <a:ext uri="{FF2B5EF4-FFF2-40B4-BE49-F238E27FC236}">
                <a16:creationId xmlns:a16="http://schemas.microsoft.com/office/drawing/2014/main" id="{1E3CB17A-E124-35A5-05B6-31730A0B367F}"/>
              </a:ext>
            </a:extLst>
          </p:cNvPr>
          <p:cNvSpPr>
            <a:spLocks noGrp="1"/>
          </p:cNvSpPr>
          <p:nvPr>
            <p:ph type="sldNum" sz="quarter" idx="12"/>
          </p:nvPr>
        </p:nvSpPr>
        <p:spPr/>
        <p:txBody>
          <a:bodyPr/>
          <a:lstStyle/>
          <a:p>
            <a:fld id="{8321BE9F-D765-4E0E-8B8E-F7E296A58ECA}" type="slidenum">
              <a:rPr lang="en-US" smtClean="0"/>
              <a:t>6</a:t>
            </a:fld>
            <a:endParaRPr lang="en-US"/>
          </a:p>
        </p:txBody>
      </p:sp>
    </p:spTree>
    <p:extLst>
      <p:ext uri="{BB962C8B-B14F-4D97-AF65-F5344CB8AC3E}">
        <p14:creationId xmlns:p14="http://schemas.microsoft.com/office/powerpoint/2010/main" val="31313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1"/>
            <a:ext cx="11102309" cy="125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Soft failures are those failures that do not disrupt connectivity, but may prevent high performance</a:t>
            </a:r>
          </a:p>
          <a:p>
            <a:pPr marL="512763" lvl="1" indent="-238125" algn="just">
              <a:buClr>
                <a:srgbClr val="C00000"/>
              </a:buClr>
              <a:buFont typeface="Wingdings" panose="05000000000000000000" pitchFamily="2" charset="2"/>
              <a:buChar char="Ø"/>
              <a:defRPr/>
            </a:pPr>
            <a:r>
              <a:rPr lang="en-US" altLang="en-US" dirty="0"/>
              <a:t>Critical in high-throughput high-latency networks</a:t>
            </a:r>
          </a:p>
        </p:txBody>
      </p:sp>
      <p:pic>
        <p:nvPicPr>
          <p:cNvPr id="3" name="Picture 8">
            <a:extLst>
              <a:ext uri="{FF2B5EF4-FFF2-40B4-BE49-F238E27FC236}">
                <a16:creationId xmlns:a16="http://schemas.microsoft.com/office/drawing/2014/main" id="{E37A2E60-35AA-5DA5-F41D-E76361ACE7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9969" y="2240281"/>
            <a:ext cx="5592060" cy="3910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6804905-966C-A997-DAF5-C8110A3C8672}"/>
              </a:ext>
            </a:extLst>
          </p:cNvPr>
          <p:cNvSpPr>
            <a:spLocks noGrp="1"/>
          </p:cNvSpPr>
          <p:nvPr>
            <p:ph type="sldNum" sz="quarter" idx="12"/>
          </p:nvPr>
        </p:nvSpPr>
        <p:spPr/>
        <p:txBody>
          <a:bodyPr/>
          <a:lstStyle/>
          <a:p>
            <a:fld id="{8321BE9F-D765-4E0E-8B8E-F7E296A58ECA}" type="slidenum">
              <a:rPr lang="en-US" smtClean="0"/>
              <a:t>7</a:t>
            </a:fld>
            <a:endParaRPr lang="en-US"/>
          </a:p>
        </p:txBody>
      </p:sp>
      <p:cxnSp>
        <p:nvCxnSpPr>
          <p:cNvPr id="12" name="Google Shape;91;p1">
            <a:extLst>
              <a:ext uri="{FF2B5EF4-FFF2-40B4-BE49-F238E27FC236}">
                <a16:creationId xmlns:a16="http://schemas.microsoft.com/office/drawing/2014/main" id="{514DA840-20EE-337D-C14C-AB8F5FDFA595}"/>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10175001-716A-9757-8ED1-4A4003F62640}"/>
              </a:ext>
            </a:extLst>
          </p:cNvPr>
          <p:cNvSpPr txBox="1">
            <a:spLocks/>
          </p:cNvSpPr>
          <p:nvPr/>
        </p:nvSpPr>
        <p:spPr>
          <a:xfrm>
            <a:off x="848867" y="25249"/>
            <a:ext cx="8816341" cy="858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chemeClr val="accent1">
                    <a:lumMod val="50000"/>
                  </a:schemeClr>
                </a:solidFill>
              </a:rPr>
              <a:t>Network Performance and Measurements</a:t>
            </a:r>
            <a:endParaRPr lang="en-US" sz="4000" b="1" dirty="0">
              <a:solidFill>
                <a:schemeClr val="accent1">
                  <a:lumMod val="50000"/>
                </a:schemeClr>
              </a:solidFill>
            </a:endParaRPr>
          </a:p>
        </p:txBody>
      </p:sp>
    </p:spTree>
    <p:extLst>
      <p:ext uri="{BB962C8B-B14F-4D97-AF65-F5344CB8AC3E}">
        <p14:creationId xmlns:p14="http://schemas.microsoft.com/office/powerpoint/2010/main" val="3198107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err="1"/>
              <a:t>perfSONAR</a:t>
            </a:r>
            <a:r>
              <a:rPr lang="en-US" altLang="en-US" dirty="0"/>
              <a:t> provides information that reflects the state of the network, in a multi-domain basis</a:t>
            </a:r>
          </a:p>
          <a:p>
            <a:pPr algn="just">
              <a:buClr>
                <a:srgbClr val="C00000"/>
              </a:buClr>
              <a:defRPr/>
            </a:pPr>
            <a:r>
              <a:rPr lang="en-US" altLang="en-US" dirty="0" err="1"/>
              <a:t>perfSONAR</a:t>
            </a:r>
            <a:r>
              <a:rPr lang="en-US" altLang="en-US" dirty="0"/>
              <a:t> = Measurement Middleware</a:t>
            </a:r>
          </a:p>
        </p:txBody>
      </p:sp>
      <p:sp>
        <p:nvSpPr>
          <p:cNvPr id="2" name="Slide Number Placeholder 1">
            <a:extLst>
              <a:ext uri="{FF2B5EF4-FFF2-40B4-BE49-F238E27FC236}">
                <a16:creationId xmlns:a16="http://schemas.microsoft.com/office/drawing/2014/main" id="{1DB20BFA-E530-1B88-A818-65FFD7183001}"/>
              </a:ext>
            </a:extLst>
          </p:cNvPr>
          <p:cNvSpPr>
            <a:spLocks noGrp="1"/>
          </p:cNvSpPr>
          <p:nvPr>
            <p:ph type="sldNum" sz="quarter" idx="12"/>
          </p:nvPr>
        </p:nvSpPr>
        <p:spPr/>
        <p:txBody>
          <a:bodyPr/>
          <a:lstStyle/>
          <a:p>
            <a:fld id="{8321BE9F-D765-4E0E-8B8E-F7E296A58ECA}" type="slidenum">
              <a:rPr lang="en-US" smtClean="0"/>
              <a:t>8</a:t>
            </a:fld>
            <a:endParaRPr lang="en-US"/>
          </a:p>
        </p:txBody>
      </p:sp>
      <p:cxnSp>
        <p:nvCxnSpPr>
          <p:cNvPr id="11" name="Google Shape;91;p1">
            <a:extLst>
              <a:ext uri="{FF2B5EF4-FFF2-40B4-BE49-F238E27FC236}">
                <a16:creationId xmlns:a16="http://schemas.microsoft.com/office/drawing/2014/main" id="{A817BB2C-A484-B45E-5EEE-01EC145E5549}"/>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2" name="Title 13">
            <a:extLst>
              <a:ext uri="{FF2B5EF4-FFF2-40B4-BE49-F238E27FC236}">
                <a16:creationId xmlns:a16="http://schemas.microsoft.com/office/drawing/2014/main" id="{02EF36AF-D68A-6BF0-F75F-B5F83A89F411}"/>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4271070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0" name="Google Shape;90;p1"/>
          <p:cNvSpPr/>
          <p:nvPr/>
        </p:nvSpPr>
        <p:spPr>
          <a:xfrm>
            <a:off x="0" y="0"/>
            <a:ext cx="12192000" cy="6858000"/>
          </a:xfrm>
          <a:prstGeom prst="rect">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Arial"/>
              <a:ea typeface="Arial"/>
              <a:cs typeface="Arial"/>
              <a:sym typeface="Arial"/>
            </a:endParaRPr>
          </a:p>
        </p:txBody>
      </p:sp>
      <p:sp>
        <p:nvSpPr>
          <p:cNvPr id="5" name="Rectangle 3">
            <a:extLst>
              <a:ext uri="{FF2B5EF4-FFF2-40B4-BE49-F238E27FC236}">
                <a16:creationId xmlns:a16="http://schemas.microsoft.com/office/drawing/2014/main" id="{098E06D7-32CD-E525-F948-CA9C4E282EF5}"/>
              </a:ext>
            </a:extLst>
          </p:cNvPr>
          <p:cNvSpPr txBox="1">
            <a:spLocks noChangeArrowheads="1"/>
          </p:cNvSpPr>
          <p:nvPr/>
        </p:nvSpPr>
        <p:spPr bwMode="auto">
          <a:xfrm>
            <a:off x="544845" y="986220"/>
            <a:ext cx="11102309" cy="35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just">
              <a:buClr>
                <a:srgbClr val="C00000"/>
              </a:buClr>
              <a:defRPr/>
            </a:pPr>
            <a:r>
              <a:rPr lang="en-US" altLang="en-US" dirty="0"/>
              <a:t>Measurements allow us to:</a:t>
            </a:r>
          </a:p>
          <a:p>
            <a:pPr marL="569913" lvl="1" indent="-295275" algn="just">
              <a:buClr>
                <a:srgbClr val="C00000"/>
              </a:buClr>
              <a:buFont typeface="Wingdings" panose="05000000000000000000" pitchFamily="2" charset="2"/>
              <a:buChar char="Ø"/>
              <a:defRPr/>
            </a:pPr>
            <a:r>
              <a:rPr lang="en-US" altLang="en-US" dirty="0"/>
              <a:t>Learn the performance limits (e.g., maximum throughput, minimum delay)</a:t>
            </a:r>
          </a:p>
          <a:p>
            <a:pPr marL="569913" lvl="1" indent="-295275" algn="just">
              <a:buClr>
                <a:srgbClr val="C00000"/>
              </a:buClr>
              <a:buFont typeface="Wingdings" panose="05000000000000000000" pitchFamily="2" charset="2"/>
              <a:buChar char="Ø"/>
              <a:defRPr/>
            </a:pPr>
            <a:r>
              <a:rPr lang="en-US" altLang="en-US" dirty="0"/>
              <a:t>Discover the current state of the network</a:t>
            </a:r>
          </a:p>
          <a:p>
            <a:pPr marL="569913" lvl="1" indent="-295275" algn="just">
              <a:buClr>
                <a:srgbClr val="C00000"/>
              </a:buClr>
              <a:buFont typeface="Wingdings" panose="05000000000000000000" pitchFamily="2" charset="2"/>
              <a:buChar char="Ø"/>
              <a:defRPr/>
            </a:pPr>
            <a:r>
              <a:rPr lang="en-US" altLang="en-US" dirty="0"/>
              <a:t>Modify configuration rules</a:t>
            </a:r>
          </a:p>
          <a:p>
            <a:pPr marL="569913" lvl="1" indent="-295275" algn="just">
              <a:buClr>
                <a:srgbClr val="C00000"/>
              </a:buClr>
              <a:buFont typeface="Wingdings" panose="05000000000000000000" pitchFamily="2" charset="2"/>
              <a:buChar char="Ø"/>
              <a:defRPr/>
            </a:pPr>
            <a:r>
              <a:rPr lang="en-US" altLang="en-US" dirty="0"/>
              <a:t>Implement a control loop</a:t>
            </a:r>
          </a:p>
          <a:p>
            <a:pPr marL="569913" lvl="1" indent="-295275" algn="just">
              <a:buClr>
                <a:srgbClr val="C00000"/>
              </a:buClr>
              <a:buFont typeface="Wingdings" panose="05000000000000000000" pitchFamily="2" charset="2"/>
              <a:buChar char="Ø"/>
              <a:defRPr/>
            </a:pPr>
            <a:endParaRPr lang="en-US" altLang="en-US" dirty="0"/>
          </a:p>
          <a:p>
            <a:pPr algn="just">
              <a:buClr>
                <a:srgbClr val="C00000"/>
              </a:buClr>
              <a:defRPr/>
            </a:pPr>
            <a:endParaRPr lang="en-US" altLang="en-US" dirty="0"/>
          </a:p>
        </p:txBody>
      </p:sp>
      <p:pic>
        <p:nvPicPr>
          <p:cNvPr id="11" name="Picture 10">
            <a:extLst>
              <a:ext uri="{FF2B5EF4-FFF2-40B4-BE49-F238E27FC236}">
                <a16:creationId xmlns:a16="http://schemas.microsoft.com/office/drawing/2014/main" id="{FEB37E9C-1F66-DD52-6508-494B7A5C5A81}"/>
              </a:ext>
            </a:extLst>
          </p:cNvPr>
          <p:cNvPicPr>
            <a:picLocks noChangeAspect="1"/>
          </p:cNvPicPr>
          <p:nvPr/>
        </p:nvPicPr>
        <p:blipFill>
          <a:blip r:embed="rId3"/>
          <a:stretch>
            <a:fillRect/>
          </a:stretch>
        </p:blipFill>
        <p:spPr>
          <a:xfrm>
            <a:off x="2869982" y="2665152"/>
            <a:ext cx="6452034" cy="3558990"/>
          </a:xfrm>
          <a:prstGeom prst="rect">
            <a:avLst/>
          </a:prstGeom>
        </p:spPr>
      </p:pic>
      <p:sp>
        <p:nvSpPr>
          <p:cNvPr id="2" name="Slide Number Placeholder 1">
            <a:extLst>
              <a:ext uri="{FF2B5EF4-FFF2-40B4-BE49-F238E27FC236}">
                <a16:creationId xmlns:a16="http://schemas.microsoft.com/office/drawing/2014/main" id="{C3C5E123-AFA5-BA35-1473-056591576FB7}"/>
              </a:ext>
            </a:extLst>
          </p:cNvPr>
          <p:cNvSpPr>
            <a:spLocks noGrp="1"/>
          </p:cNvSpPr>
          <p:nvPr>
            <p:ph type="sldNum" sz="quarter" idx="12"/>
          </p:nvPr>
        </p:nvSpPr>
        <p:spPr/>
        <p:txBody>
          <a:bodyPr/>
          <a:lstStyle/>
          <a:p>
            <a:fld id="{8321BE9F-D765-4E0E-8B8E-F7E296A58ECA}" type="slidenum">
              <a:rPr lang="en-US" smtClean="0"/>
              <a:t>9</a:t>
            </a:fld>
            <a:endParaRPr lang="en-US"/>
          </a:p>
        </p:txBody>
      </p:sp>
      <p:cxnSp>
        <p:nvCxnSpPr>
          <p:cNvPr id="12" name="Google Shape;91;p1">
            <a:extLst>
              <a:ext uri="{FF2B5EF4-FFF2-40B4-BE49-F238E27FC236}">
                <a16:creationId xmlns:a16="http://schemas.microsoft.com/office/drawing/2014/main" id="{21F4CAA0-9FB6-19EE-FA56-5BB39DD34587}"/>
              </a:ext>
            </a:extLst>
          </p:cNvPr>
          <p:cNvCxnSpPr>
            <a:cxnSpLocks/>
          </p:cNvCxnSpPr>
          <p:nvPr/>
        </p:nvCxnSpPr>
        <p:spPr>
          <a:xfrm flipV="1">
            <a:off x="848867" y="828088"/>
            <a:ext cx="8537448" cy="25959"/>
          </a:xfrm>
          <a:prstGeom prst="straightConnector1">
            <a:avLst/>
          </a:prstGeom>
          <a:noFill/>
          <a:ln w="38100" cap="flat" cmpd="sng">
            <a:solidFill>
              <a:srgbClr val="C00000"/>
            </a:solidFill>
            <a:prstDash val="solid"/>
            <a:miter lim="800000"/>
            <a:headEnd type="none" w="sm" len="sm"/>
            <a:tailEnd type="none" w="sm" len="sm"/>
          </a:ln>
        </p:spPr>
      </p:cxnSp>
      <p:sp>
        <p:nvSpPr>
          <p:cNvPr id="13" name="Title 13">
            <a:extLst>
              <a:ext uri="{FF2B5EF4-FFF2-40B4-BE49-F238E27FC236}">
                <a16:creationId xmlns:a16="http://schemas.microsoft.com/office/drawing/2014/main" id="{D91B0169-A0A4-B9C0-C5B6-264BD1C8BD48}"/>
              </a:ext>
            </a:extLst>
          </p:cNvPr>
          <p:cNvSpPr>
            <a:spLocks noGrp="1"/>
          </p:cNvSpPr>
          <p:nvPr>
            <p:ph type="ctrTitle"/>
          </p:nvPr>
        </p:nvSpPr>
        <p:spPr>
          <a:xfrm>
            <a:off x="848867" y="25249"/>
            <a:ext cx="8816341" cy="858400"/>
          </a:xfrm>
        </p:spPr>
        <p:txBody>
          <a:bodyPr>
            <a:normAutofit/>
          </a:bodyPr>
          <a:lstStyle/>
          <a:p>
            <a:pPr algn="l"/>
            <a:r>
              <a:rPr lang="en-US" sz="4000" b="1" dirty="0">
                <a:solidFill>
                  <a:schemeClr val="accent1">
                    <a:lumMod val="50000"/>
                  </a:schemeClr>
                </a:solidFill>
              </a:rPr>
              <a:t>Network Performance and Measurements</a:t>
            </a:r>
          </a:p>
        </p:txBody>
      </p:sp>
    </p:spTree>
    <p:extLst>
      <p:ext uri="{BB962C8B-B14F-4D97-AF65-F5344CB8AC3E}">
        <p14:creationId xmlns:p14="http://schemas.microsoft.com/office/powerpoint/2010/main" val="4158618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3954</Words>
  <Application>Microsoft Office PowerPoint</Application>
  <PresentationFormat>Widescreen</PresentationFormat>
  <Paragraphs>402</Paragraphs>
  <Slides>58</Slides>
  <Notes>57</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5" baseType="lpstr">
      <vt:lpstr>Arial</vt:lpstr>
      <vt:lpstr>Calibri</vt:lpstr>
      <vt:lpstr>Calibri Light</vt:lpstr>
      <vt:lpstr>Times New Roman</vt:lpstr>
      <vt:lpstr>Wingdings</vt:lpstr>
      <vt:lpstr>Office Theme</vt:lpstr>
      <vt:lpstr>Visio</vt:lpstr>
      <vt:lpstr>PowerPoint Presentation</vt:lpstr>
      <vt:lpstr>Agenda</vt:lpstr>
      <vt:lpstr>Review – Science DMZ</vt:lpstr>
      <vt:lpstr>Review – Science DMZ</vt:lpstr>
      <vt:lpstr>Review – Science DMZ</vt:lpstr>
      <vt:lpstr>Network Performance and Measurements</vt:lpstr>
      <vt:lpstr>PowerPoint Presentation</vt:lpstr>
      <vt:lpstr>Network Performance and Measurements</vt:lpstr>
      <vt:lpstr>Network Performance and Measurements</vt:lpstr>
      <vt:lpstr>Network Performance and Measurements</vt:lpstr>
      <vt:lpstr>Network Performance and Measurements</vt:lpstr>
      <vt:lpstr>Network Performance and Measurements</vt:lpstr>
      <vt:lpstr>Network Performance and Measurements</vt:lpstr>
      <vt:lpstr>Network Performance and Measurements</vt:lpstr>
      <vt:lpstr>Network Performance and Measurements</vt:lpstr>
      <vt:lpstr>Network Performance and Measurements</vt:lpstr>
      <vt:lpstr>Network Performance and Measurements</vt:lpstr>
      <vt:lpstr>Lessons Learned </vt:lpstr>
      <vt:lpstr>Lessons Learned </vt:lpstr>
      <vt:lpstr>Lessons Learned </vt:lpstr>
      <vt:lpstr>Lessons Learned </vt:lpstr>
      <vt:lpstr>Lessons Learned </vt:lpstr>
      <vt:lpstr>Trends in Network Performance and Measurements</vt:lpstr>
      <vt:lpstr>Trends in Network Performance and Measurements</vt:lpstr>
      <vt:lpstr>Trends in Network Performance and Measurements</vt:lpstr>
      <vt:lpstr>Programmable Switch ASICs</vt:lpstr>
      <vt:lpstr>Programmable Switch ASICs</vt:lpstr>
      <vt:lpstr>Programmable Switch ASICs</vt:lpstr>
      <vt:lpstr>Programmable Switch ASICs</vt:lpstr>
      <vt:lpstr>Programmable Switch ASICs</vt:lpstr>
      <vt:lpstr>Programmable Switch ASICs</vt:lpstr>
      <vt:lpstr>Programmable Switch ASICs</vt:lpstr>
      <vt:lpstr>Fine-grained Measurements</vt:lpstr>
      <vt:lpstr>Fine-grained Measurements</vt:lpstr>
      <vt:lpstr>Fine-grained Measurements</vt:lpstr>
      <vt:lpstr>Fine-grained Measurements</vt:lpstr>
      <vt:lpstr>Fine-grained Measurements</vt:lpstr>
      <vt:lpstr>Fine-grained Measurements</vt:lpstr>
      <vt:lpstr>Fine-grained Measurements</vt:lpstr>
      <vt:lpstr>Fine-grained Measurements</vt:lpstr>
      <vt:lpstr>Fine-grained Measurements</vt:lpstr>
      <vt:lpstr>Fine-grained Measurements</vt:lpstr>
      <vt:lpstr>Fine-grained Measurements</vt:lpstr>
      <vt:lpstr>Programmable ASICs – Opportunities and Challenges</vt:lpstr>
      <vt:lpstr>Programmable ASICs – Opportunities and Challenges</vt:lpstr>
      <vt:lpstr>Thank you</vt:lpstr>
      <vt:lpstr>Fined-grained Measurements</vt:lpstr>
      <vt:lpstr>Fined-grained Measurements</vt:lpstr>
      <vt:lpstr>Fined-grained Measurements</vt:lpstr>
      <vt:lpstr>Fined-grained Measurements</vt:lpstr>
      <vt:lpstr>Fined-grained Measurements</vt:lpstr>
      <vt:lpstr>Fined-grained Measurements</vt:lpstr>
      <vt:lpstr>Fined-grained Measurements</vt:lpstr>
      <vt:lpstr>Fined-grained Measurements</vt:lpstr>
      <vt:lpstr>Fined-grained Measurements</vt:lpstr>
      <vt:lpstr>Fined-grained Measurements</vt:lpstr>
      <vt:lpstr>Network Performance and Measurements</vt:lpstr>
      <vt:lpstr>Network Performance and Measurements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Crichigno Benitez, Jorge</dc:creator>
  <cp:lastModifiedBy>Crichigno Benitez, Jorge</cp:lastModifiedBy>
  <cp:revision>2</cp:revision>
  <dcterms:created xsi:type="dcterms:W3CDTF">2023-01-27T02:16:21Z</dcterms:created>
  <dcterms:modified xsi:type="dcterms:W3CDTF">2023-01-30T19:18:59Z</dcterms:modified>
</cp:coreProperties>
</file>