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408" r:id="rId2"/>
    <p:sldId id="446" r:id="rId3"/>
    <p:sldId id="1221" r:id="rId4"/>
    <p:sldId id="1223" r:id="rId5"/>
    <p:sldId id="1224" r:id="rId6"/>
    <p:sldId id="1226" r:id="rId7"/>
    <p:sldId id="1227" r:id="rId8"/>
    <p:sldId id="1252" r:id="rId9"/>
    <p:sldId id="1228" r:id="rId10"/>
    <p:sldId id="1229" r:id="rId11"/>
    <p:sldId id="1230" r:id="rId12"/>
    <p:sldId id="1231" r:id="rId13"/>
    <p:sldId id="1232" r:id="rId14"/>
    <p:sldId id="1233" r:id="rId15"/>
    <p:sldId id="1234" r:id="rId16"/>
    <p:sldId id="1235" r:id="rId17"/>
    <p:sldId id="1246" r:id="rId18"/>
    <p:sldId id="1236" r:id="rId19"/>
    <p:sldId id="1237" r:id="rId20"/>
    <p:sldId id="1238" r:id="rId21"/>
    <p:sldId id="1239" r:id="rId22"/>
    <p:sldId id="1240" r:id="rId23"/>
    <p:sldId id="1243" r:id="rId24"/>
    <p:sldId id="1241" r:id="rId25"/>
    <p:sldId id="1244" r:id="rId26"/>
    <p:sldId id="1242" r:id="rId27"/>
    <p:sldId id="1249" r:id="rId28"/>
    <p:sldId id="1251" r:id="rId29"/>
    <p:sldId id="1253" r:id="rId30"/>
    <p:sldId id="1247" r:id="rId31"/>
    <p:sldId id="122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3C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89E142-1CF5-4B4D-96EE-66F9079BCF02}" v="32" dt="2022-09-21T18:38:57.2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4314" autoAdjust="0"/>
  </p:normalViewPr>
  <p:slideViewPr>
    <p:cSldViewPr snapToGrid="0" snapToObjects="1">
      <p:cViewPr varScale="1">
        <p:scale>
          <a:sx n="65" d="100"/>
          <a:sy n="65" d="100"/>
        </p:scale>
        <p:origin x="55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229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chigno Benitez, Jorge" userId="e8c2d0ca-3c76-40b7-b803-52729ce5e219" providerId="ADAL" clId="{3E89E142-1CF5-4B4D-96EE-66F9079BCF02}"/>
    <pc:docChg chg="undo custSel addSld delSld modSld sldOrd">
      <pc:chgData name="Crichigno Benitez, Jorge" userId="e8c2d0ca-3c76-40b7-b803-52729ce5e219" providerId="ADAL" clId="{3E89E142-1CF5-4B4D-96EE-66F9079BCF02}" dt="2022-09-23T17:41:20.895" v="2113" actId="478"/>
      <pc:docMkLst>
        <pc:docMk/>
      </pc:docMkLst>
      <pc:sldChg chg="addSp delSp modSp mod">
        <pc:chgData name="Crichigno Benitez, Jorge" userId="e8c2d0ca-3c76-40b7-b803-52729ce5e219" providerId="ADAL" clId="{3E89E142-1CF5-4B4D-96EE-66F9079BCF02}" dt="2022-09-21T17:02:04.677" v="1997" actId="20577"/>
        <pc:sldMkLst>
          <pc:docMk/>
          <pc:sldMk cId="1794598905" sldId="408"/>
        </pc:sldMkLst>
        <pc:spChg chg="mod">
          <ac:chgData name="Crichigno Benitez, Jorge" userId="e8c2d0ca-3c76-40b7-b803-52729ce5e219" providerId="ADAL" clId="{3E89E142-1CF5-4B4D-96EE-66F9079BCF02}" dt="2022-09-21T17:02:04.677" v="1997" actId="20577"/>
          <ac:spMkLst>
            <pc:docMk/>
            <pc:sldMk cId="1794598905" sldId="408"/>
            <ac:spMk id="2" creationId="{0D1F3A99-91F5-44A2-9A29-778E2BCA2F9C}"/>
          </ac:spMkLst>
        </pc:spChg>
        <pc:spChg chg="add mod">
          <ac:chgData name="Crichigno Benitez, Jorge" userId="e8c2d0ca-3c76-40b7-b803-52729ce5e219" providerId="ADAL" clId="{3E89E142-1CF5-4B4D-96EE-66F9079BCF02}" dt="2022-09-21T16:59:49.725" v="1960" actId="20577"/>
          <ac:spMkLst>
            <pc:docMk/>
            <pc:sldMk cId="1794598905" sldId="408"/>
            <ac:spMk id="3" creationId="{91EFA588-080C-CC40-76D6-CB0BF21CDCC7}"/>
          </ac:spMkLst>
        </pc:spChg>
        <pc:graphicFrameChg chg="add del mod">
          <ac:chgData name="Crichigno Benitez, Jorge" userId="e8c2d0ca-3c76-40b7-b803-52729ce5e219" providerId="ADAL" clId="{3E89E142-1CF5-4B4D-96EE-66F9079BCF02}" dt="2022-09-21T16:57:11.389" v="1897"/>
          <ac:graphicFrameMkLst>
            <pc:docMk/>
            <pc:sldMk cId="1794598905" sldId="408"/>
            <ac:graphicFrameMk id="4" creationId="{A4E3B510-E567-B17F-1B17-3DE815FCF2B0}"/>
          </ac:graphicFrameMkLst>
        </pc:graphicFrameChg>
        <pc:picChg chg="mod">
          <ac:chgData name="Crichigno Benitez, Jorge" userId="e8c2d0ca-3c76-40b7-b803-52729ce5e219" providerId="ADAL" clId="{3E89E142-1CF5-4B4D-96EE-66F9079BCF02}" dt="2022-09-21T16:58:02.943" v="1915" actId="1076"/>
          <ac:picMkLst>
            <pc:docMk/>
            <pc:sldMk cId="1794598905" sldId="408"/>
            <ac:picMk id="7" creationId="{39FDFD71-6C4B-430D-0A7D-F7BC9239C196}"/>
          </ac:picMkLst>
        </pc:picChg>
        <pc:picChg chg="add mod">
          <ac:chgData name="Crichigno Benitez, Jorge" userId="e8c2d0ca-3c76-40b7-b803-52729ce5e219" providerId="ADAL" clId="{3E89E142-1CF5-4B4D-96EE-66F9079BCF02}" dt="2022-09-21T16:58:56.833" v="1922" actId="1076"/>
          <ac:picMkLst>
            <pc:docMk/>
            <pc:sldMk cId="1794598905" sldId="408"/>
            <ac:picMk id="8" creationId="{C4414205-680D-F041-9907-023EBF3CFD71}"/>
          </ac:picMkLst>
        </pc:picChg>
      </pc:sldChg>
      <pc:sldChg chg="modSp mod">
        <pc:chgData name="Crichigno Benitez, Jorge" userId="e8c2d0ca-3c76-40b7-b803-52729ce5e219" providerId="ADAL" clId="{3E89E142-1CF5-4B4D-96EE-66F9079BCF02}" dt="2022-09-18T14:30:56.617" v="1328" actId="14100"/>
        <pc:sldMkLst>
          <pc:docMk/>
          <pc:sldMk cId="1802126730" sldId="1221"/>
        </pc:sldMkLst>
        <pc:cxnChg chg="mod">
          <ac:chgData name="Crichigno Benitez, Jorge" userId="e8c2d0ca-3c76-40b7-b803-52729ce5e219" providerId="ADAL" clId="{3E89E142-1CF5-4B4D-96EE-66F9079BCF02}" dt="2022-09-18T14:30:56.617" v="1328" actId="14100"/>
          <ac:cxnSpMkLst>
            <pc:docMk/>
            <pc:sldMk cId="1802126730" sldId="1221"/>
            <ac:cxnSpMk id="4" creationId="{317C6886-4E51-4FCE-9CB6-B02F2B2FB8F0}"/>
          </ac:cxnSpMkLst>
        </pc:cxnChg>
      </pc:sldChg>
      <pc:sldChg chg="addSp delSp modSp del mod">
        <pc:chgData name="Crichigno Benitez, Jorge" userId="e8c2d0ca-3c76-40b7-b803-52729ce5e219" providerId="ADAL" clId="{3E89E142-1CF5-4B4D-96EE-66F9079BCF02}" dt="2022-09-21T17:00:08.073" v="1961" actId="2696"/>
        <pc:sldMkLst>
          <pc:docMk/>
          <pc:sldMk cId="818160573" sldId="1222"/>
        </pc:sldMkLst>
        <pc:spChg chg="mod">
          <ac:chgData name="Crichigno Benitez, Jorge" userId="e8c2d0ca-3c76-40b7-b803-52729ce5e219" providerId="ADAL" clId="{3E89E142-1CF5-4B4D-96EE-66F9079BCF02}" dt="2022-09-20T19:48:49.360" v="1663" actId="20577"/>
          <ac:spMkLst>
            <pc:docMk/>
            <pc:sldMk cId="818160573" sldId="1222"/>
            <ac:spMk id="3" creationId="{4BC348B2-A502-4478-977C-9683494609FC}"/>
          </ac:spMkLst>
        </pc:spChg>
        <pc:cxnChg chg="del mod">
          <ac:chgData name="Crichigno Benitez, Jorge" userId="e8c2d0ca-3c76-40b7-b803-52729ce5e219" providerId="ADAL" clId="{3E89E142-1CF5-4B4D-96EE-66F9079BCF02}" dt="2022-09-18T14:31:05.343" v="1329" actId="478"/>
          <ac:cxnSpMkLst>
            <pc:docMk/>
            <pc:sldMk cId="818160573" sldId="1222"/>
            <ac:cxnSpMk id="4" creationId="{317C6886-4E51-4FCE-9CB6-B02F2B2FB8F0}"/>
          </ac:cxnSpMkLst>
        </pc:cxnChg>
        <pc:cxnChg chg="add mod">
          <ac:chgData name="Crichigno Benitez, Jorge" userId="e8c2d0ca-3c76-40b7-b803-52729ce5e219" providerId="ADAL" clId="{3E89E142-1CF5-4B4D-96EE-66F9079BCF02}" dt="2022-09-18T14:31:05.824" v="1330"/>
          <ac:cxnSpMkLst>
            <pc:docMk/>
            <pc:sldMk cId="818160573" sldId="1222"/>
            <ac:cxnSpMk id="5" creationId="{1EC2C1D6-69D9-D392-D1D8-EE5D25AA9E85}"/>
          </ac:cxnSpMkLst>
        </pc:cxnChg>
      </pc:sldChg>
      <pc:sldChg chg="delSp add mod">
        <pc:chgData name="Crichigno Benitez, Jorge" userId="e8c2d0ca-3c76-40b7-b803-52729ce5e219" providerId="ADAL" clId="{3E89E142-1CF5-4B4D-96EE-66F9079BCF02}" dt="2022-09-23T17:41:20.895" v="2113" actId="478"/>
        <pc:sldMkLst>
          <pc:docMk/>
          <pc:sldMk cId="3282351409" sldId="1222"/>
        </pc:sldMkLst>
        <pc:spChg chg="del">
          <ac:chgData name="Crichigno Benitez, Jorge" userId="e8c2d0ca-3c76-40b7-b803-52729ce5e219" providerId="ADAL" clId="{3E89E142-1CF5-4B4D-96EE-66F9079BCF02}" dt="2022-09-23T17:41:20.895" v="2113" actId="478"/>
          <ac:spMkLst>
            <pc:docMk/>
            <pc:sldMk cId="3282351409" sldId="1222"/>
            <ac:spMk id="7" creationId="{13F2F4B4-3350-7A9D-5DEB-3284D65382EF}"/>
          </ac:spMkLst>
        </pc:spChg>
        <pc:cxnChg chg="del">
          <ac:chgData name="Crichigno Benitez, Jorge" userId="e8c2d0ca-3c76-40b7-b803-52729ce5e219" providerId="ADAL" clId="{3E89E142-1CF5-4B4D-96EE-66F9079BCF02}" dt="2022-09-23T17:41:17.568" v="2112" actId="478"/>
          <ac:cxnSpMkLst>
            <pc:docMk/>
            <pc:sldMk cId="3282351409" sldId="1222"/>
            <ac:cxnSpMk id="8" creationId="{0E1D1804-5F9F-B13C-438B-7FE4648EE494}"/>
          </ac:cxnSpMkLst>
        </pc:cxnChg>
      </pc:sldChg>
      <pc:sldChg chg="addSp delSp modSp mod">
        <pc:chgData name="Crichigno Benitez, Jorge" userId="e8c2d0ca-3c76-40b7-b803-52729ce5e219" providerId="ADAL" clId="{3E89E142-1CF5-4B4D-96EE-66F9079BCF02}" dt="2022-09-21T17:00:42.943" v="1979" actId="20577"/>
        <pc:sldMkLst>
          <pc:docMk/>
          <pc:sldMk cId="1897047553" sldId="1223"/>
        </pc:sldMkLst>
        <pc:spChg chg="mod">
          <ac:chgData name="Crichigno Benitez, Jorge" userId="e8c2d0ca-3c76-40b7-b803-52729ce5e219" providerId="ADAL" clId="{3E89E142-1CF5-4B4D-96EE-66F9079BCF02}" dt="2022-09-21T17:00:42.943" v="1979" actId="20577"/>
          <ac:spMkLst>
            <pc:docMk/>
            <pc:sldMk cId="1897047553" sldId="1223"/>
            <ac:spMk id="3" creationId="{4BC348B2-A502-4478-977C-9683494609FC}"/>
          </ac:spMkLst>
        </pc:spChg>
        <pc:cxnChg chg="del mod">
          <ac:chgData name="Crichigno Benitez, Jorge" userId="e8c2d0ca-3c76-40b7-b803-52729ce5e219" providerId="ADAL" clId="{3E89E142-1CF5-4B4D-96EE-66F9079BCF02}" dt="2022-09-18T14:31:08.791" v="1331" actId="478"/>
          <ac:cxnSpMkLst>
            <pc:docMk/>
            <pc:sldMk cId="1897047553" sldId="1223"/>
            <ac:cxnSpMk id="4" creationId="{317C6886-4E51-4FCE-9CB6-B02F2B2FB8F0}"/>
          </ac:cxnSpMkLst>
        </pc:cxnChg>
        <pc:cxnChg chg="add mod">
          <ac:chgData name="Crichigno Benitez, Jorge" userId="e8c2d0ca-3c76-40b7-b803-52729ce5e219" providerId="ADAL" clId="{3E89E142-1CF5-4B4D-96EE-66F9079BCF02}" dt="2022-09-18T14:31:09.426" v="1332"/>
          <ac:cxnSpMkLst>
            <pc:docMk/>
            <pc:sldMk cId="1897047553" sldId="1223"/>
            <ac:cxnSpMk id="7" creationId="{28FD011A-8DB7-5B00-618E-C79F8786DC31}"/>
          </ac:cxnSpMkLst>
        </pc:cxnChg>
      </pc:sldChg>
      <pc:sldChg chg="modSp mod">
        <pc:chgData name="Crichigno Benitez, Jorge" userId="e8c2d0ca-3c76-40b7-b803-52729ce5e219" providerId="ADAL" clId="{3E89E142-1CF5-4B4D-96EE-66F9079BCF02}" dt="2022-09-18T14:31:21.946" v="1334" actId="14100"/>
        <pc:sldMkLst>
          <pc:docMk/>
          <pc:sldMk cId="4062673608" sldId="1224"/>
        </pc:sldMkLst>
        <pc:cxnChg chg="mod">
          <ac:chgData name="Crichigno Benitez, Jorge" userId="e8c2d0ca-3c76-40b7-b803-52729ce5e219" providerId="ADAL" clId="{3E89E142-1CF5-4B4D-96EE-66F9079BCF02}" dt="2022-09-18T14:31:21.946" v="1334" actId="14100"/>
          <ac:cxnSpMkLst>
            <pc:docMk/>
            <pc:sldMk cId="4062673608" sldId="1224"/>
            <ac:cxnSpMk id="4" creationId="{317C6886-4E51-4FCE-9CB6-B02F2B2FB8F0}"/>
          </ac:cxnSpMkLst>
        </pc:cxnChg>
      </pc:sldChg>
      <pc:sldChg chg="modSp mod">
        <pc:chgData name="Crichigno Benitez, Jorge" userId="e8c2d0ca-3c76-40b7-b803-52729ce5e219" providerId="ADAL" clId="{3E89E142-1CF5-4B4D-96EE-66F9079BCF02}" dt="2022-09-21T17:24:21.066" v="2056" actId="20577"/>
        <pc:sldMkLst>
          <pc:docMk/>
          <pc:sldMk cId="3496747480" sldId="1226"/>
        </pc:sldMkLst>
        <pc:spChg chg="mod">
          <ac:chgData name="Crichigno Benitez, Jorge" userId="e8c2d0ca-3c76-40b7-b803-52729ce5e219" providerId="ADAL" clId="{3E89E142-1CF5-4B4D-96EE-66F9079BCF02}" dt="2022-09-21T17:03:20.217" v="1998" actId="20577"/>
          <ac:spMkLst>
            <pc:docMk/>
            <pc:sldMk cId="3496747480" sldId="1226"/>
            <ac:spMk id="2" creationId="{C9E7A209-383F-4C01-82CC-D2F99971FC58}"/>
          </ac:spMkLst>
        </pc:spChg>
        <pc:spChg chg="mod">
          <ac:chgData name="Crichigno Benitez, Jorge" userId="e8c2d0ca-3c76-40b7-b803-52729ce5e219" providerId="ADAL" clId="{3E89E142-1CF5-4B4D-96EE-66F9079BCF02}" dt="2022-09-21T17:24:21.066" v="2056" actId="20577"/>
          <ac:spMkLst>
            <pc:docMk/>
            <pc:sldMk cId="3496747480" sldId="1226"/>
            <ac:spMk id="3" creationId="{4BC348B2-A502-4478-977C-9683494609FC}"/>
          </ac:spMkLst>
        </pc:spChg>
        <pc:cxnChg chg="mod">
          <ac:chgData name="Crichigno Benitez, Jorge" userId="e8c2d0ca-3c76-40b7-b803-52729ce5e219" providerId="ADAL" clId="{3E89E142-1CF5-4B4D-96EE-66F9079BCF02}" dt="2022-09-21T17:03:25.675" v="1999" actId="14100"/>
          <ac:cxnSpMkLst>
            <pc:docMk/>
            <pc:sldMk cId="3496747480" sldId="1226"/>
            <ac:cxnSpMk id="4" creationId="{317C6886-4E51-4FCE-9CB6-B02F2B2FB8F0}"/>
          </ac:cxnSpMkLst>
        </pc:cxnChg>
      </pc:sldChg>
      <pc:sldChg chg="addSp modSp mod">
        <pc:chgData name="Crichigno Benitez, Jorge" userId="e8c2d0ca-3c76-40b7-b803-52729ce5e219" providerId="ADAL" clId="{3E89E142-1CF5-4B4D-96EE-66F9079BCF02}" dt="2022-09-21T17:26:29.183" v="2062" actId="1076"/>
        <pc:sldMkLst>
          <pc:docMk/>
          <pc:sldMk cId="2934469083" sldId="1228"/>
        </pc:sldMkLst>
        <pc:spChg chg="mod">
          <ac:chgData name="Crichigno Benitez, Jorge" userId="e8c2d0ca-3c76-40b7-b803-52729ce5e219" providerId="ADAL" clId="{3E89E142-1CF5-4B4D-96EE-66F9079BCF02}" dt="2022-09-21T17:26:25.622" v="2060" actId="1076"/>
          <ac:spMkLst>
            <pc:docMk/>
            <pc:sldMk cId="2934469083" sldId="1228"/>
            <ac:spMk id="3" creationId="{4BC348B2-A502-4478-977C-9683494609FC}"/>
          </ac:spMkLst>
        </pc:spChg>
        <pc:picChg chg="add mod">
          <ac:chgData name="Crichigno Benitez, Jorge" userId="e8c2d0ca-3c76-40b7-b803-52729ce5e219" providerId="ADAL" clId="{3E89E142-1CF5-4B4D-96EE-66F9079BCF02}" dt="2022-09-21T17:26:29.183" v="2062" actId="1076"/>
          <ac:picMkLst>
            <pc:docMk/>
            <pc:sldMk cId="2934469083" sldId="1228"/>
            <ac:picMk id="7" creationId="{C21AC9DF-08A4-18EF-1E4A-2F0733DB3356}"/>
          </ac:picMkLst>
        </pc:picChg>
      </pc:sldChg>
      <pc:sldChg chg="addSp modSp mod">
        <pc:chgData name="Crichigno Benitez, Jorge" userId="e8c2d0ca-3c76-40b7-b803-52729ce5e219" providerId="ADAL" clId="{3E89E142-1CF5-4B4D-96EE-66F9079BCF02}" dt="2022-09-21T18:38:57.268" v="2111" actId="20577"/>
        <pc:sldMkLst>
          <pc:docMk/>
          <pc:sldMk cId="2005425693" sldId="1229"/>
        </pc:sldMkLst>
        <pc:spChg chg="add mod">
          <ac:chgData name="Crichigno Benitez, Jorge" userId="e8c2d0ca-3c76-40b7-b803-52729ce5e219" providerId="ADAL" clId="{3E89E142-1CF5-4B4D-96EE-66F9079BCF02}" dt="2022-09-21T18:38:57.268" v="2111" actId="20577"/>
          <ac:spMkLst>
            <pc:docMk/>
            <pc:sldMk cId="2005425693" sldId="1229"/>
            <ac:spMk id="3" creationId="{B62BA5B3-D94C-D355-AF67-D41F0E8B1746}"/>
          </ac:spMkLst>
        </pc:spChg>
        <pc:spChg chg="mod">
          <ac:chgData name="Crichigno Benitez, Jorge" userId="e8c2d0ca-3c76-40b7-b803-52729ce5e219" providerId="ADAL" clId="{3E89E142-1CF5-4B4D-96EE-66F9079BCF02}" dt="2022-09-21T18:38:13.162" v="2086" actId="1076"/>
          <ac:spMkLst>
            <pc:docMk/>
            <pc:sldMk cId="2005425693" sldId="1229"/>
            <ac:spMk id="5" creationId="{0772A6E4-8C88-7571-669A-D910672703F0}"/>
          </ac:spMkLst>
        </pc:spChg>
        <pc:picChg chg="mod">
          <ac:chgData name="Crichigno Benitez, Jorge" userId="e8c2d0ca-3c76-40b7-b803-52729ce5e219" providerId="ADAL" clId="{3E89E142-1CF5-4B4D-96EE-66F9079BCF02}" dt="2022-09-21T18:38:13.162" v="2086" actId="1076"/>
          <ac:picMkLst>
            <pc:docMk/>
            <pc:sldMk cId="2005425693" sldId="1229"/>
            <ac:picMk id="10" creationId="{D01C9571-40EA-1204-6F33-4F447FEF8E57}"/>
          </ac:picMkLst>
        </pc:picChg>
      </pc:sldChg>
      <pc:sldChg chg="delSp mod">
        <pc:chgData name="Crichigno Benitez, Jorge" userId="e8c2d0ca-3c76-40b7-b803-52729ce5e219" providerId="ADAL" clId="{3E89E142-1CF5-4B4D-96EE-66F9079BCF02}" dt="2022-09-18T02:39:08.287" v="3" actId="478"/>
        <pc:sldMkLst>
          <pc:docMk/>
          <pc:sldMk cId="4082170056" sldId="1235"/>
        </pc:sldMkLst>
        <pc:picChg chg="del">
          <ac:chgData name="Crichigno Benitez, Jorge" userId="e8c2d0ca-3c76-40b7-b803-52729ce5e219" providerId="ADAL" clId="{3E89E142-1CF5-4B4D-96EE-66F9079BCF02}" dt="2022-09-18T02:39:04.545" v="1" actId="478"/>
          <ac:picMkLst>
            <pc:docMk/>
            <pc:sldMk cId="4082170056" sldId="1235"/>
            <ac:picMk id="8" creationId="{31202373-8364-FA23-5845-C9FEEA98211E}"/>
          </ac:picMkLst>
        </pc:picChg>
        <pc:picChg chg="del">
          <ac:chgData name="Crichigno Benitez, Jorge" userId="e8c2d0ca-3c76-40b7-b803-52729ce5e219" providerId="ADAL" clId="{3E89E142-1CF5-4B4D-96EE-66F9079BCF02}" dt="2022-09-18T02:39:06.332" v="2" actId="478"/>
          <ac:picMkLst>
            <pc:docMk/>
            <pc:sldMk cId="4082170056" sldId="1235"/>
            <ac:picMk id="9" creationId="{11681873-C9D6-2217-5DE6-2A1F53DC5900}"/>
          </ac:picMkLst>
        </pc:picChg>
        <pc:cxnChg chg="del">
          <ac:chgData name="Crichigno Benitez, Jorge" userId="e8c2d0ca-3c76-40b7-b803-52729ce5e219" providerId="ADAL" clId="{3E89E142-1CF5-4B4D-96EE-66F9079BCF02}" dt="2022-09-18T02:39:08.287" v="3" actId="478"/>
          <ac:cxnSpMkLst>
            <pc:docMk/>
            <pc:sldMk cId="4082170056" sldId="1235"/>
            <ac:cxnSpMk id="10" creationId="{08782033-A919-CD38-48C6-2DE06E3ADBE6}"/>
          </ac:cxnSpMkLst>
        </pc:cxnChg>
      </pc:sldChg>
      <pc:sldChg chg="modSp mod">
        <pc:chgData name="Crichigno Benitez, Jorge" userId="e8c2d0ca-3c76-40b7-b803-52729ce5e219" providerId="ADAL" clId="{3E89E142-1CF5-4B4D-96EE-66F9079BCF02}" dt="2022-09-20T19:41:53.902" v="1602" actId="21"/>
        <pc:sldMkLst>
          <pc:docMk/>
          <pc:sldMk cId="1907885863" sldId="1236"/>
        </pc:sldMkLst>
        <pc:spChg chg="mod">
          <ac:chgData name="Crichigno Benitez, Jorge" userId="e8c2d0ca-3c76-40b7-b803-52729ce5e219" providerId="ADAL" clId="{3E89E142-1CF5-4B4D-96EE-66F9079BCF02}" dt="2022-09-20T19:41:53.902" v="1602" actId="21"/>
          <ac:spMkLst>
            <pc:docMk/>
            <pc:sldMk cId="1907885863" sldId="1236"/>
            <ac:spMk id="3" creationId="{8A7374F9-8B5E-C430-64AD-8C660E08E187}"/>
          </ac:spMkLst>
        </pc:spChg>
      </pc:sldChg>
      <pc:sldChg chg="modSp mod">
        <pc:chgData name="Crichigno Benitez, Jorge" userId="e8c2d0ca-3c76-40b7-b803-52729ce5e219" providerId="ADAL" clId="{3E89E142-1CF5-4B4D-96EE-66F9079BCF02}" dt="2022-09-20T19:42:06.115" v="1603" actId="14100"/>
        <pc:sldMkLst>
          <pc:docMk/>
          <pc:sldMk cId="257085635" sldId="1237"/>
        </pc:sldMkLst>
        <pc:cxnChg chg="mod">
          <ac:chgData name="Crichigno Benitez, Jorge" userId="e8c2d0ca-3c76-40b7-b803-52729ce5e219" providerId="ADAL" clId="{3E89E142-1CF5-4B4D-96EE-66F9079BCF02}" dt="2022-09-20T19:42:06.115" v="1603" actId="14100"/>
          <ac:cxnSpMkLst>
            <pc:docMk/>
            <pc:sldMk cId="257085635" sldId="1237"/>
            <ac:cxnSpMk id="4" creationId="{317C6886-4E51-4FCE-9CB6-B02F2B2FB8F0}"/>
          </ac:cxnSpMkLst>
        </pc:cxnChg>
      </pc:sldChg>
      <pc:sldChg chg="addSp delSp modSp mod">
        <pc:chgData name="Crichigno Benitez, Jorge" userId="e8c2d0ca-3c76-40b7-b803-52729ce5e219" providerId="ADAL" clId="{3E89E142-1CF5-4B4D-96EE-66F9079BCF02}" dt="2022-09-20T19:42:29.737" v="1605"/>
        <pc:sldMkLst>
          <pc:docMk/>
          <pc:sldMk cId="3299315607" sldId="1238"/>
        </pc:sldMkLst>
        <pc:cxnChg chg="del">
          <ac:chgData name="Crichigno Benitez, Jorge" userId="e8c2d0ca-3c76-40b7-b803-52729ce5e219" providerId="ADAL" clId="{3E89E142-1CF5-4B4D-96EE-66F9079BCF02}" dt="2022-09-20T19:42:29.009" v="1604" actId="478"/>
          <ac:cxnSpMkLst>
            <pc:docMk/>
            <pc:sldMk cId="3299315607" sldId="1238"/>
            <ac:cxnSpMk id="4" creationId="{317C6886-4E51-4FCE-9CB6-B02F2B2FB8F0}"/>
          </ac:cxnSpMkLst>
        </pc:cxnChg>
        <pc:cxnChg chg="add mod">
          <ac:chgData name="Crichigno Benitez, Jorge" userId="e8c2d0ca-3c76-40b7-b803-52729ce5e219" providerId="ADAL" clId="{3E89E142-1CF5-4B4D-96EE-66F9079BCF02}" dt="2022-09-20T19:42:29.737" v="1605"/>
          <ac:cxnSpMkLst>
            <pc:docMk/>
            <pc:sldMk cId="3299315607" sldId="1238"/>
            <ac:cxnSpMk id="7" creationId="{EF665D68-F338-AE18-DEEE-B708635252A8}"/>
          </ac:cxnSpMkLst>
        </pc:cxnChg>
      </pc:sldChg>
      <pc:sldChg chg="addSp delSp modSp mod">
        <pc:chgData name="Crichigno Benitez, Jorge" userId="e8c2d0ca-3c76-40b7-b803-52729ce5e219" providerId="ADAL" clId="{3E89E142-1CF5-4B4D-96EE-66F9079BCF02}" dt="2022-09-20T19:42:34.350" v="1607"/>
        <pc:sldMkLst>
          <pc:docMk/>
          <pc:sldMk cId="3006514638" sldId="1239"/>
        </pc:sldMkLst>
        <pc:cxnChg chg="del">
          <ac:chgData name="Crichigno Benitez, Jorge" userId="e8c2d0ca-3c76-40b7-b803-52729ce5e219" providerId="ADAL" clId="{3E89E142-1CF5-4B4D-96EE-66F9079BCF02}" dt="2022-09-20T19:42:33.491" v="1606" actId="478"/>
          <ac:cxnSpMkLst>
            <pc:docMk/>
            <pc:sldMk cId="3006514638" sldId="1239"/>
            <ac:cxnSpMk id="4" creationId="{317C6886-4E51-4FCE-9CB6-B02F2B2FB8F0}"/>
          </ac:cxnSpMkLst>
        </pc:cxnChg>
        <pc:cxnChg chg="add mod">
          <ac:chgData name="Crichigno Benitez, Jorge" userId="e8c2d0ca-3c76-40b7-b803-52729ce5e219" providerId="ADAL" clId="{3E89E142-1CF5-4B4D-96EE-66F9079BCF02}" dt="2022-09-20T19:42:34.350" v="1607"/>
          <ac:cxnSpMkLst>
            <pc:docMk/>
            <pc:sldMk cId="3006514638" sldId="1239"/>
            <ac:cxnSpMk id="5" creationId="{CD28C7D6-B6BB-1F42-88A3-A3E9646AAA74}"/>
          </ac:cxnSpMkLst>
        </pc:cxnChg>
      </pc:sldChg>
      <pc:sldChg chg="addSp delSp modSp mod">
        <pc:chgData name="Crichigno Benitez, Jorge" userId="e8c2d0ca-3c76-40b7-b803-52729ce5e219" providerId="ADAL" clId="{3E89E142-1CF5-4B4D-96EE-66F9079BCF02}" dt="2022-09-20T19:42:42.938" v="1609"/>
        <pc:sldMkLst>
          <pc:docMk/>
          <pc:sldMk cId="2833383600" sldId="1240"/>
        </pc:sldMkLst>
        <pc:cxnChg chg="del">
          <ac:chgData name="Crichigno Benitez, Jorge" userId="e8c2d0ca-3c76-40b7-b803-52729ce5e219" providerId="ADAL" clId="{3E89E142-1CF5-4B4D-96EE-66F9079BCF02}" dt="2022-09-20T19:42:42.237" v="1608" actId="478"/>
          <ac:cxnSpMkLst>
            <pc:docMk/>
            <pc:sldMk cId="2833383600" sldId="1240"/>
            <ac:cxnSpMk id="4" creationId="{317C6886-4E51-4FCE-9CB6-B02F2B2FB8F0}"/>
          </ac:cxnSpMkLst>
        </pc:cxnChg>
        <pc:cxnChg chg="add mod">
          <ac:chgData name="Crichigno Benitez, Jorge" userId="e8c2d0ca-3c76-40b7-b803-52729ce5e219" providerId="ADAL" clId="{3E89E142-1CF5-4B4D-96EE-66F9079BCF02}" dt="2022-09-20T19:42:42.938" v="1609"/>
          <ac:cxnSpMkLst>
            <pc:docMk/>
            <pc:sldMk cId="2833383600" sldId="1240"/>
            <ac:cxnSpMk id="5" creationId="{78528073-1017-E9E1-23CA-F9D153179498}"/>
          </ac:cxnSpMkLst>
        </pc:cxnChg>
      </pc:sldChg>
      <pc:sldChg chg="addSp delSp modSp mod">
        <pc:chgData name="Crichigno Benitez, Jorge" userId="e8c2d0ca-3c76-40b7-b803-52729ce5e219" providerId="ADAL" clId="{3E89E142-1CF5-4B4D-96EE-66F9079BCF02}" dt="2022-09-21T17:15:53.232" v="2052" actId="20577"/>
        <pc:sldMkLst>
          <pc:docMk/>
          <pc:sldMk cId="242735832" sldId="1241"/>
        </pc:sldMkLst>
        <pc:spChg chg="mod">
          <ac:chgData name="Crichigno Benitez, Jorge" userId="e8c2d0ca-3c76-40b7-b803-52729ce5e219" providerId="ADAL" clId="{3E89E142-1CF5-4B4D-96EE-66F9079BCF02}" dt="2022-09-21T17:15:53.232" v="2052" actId="20577"/>
          <ac:spMkLst>
            <pc:docMk/>
            <pc:sldMk cId="242735832" sldId="1241"/>
            <ac:spMk id="3" creationId="{8A7374F9-8B5E-C430-64AD-8C660E08E187}"/>
          </ac:spMkLst>
        </pc:spChg>
        <pc:cxnChg chg="del">
          <ac:chgData name="Crichigno Benitez, Jorge" userId="e8c2d0ca-3c76-40b7-b803-52729ce5e219" providerId="ADAL" clId="{3E89E142-1CF5-4B4D-96EE-66F9079BCF02}" dt="2022-09-20T19:42:53.227" v="1612" actId="478"/>
          <ac:cxnSpMkLst>
            <pc:docMk/>
            <pc:sldMk cId="242735832" sldId="1241"/>
            <ac:cxnSpMk id="4" creationId="{317C6886-4E51-4FCE-9CB6-B02F2B2FB8F0}"/>
          </ac:cxnSpMkLst>
        </pc:cxnChg>
        <pc:cxnChg chg="add mod">
          <ac:chgData name="Crichigno Benitez, Jorge" userId="e8c2d0ca-3c76-40b7-b803-52729ce5e219" providerId="ADAL" clId="{3E89E142-1CF5-4B4D-96EE-66F9079BCF02}" dt="2022-09-20T19:42:54.005" v="1613"/>
          <ac:cxnSpMkLst>
            <pc:docMk/>
            <pc:sldMk cId="242735832" sldId="1241"/>
            <ac:cxnSpMk id="8" creationId="{94F80E37-9C0E-CF14-F83B-CBBED1F7421E}"/>
          </ac:cxnSpMkLst>
        </pc:cxnChg>
      </pc:sldChg>
      <pc:sldChg chg="modSp mod">
        <pc:chgData name="Crichigno Benitez, Jorge" userId="e8c2d0ca-3c76-40b7-b803-52729ce5e219" providerId="ADAL" clId="{3E89E142-1CF5-4B4D-96EE-66F9079BCF02}" dt="2022-09-18T14:21:53.910" v="1093" actId="313"/>
        <pc:sldMkLst>
          <pc:docMk/>
          <pc:sldMk cId="405679226" sldId="1242"/>
        </pc:sldMkLst>
        <pc:spChg chg="mod">
          <ac:chgData name="Crichigno Benitez, Jorge" userId="e8c2d0ca-3c76-40b7-b803-52729ce5e219" providerId="ADAL" clId="{3E89E142-1CF5-4B4D-96EE-66F9079BCF02}" dt="2022-09-18T14:21:53.910" v="1093" actId="313"/>
          <ac:spMkLst>
            <pc:docMk/>
            <pc:sldMk cId="405679226" sldId="1242"/>
            <ac:spMk id="3" creationId="{8A7374F9-8B5E-C430-64AD-8C660E08E187}"/>
          </ac:spMkLst>
        </pc:spChg>
      </pc:sldChg>
      <pc:sldChg chg="addSp delSp modSp mod">
        <pc:chgData name="Crichigno Benitez, Jorge" userId="e8c2d0ca-3c76-40b7-b803-52729ce5e219" providerId="ADAL" clId="{3E89E142-1CF5-4B4D-96EE-66F9079BCF02}" dt="2022-09-20T19:42:48.343" v="1611"/>
        <pc:sldMkLst>
          <pc:docMk/>
          <pc:sldMk cId="1213783648" sldId="1243"/>
        </pc:sldMkLst>
        <pc:cxnChg chg="del">
          <ac:chgData name="Crichigno Benitez, Jorge" userId="e8c2d0ca-3c76-40b7-b803-52729ce5e219" providerId="ADAL" clId="{3E89E142-1CF5-4B4D-96EE-66F9079BCF02}" dt="2022-09-20T19:42:47.690" v="1610" actId="478"/>
          <ac:cxnSpMkLst>
            <pc:docMk/>
            <pc:sldMk cId="1213783648" sldId="1243"/>
            <ac:cxnSpMk id="4" creationId="{317C6886-4E51-4FCE-9CB6-B02F2B2FB8F0}"/>
          </ac:cxnSpMkLst>
        </pc:cxnChg>
        <pc:cxnChg chg="add mod">
          <ac:chgData name="Crichigno Benitez, Jorge" userId="e8c2d0ca-3c76-40b7-b803-52729ce5e219" providerId="ADAL" clId="{3E89E142-1CF5-4B4D-96EE-66F9079BCF02}" dt="2022-09-20T19:42:48.343" v="1611"/>
          <ac:cxnSpMkLst>
            <pc:docMk/>
            <pc:sldMk cId="1213783648" sldId="1243"/>
            <ac:cxnSpMk id="5" creationId="{83DF0CC4-E7D9-ED23-E9A4-72FD56C77029}"/>
          </ac:cxnSpMkLst>
        </pc:cxnChg>
      </pc:sldChg>
      <pc:sldChg chg="addSp delSp modSp mod">
        <pc:chgData name="Crichigno Benitez, Jorge" userId="e8c2d0ca-3c76-40b7-b803-52729ce5e219" providerId="ADAL" clId="{3E89E142-1CF5-4B4D-96EE-66F9079BCF02}" dt="2022-09-20T19:43:01.893" v="1615"/>
        <pc:sldMkLst>
          <pc:docMk/>
          <pc:sldMk cId="1323120330" sldId="1244"/>
        </pc:sldMkLst>
        <pc:cxnChg chg="del">
          <ac:chgData name="Crichigno Benitez, Jorge" userId="e8c2d0ca-3c76-40b7-b803-52729ce5e219" providerId="ADAL" clId="{3E89E142-1CF5-4B4D-96EE-66F9079BCF02}" dt="2022-09-20T19:43:00.990" v="1614" actId="478"/>
          <ac:cxnSpMkLst>
            <pc:docMk/>
            <pc:sldMk cId="1323120330" sldId="1244"/>
            <ac:cxnSpMk id="4" creationId="{317C6886-4E51-4FCE-9CB6-B02F2B2FB8F0}"/>
          </ac:cxnSpMkLst>
        </pc:cxnChg>
        <pc:cxnChg chg="add mod">
          <ac:chgData name="Crichigno Benitez, Jorge" userId="e8c2d0ca-3c76-40b7-b803-52729ce5e219" providerId="ADAL" clId="{3E89E142-1CF5-4B4D-96EE-66F9079BCF02}" dt="2022-09-20T19:43:01.893" v="1615"/>
          <ac:cxnSpMkLst>
            <pc:docMk/>
            <pc:sldMk cId="1323120330" sldId="1244"/>
            <ac:cxnSpMk id="7" creationId="{65713125-3F55-DD8E-6E70-E4580D3A5E1A}"/>
          </ac:cxnSpMkLst>
        </pc:cxnChg>
      </pc:sldChg>
      <pc:sldChg chg="addSp modSp del mod">
        <pc:chgData name="Crichigno Benitez, Jorge" userId="e8c2d0ca-3c76-40b7-b803-52729ce5e219" providerId="ADAL" clId="{3E89E142-1CF5-4B4D-96EE-66F9079BCF02}" dt="2022-09-20T19:47:32.139" v="1645" actId="47"/>
        <pc:sldMkLst>
          <pc:docMk/>
          <pc:sldMk cId="3342488936" sldId="1245"/>
        </pc:sldMkLst>
        <pc:spChg chg="mod">
          <ac:chgData name="Crichigno Benitez, Jorge" userId="e8c2d0ca-3c76-40b7-b803-52729ce5e219" providerId="ADAL" clId="{3E89E142-1CF5-4B4D-96EE-66F9079BCF02}" dt="2022-09-18T14:02:45.178" v="696" actId="20577"/>
          <ac:spMkLst>
            <pc:docMk/>
            <pc:sldMk cId="3342488936" sldId="1245"/>
            <ac:spMk id="3" creationId="{8A7374F9-8B5E-C430-64AD-8C660E08E187}"/>
          </ac:spMkLst>
        </pc:spChg>
        <pc:picChg chg="add mod">
          <ac:chgData name="Crichigno Benitez, Jorge" userId="e8c2d0ca-3c76-40b7-b803-52729ce5e219" providerId="ADAL" clId="{3E89E142-1CF5-4B4D-96EE-66F9079BCF02}" dt="2022-09-18T14:12:01.695" v="699" actId="1076"/>
          <ac:picMkLst>
            <pc:docMk/>
            <pc:sldMk cId="3342488936" sldId="1245"/>
            <ac:picMk id="7" creationId="{D487CA5E-09B1-BE3C-9D3A-F77D4090F296}"/>
          </ac:picMkLst>
        </pc:picChg>
      </pc:sldChg>
      <pc:sldChg chg="add">
        <pc:chgData name="Crichigno Benitez, Jorge" userId="e8c2d0ca-3c76-40b7-b803-52729ce5e219" providerId="ADAL" clId="{3E89E142-1CF5-4B4D-96EE-66F9079BCF02}" dt="2022-09-18T02:39:00.552" v="0"/>
        <pc:sldMkLst>
          <pc:docMk/>
          <pc:sldMk cId="181647701" sldId="1246"/>
        </pc:sldMkLst>
      </pc:sldChg>
      <pc:sldChg chg="addSp delSp modSp add mod ord">
        <pc:chgData name="Crichigno Benitez, Jorge" userId="e8c2d0ca-3c76-40b7-b803-52729ce5e219" providerId="ADAL" clId="{3E89E142-1CF5-4B4D-96EE-66F9079BCF02}" dt="2022-09-20T20:03:01.608" v="1866" actId="1076"/>
        <pc:sldMkLst>
          <pc:docMk/>
          <pc:sldMk cId="3879551846" sldId="1247"/>
        </pc:sldMkLst>
        <pc:spChg chg="mod">
          <ac:chgData name="Crichigno Benitez, Jorge" userId="e8c2d0ca-3c76-40b7-b803-52729ce5e219" providerId="ADAL" clId="{3E89E142-1CF5-4B4D-96EE-66F9079BCF02}" dt="2022-09-20T20:02:30.026" v="1861" actId="5793"/>
          <ac:spMkLst>
            <pc:docMk/>
            <pc:sldMk cId="3879551846" sldId="1247"/>
            <ac:spMk id="2" creationId="{C9E7A209-383F-4C01-82CC-D2F99971FC58}"/>
          </ac:spMkLst>
        </pc:spChg>
        <pc:spChg chg="mod">
          <ac:chgData name="Crichigno Benitez, Jorge" userId="e8c2d0ca-3c76-40b7-b803-52729ce5e219" providerId="ADAL" clId="{3E89E142-1CF5-4B4D-96EE-66F9079BCF02}" dt="2022-09-20T20:02:40.317" v="1863" actId="20577"/>
          <ac:spMkLst>
            <pc:docMk/>
            <pc:sldMk cId="3879551846" sldId="1247"/>
            <ac:spMk id="3" creationId="{8A7374F9-8B5E-C430-64AD-8C660E08E187}"/>
          </ac:spMkLst>
        </pc:spChg>
        <pc:spChg chg="add mod">
          <ac:chgData name="Crichigno Benitez, Jorge" userId="e8c2d0ca-3c76-40b7-b803-52729ce5e219" providerId="ADAL" clId="{3E89E142-1CF5-4B4D-96EE-66F9079BCF02}" dt="2022-09-20T20:03:01.608" v="1866" actId="1076"/>
          <ac:spMkLst>
            <pc:docMk/>
            <pc:sldMk cId="3879551846" sldId="1247"/>
            <ac:spMk id="9" creationId="{F5179FB4-11B1-C63C-6656-95B17C7CAAC8}"/>
          </ac:spMkLst>
        </pc:spChg>
        <pc:graphicFrameChg chg="add del mod modGraphic">
          <ac:chgData name="Crichigno Benitez, Jorge" userId="e8c2d0ca-3c76-40b7-b803-52729ce5e219" providerId="ADAL" clId="{3E89E142-1CF5-4B4D-96EE-66F9079BCF02}" dt="2022-09-18T13:50:33.888" v="312" actId="478"/>
          <ac:graphicFrameMkLst>
            <pc:docMk/>
            <pc:sldMk cId="3879551846" sldId="1247"/>
            <ac:graphicFrameMk id="5" creationId="{E16FCC31-B3BD-E3A4-D28C-5ED6C89D8C42}"/>
          </ac:graphicFrameMkLst>
        </pc:graphicFrameChg>
        <pc:graphicFrameChg chg="add del mod modGraphic">
          <ac:chgData name="Crichigno Benitez, Jorge" userId="e8c2d0ca-3c76-40b7-b803-52729ce5e219" providerId="ADAL" clId="{3E89E142-1CF5-4B4D-96EE-66F9079BCF02}" dt="2022-09-18T13:51:18.350" v="317" actId="478"/>
          <ac:graphicFrameMkLst>
            <pc:docMk/>
            <pc:sldMk cId="3879551846" sldId="1247"/>
            <ac:graphicFrameMk id="7" creationId="{79E747C0-56B1-B4EF-CA37-4E21A22A9E56}"/>
          </ac:graphicFrameMkLst>
        </pc:graphicFrameChg>
        <pc:graphicFrameChg chg="add mod modGraphic">
          <ac:chgData name="Crichigno Benitez, Jorge" userId="e8c2d0ca-3c76-40b7-b803-52729ce5e219" providerId="ADAL" clId="{3E89E142-1CF5-4B4D-96EE-66F9079BCF02}" dt="2022-09-20T20:03:01.608" v="1866" actId="1076"/>
          <ac:graphicFrameMkLst>
            <pc:docMk/>
            <pc:sldMk cId="3879551846" sldId="1247"/>
            <ac:graphicFrameMk id="8" creationId="{9DA1F7D2-4C56-6BE3-B568-447565D25174}"/>
          </ac:graphicFrameMkLst>
        </pc:graphicFrameChg>
        <pc:cxnChg chg="del">
          <ac:chgData name="Crichigno Benitez, Jorge" userId="e8c2d0ca-3c76-40b7-b803-52729ce5e219" providerId="ADAL" clId="{3E89E142-1CF5-4B4D-96EE-66F9079BCF02}" dt="2022-09-20T19:46:39.848" v="1642" actId="478"/>
          <ac:cxnSpMkLst>
            <pc:docMk/>
            <pc:sldMk cId="3879551846" sldId="1247"/>
            <ac:cxnSpMk id="4" creationId="{317C6886-4E51-4FCE-9CB6-B02F2B2FB8F0}"/>
          </ac:cxnSpMkLst>
        </pc:cxnChg>
        <pc:cxnChg chg="add mod">
          <ac:chgData name="Crichigno Benitez, Jorge" userId="e8c2d0ca-3c76-40b7-b803-52729ce5e219" providerId="ADAL" clId="{3E89E142-1CF5-4B4D-96EE-66F9079BCF02}" dt="2022-09-20T20:02:36.281" v="1862" actId="14100"/>
          <ac:cxnSpMkLst>
            <pc:docMk/>
            <pc:sldMk cId="3879551846" sldId="1247"/>
            <ac:cxnSpMk id="5" creationId="{EBEF1541-D298-DD75-9C91-B32D3FCD1F35}"/>
          </ac:cxnSpMkLst>
        </pc:cxnChg>
      </pc:sldChg>
      <pc:sldChg chg="addSp modSp add del mod">
        <pc:chgData name="Crichigno Benitez, Jorge" userId="e8c2d0ca-3c76-40b7-b803-52729ce5e219" providerId="ADAL" clId="{3E89E142-1CF5-4B4D-96EE-66F9079BCF02}" dt="2022-09-20T19:47:29.116" v="1644" actId="47"/>
        <pc:sldMkLst>
          <pc:docMk/>
          <pc:sldMk cId="1375092458" sldId="1248"/>
        </pc:sldMkLst>
        <pc:spChg chg="mod">
          <ac:chgData name="Crichigno Benitez, Jorge" userId="e8c2d0ca-3c76-40b7-b803-52729ce5e219" providerId="ADAL" clId="{3E89E142-1CF5-4B4D-96EE-66F9079BCF02}" dt="2022-09-18T14:15:31.574" v="870" actId="14100"/>
          <ac:spMkLst>
            <pc:docMk/>
            <pc:sldMk cId="1375092458" sldId="1248"/>
            <ac:spMk id="3" creationId="{8A7374F9-8B5E-C430-64AD-8C660E08E187}"/>
          </ac:spMkLst>
        </pc:spChg>
        <pc:spChg chg="add mod">
          <ac:chgData name="Crichigno Benitez, Jorge" userId="e8c2d0ca-3c76-40b7-b803-52729ce5e219" providerId="ADAL" clId="{3E89E142-1CF5-4B4D-96EE-66F9079BCF02}" dt="2022-09-18T14:15:24.334" v="869" actId="1076"/>
          <ac:spMkLst>
            <pc:docMk/>
            <pc:sldMk cId="1375092458" sldId="1248"/>
            <ac:spMk id="5" creationId="{93B125C8-89CE-2A2C-61FE-B72397982228}"/>
          </ac:spMkLst>
        </pc:spChg>
        <pc:picChg chg="mod">
          <ac:chgData name="Crichigno Benitez, Jorge" userId="e8c2d0ca-3c76-40b7-b803-52729ce5e219" providerId="ADAL" clId="{3E89E142-1CF5-4B4D-96EE-66F9079BCF02}" dt="2022-09-18T14:15:50.541" v="875" actId="1076"/>
          <ac:picMkLst>
            <pc:docMk/>
            <pc:sldMk cId="1375092458" sldId="1248"/>
            <ac:picMk id="7" creationId="{D487CA5E-09B1-BE3C-9D3A-F77D4090F296}"/>
          </ac:picMkLst>
        </pc:picChg>
        <pc:cxnChg chg="mod">
          <ac:chgData name="Crichigno Benitez, Jorge" userId="e8c2d0ca-3c76-40b7-b803-52729ce5e219" providerId="ADAL" clId="{3E89E142-1CF5-4B4D-96EE-66F9079BCF02}" dt="2022-09-18T14:16:04.905" v="876" actId="14100"/>
          <ac:cxnSpMkLst>
            <pc:docMk/>
            <pc:sldMk cId="1375092458" sldId="1248"/>
            <ac:cxnSpMk id="4" creationId="{317C6886-4E51-4FCE-9CB6-B02F2B2FB8F0}"/>
          </ac:cxnSpMkLst>
        </pc:cxnChg>
      </pc:sldChg>
      <pc:sldChg chg="modSp add mod ord">
        <pc:chgData name="Crichigno Benitez, Jorge" userId="e8c2d0ca-3c76-40b7-b803-52729ce5e219" providerId="ADAL" clId="{3E89E142-1CF5-4B4D-96EE-66F9079BCF02}" dt="2022-09-18T14:24:11.023" v="1134" actId="20577"/>
        <pc:sldMkLst>
          <pc:docMk/>
          <pc:sldMk cId="3445038037" sldId="1249"/>
        </pc:sldMkLst>
        <pc:spChg chg="mod">
          <ac:chgData name="Crichigno Benitez, Jorge" userId="e8c2d0ca-3c76-40b7-b803-52729ce5e219" providerId="ADAL" clId="{3E89E142-1CF5-4B4D-96EE-66F9079BCF02}" dt="2022-09-18T14:24:11.023" v="1134" actId="20577"/>
          <ac:spMkLst>
            <pc:docMk/>
            <pc:sldMk cId="3445038037" sldId="1249"/>
            <ac:spMk id="3" creationId="{8A7374F9-8B5E-C430-64AD-8C660E08E187}"/>
          </ac:spMkLst>
        </pc:spChg>
        <pc:spChg chg="mod">
          <ac:chgData name="Crichigno Benitez, Jorge" userId="e8c2d0ca-3c76-40b7-b803-52729ce5e219" providerId="ADAL" clId="{3E89E142-1CF5-4B4D-96EE-66F9079BCF02}" dt="2022-09-18T14:23:35.380" v="1126" actId="20577"/>
          <ac:spMkLst>
            <pc:docMk/>
            <pc:sldMk cId="3445038037" sldId="1249"/>
            <ac:spMk id="5" creationId="{93B125C8-89CE-2A2C-61FE-B72397982228}"/>
          </ac:spMkLst>
        </pc:spChg>
      </pc:sldChg>
      <pc:sldChg chg="modSp add del mod">
        <pc:chgData name="Crichigno Benitez, Jorge" userId="e8c2d0ca-3c76-40b7-b803-52729ce5e219" providerId="ADAL" clId="{3E89E142-1CF5-4B4D-96EE-66F9079BCF02}" dt="2022-09-18T14:24:24.160" v="1135" actId="47"/>
        <pc:sldMkLst>
          <pc:docMk/>
          <pc:sldMk cId="2824963875" sldId="1250"/>
        </pc:sldMkLst>
        <pc:spChg chg="mod">
          <ac:chgData name="Crichigno Benitez, Jorge" userId="e8c2d0ca-3c76-40b7-b803-52729ce5e219" providerId="ADAL" clId="{3E89E142-1CF5-4B4D-96EE-66F9079BCF02}" dt="2022-09-18T14:19:43.151" v="1042" actId="20577"/>
          <ac:spMkLst>
            <pc:docMk/>
            <pc:sldMk cId="2824963875" sldId="1250"/>
            <ac:spMk id="3" creationId="{8A7374F9-8B5E-C430-64AD-8C660E08E187}"/>
          </ac:spMkLst>
        </pc:spChg>
      </pc:sldChg>
      <pc:sldChg chg="addSp delSp modSp add mod">
        <pc:chgData name="Crichigno Benitez, Jorge" userId="e8c2d0ca-3c76-40b7-b803-52729ce5e219" providerId="ADAL" clId="{3E89E142-1CF5-4B4D-96EE-66F9079BCF02}" dt="2022-09-20T19:57:04.032" v="1710" actId="20577"/>
        <pc:sldMkLst>
          <pc:docMk/>
          <pc:sldMk cId="2918354882" sldId="1251"/>
        </pc:sldMkLst>
        <pc:spChg chg="mod">
          <ac:chgData name="Crichigno Benitez, Jorge" userId="e8c2d0ca-3c76-40b7-b803-52729ce5e219" providerId="ADAL" clId="{3E89E142-1CF5-4B4D-96EE-66F9079BCF02}" dt="2022-09-20T19:57:04.032" v="1710" actId="20577"/>
          <ac:spMkLst>
            <pc:docMk/>
            <pc:sldMk cId="2918354882" sldId="1251"/>
            <ac:spMk id="3" creationId="{8A7374F9-8B5E-C430-64AD-8C660E08E187}"/>
          </ac:spMkLst>
        </pc:spChg>
        <pc:spChg chg="del">
          <ac:chgData name="Crichigno Benitez, Jorge" userId="e8c2d0ca-3c76-40b7-b803-52729ce5e219" providerId="ADAL" clId="{3E89E142-1CF5-4B4D-96EE-66F9079BCF02}" dt="2022-09-18T14:18:15.712" v="991" actId="478"/>
          <ac:spMkLst>
            <pc:docMk/>
            <pc:sldMk cId="2918354882" sldId="1251"/>
            <ac:spMk id="5" creationId="{93B125C8-89CE-2A2C-61FE-B72397982228}"/>
          </ac:spMkLst>
        </pc:spChg>
        <pc:picChg chg="del">
          <ac:chgData name="Crichigno Benitez, Jorge" userId="e8c2d0ca-3c76-40b7-b803-52729ce5e219" providerId="ADAL" clId="{3E89E142-1CF5-4B4D-96EE-66F9079BCF02}" dt="2022-09-18T14:18:13.187" v="990" actId="478"/>
          <ac:picMkLst>
            <pc:docMk/>
            <pc:sldMk cId="2918354882" sldId="1251"/>
            <ac:picMk id="7" creationId="{D487CA5E-09B1-BE3C-9D3A-F77D4090F296}"/>
          </ac:picMkLst>
        </pc:picChg>
        <pc:picChg chg="add mod">
          <ac:chgData name="Crichigno Benitez, Jorge" userId="e8c2d0ca-3c76-40b7-b803-52729ce5e219" providerId="ADAL" clId="{3E89E142-1CF5-4B4D-96EE-66F9079BCF02}" dt="2022-09-20T19:45:45.313" v="1641" actId="1076"/>
          <ac:picMkLst>
            <pc:docMk/>
            <pc:sldMk cId="2918354882" sldId="1251"/>
            <ac:picMk id="8" creationId="{7A265AE9-1E06-9F22-9482-CEA79D4594BF}"/>
          </ac:picMkLst>
        </pc:picChg>
      </pc:sldChg>
      <pc:sldChg chg="modSp add mod ord">
        <pc:chgData name="Crichigno Benitez, Jorge" userId="e8c2d0ca-3c76-40b7-b803-52729ce5e219" providerId="ADAL" clId="{3E89E142-1CF5-4B4D-96EE-66F9079BCF02}" dt="2022-09-18T14:33:35.763" v="1346"/>
        <pc:sldMkLst>
          <pc:docMk/>
          <pc:sldMk cId="2252496928" sldId="1252"/>
        </pc:sldMkLst>
        <pc:spChg chg="mod">
          <ac:chgData name="Crichigno Benitez, Jorge" userId="e8c2d0ca-3c76-40b7-b803-52729ce5e219" providerId="ADAL" clId="{3E89E142-1CF5-4B4D-96EE-66F9079BCF02}" dt="2022-09-18T14:33:14.817" v="1343" actId="27636"/>
          <ac:spMkLst>
            <pc:docMk/>
            <pc:sldMk cId="2252496928" sldId="1252"/>
            <ac:spMk id="2" creationId="{C9E7A209-383F-4C01-82CC-D2F99971FC58}"/>
          </ac:spMkLst>
        </pc:spChg>
        <pc:cxnChg chg="mod">
          <ac:chgData name="Crichigno Benitez, Jorge" userId="e8c2d0ca-3c76-40b7-b803-52729ce5e219" providerId="ADAL" clId="{3E89E142-1CF5-4B4D-96EE-66F9079BCF02}" dt="2022-09-18T14:33:22.533" v="1344" actId="14100"/>
          <ac:cxnSpMkLst>
            <pc:docMk/>
            <pc:sldMk cId="2252496928" sldId="1252"/>
            <ac:cxnSpMk id="4" creationId="{317C6886-4E51-4FCE-9CB6-B02F2B2FB8F0}"/>
          </ac:cxnSpMkLst>
        </pc:cxnChg>
      </pc:sldChg>
      <pc:sldChg chg="addSp delSp modSp add mod">
        <pc:chgData name="Crichigno Benitez, Jorge" userId="e8c2d0ca-3c76-40b7-b803-52729ce5e219" providerId="ADAL" clId="{3E89E142-1CF5-4B4D-96EE-66F9079BCF02}" dt="2022-09-21T17:45:37.925" v="2083" actId="20577"/>
        <pc:sldMkLst>
          <pc:docMk/>
          <pc:sldMk cId="4076700655" sldId="1253"/>
        </pc:sldMkLst>
        <pc:spChg chg="mod">
          <ac:chgData name="Crichigno Benitez, Jorge" userId="e8c2d0ca-3c76-40b7-b803-52729ce5e219" providerId="ADAL" clId="{3E89E142-1CF5-4B4D-96EE-66F9079BCF02}" dt="2022-09-20T19:59:01.908" v="1790"/>
          <ac:spMkLst>
            <pc:docMk/>
            <pc:sldMk cId="4076700655" sldId="1253"/>
            <ac:spMk id="2" creationId="{C9E7A209-383F-4C01-82CC-D2F99971FC58}"/>
          </ac:spMkLst>
        </pc:spChg>
        <pc:spChg chg="mod">
          <ac:chgData name="Crichigno Benitez, Jorge" userId="e8c2d0ca-3c76-40b7-b803-52729ce5e219" providerId="ADAL" clId="{3E89E142-1CF5-4B4D-96EE-66F9079BCF02}" dt="2022-09-21T17:45:37.925" v="2083" actId="20577"/>
          <ac:spMkLst>
            <pc:docMk/>
            <pc:sldMk cId="4076700655" sldId="1253"/>
            <ac:spMk id="3" creationId="{8A7374F9-8B5E-C430-64AD-8C660E08E187}"/>
          </ac:spMkLst>
        </pc:spChg>
        <pc:spChg chg="add mod">
          <ac:chgData name="Crichigno Benitez, Jorge" userId="e8c2d0ca-3c76-40b7-b803-52729ce5e219" providerId="ADAL" clId="{3E89E142-1CF5-4B4D-96EE-66F9079BCF02}" dt="2022-09-20T20:00:38.354" v="1834" actId="1076"/>
          <ac:spMkLst>
            <pc:docMk/>
            <pc:sldMk cId="4076700655" sldId="1253"/>
            <ac:spMk id="10" creationId="{F3E75A3C-ADFA-5208-FBB5-09ED11C1EFDE}"/>
          </ac:spMkLst>
        </pc:spChg>
        <pc:picChg chg="del">
          <ac:chgData name="Crichigno Benitez, Jorge" userId="e8c2d0ca-3c76-40b7-b803-52729ce5e219" providerId="ADAL" clId="{3E89E142-1CF5-4B4D-96EE-66F9079BCF02}" dt="2022-09-20T19:57:49.816" v="1721" actId="478"/>
          <ac:picMkLst>
            <pc:docMk/>
            <pc:sldMk cId="4076700655" sldId="1253"/>
            <ac:picMk id="8" creationId="{7A265AE9-1E06-9F22-9482-CEA79D4594BF}"/>
          </ac:picMkLst>
        </pc:picChg>
        <pc:picChg chg="add mod">
          <ac:chgData name="Crichigno Benitez, Jorge" userId="e8c2d0ca-3c76-40b7-b803-52729ce5e219" providerId="ADAL" clId="{3E89E142-1CF5-4B4D-96EE-66F9079BCF02}" dt="2022-09-20T20:00:33.356" v="1833" actId="1076"/>
          <ac:picMkLst>
            <pc:docMk/>
            <pc:sldMk cId="4076700655" sldId="1253"/>
            <ac:picMk id="9" creationId="{B0E1EE20-40F7-EFE3-0F37-341C188B0F60}"/>
          </ac:picMkLst>
        </pc:picChg>
        <pc:cxnChg chg="del mod">
          <ac:chgData name="Crichigno Benitez, Jorge" userId="e8c2d0ca-3c76-40b7-b803-52729ce5e219" providerId="ADAL" clId="{3E89E142-1CF5-4B4D-96EE-66F9079BCF02}" dt="2022-09-20T19:59:08.730" v="1791" actId="478"/>
          <ac:cxnSpMkLst>
            <pc:docMk/>
            <pc:sldMk cId="4076700655" sldId="1253"/>
            <ac:cxnSpMk id="4" creationId="{317C6886-4E51-4FCE-9CB6-B02F2B2FB8F0}"/>
          </ac:cxnSpMkLst>
        </pc:cxnChg>
        <pc:cxnChg chg="add mod">
          <ac:chgData name="Crichigno Benitez, Jorge" userId="e8c2d0ca-3c76-40b7-b803-52729ce5e219" providerId="ADAL" clId="{3E89E142-1CF5-4B4D-96EE-66F9079BCF02}" dt="2022-09-20T19:59:09.159" v="1792"/>
          <ac:cxnSpMkLst>
            <pc:docMk/>
            <pc:sldMk cId="4076700655" sldId="1253"/>
            <ac:cxnSpMk id="7" creationId="{025DE597-27B2-F6B5-E656-8950AE17735B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33% of the papers use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55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33% of the papers use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38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33% of the papers use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07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719349AC-65AB-168E-307A-1DECEBCAAE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91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8C60F48-EAB5-A54D-B834-7AA360F309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e.sc.edu/cyberinfra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etlab2.cec.sc.ed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4nqqwa5m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5awhdazy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tdevgroup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e.sc.edu/cyberinfra/cybertraining.html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524000" y="33093"/>
            <a:ext cx="9180484" cy="5651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Cloud System for Teaching and Research 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P4 Programmable Data Plane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Elie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Kfoury</a:t>
            </a:r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, Jose Gomez, Ali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/>
              </a:rPr>
              <a:t>AlSabeh</a:t>
            </a:r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, Jorge Crichigno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College of Engineering and Computing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South Carolina</a:t>
            </a:r>
            <a:b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http://ce.sc.edu/cyberinfra</a:t>
            </a:r>
            <a:b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KNIT 5: A FABRIC Community Workshop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Northwestern University,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Wieboldt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20 – 22, 2022</a:t>
            </a:r>
            <a:br>
              <a:rPr kumimoji="0" lang="nb-NO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Chicago, IL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FDFD71-6C4B-430D-0A7D-F7BC9239C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5559353"/>
            <a:ext cx="1751585" cy="10829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EFA588-080C-CC40-76D6-CB0BF21CDCC7}"/>
              </a:ext>
            </a:extLst>
          </p:cNvPr>
          <p:cNvSpPr txBox="1"/>
          <p:nvPr/>
        </p:nvSpPr>
        <p:spPr>
          <a:xfrm>
            <a:off x="1904992" y="5794546"/>
            <a:ext cx="8382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Supported by NSF 2118311</a:t>
            </a:r>
          </a:p>
          <a:p>
            <a:pPr algn="ctr"/>
            <a:r>
              <a:rPr lang="en-US" dirty="0"/>
              <a:t>“</a:t>
            </a:r>
            <a:r>
              <a:rPr lang="en-US" dirty="0" err="1"/>
              <a:t>CyberTraining</a:t>
            </a:r>
            <a:r>
              <a:rPr lang="en-US" dirty="0"/>
              <a:t>: Implementation: Small: </a:t>
            </a:r>
            <a:r>
              <a:rPr lang="en-US" dirty="0" err="1"/>
              <a:t>Cybertraining</a:t>
            </a:r>
            <a:r>
              <a:rPr lang="en-US" dirty="0"/>
              <a:t> on P4 Programmable Devices using an Online Scalable Platform”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414205-680D-F041-9907-023EBF3CF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2882" y="5578916"/>
            <a:ext cx="1319497" cy="11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98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Library on P4 Programmable Data Plane with Tofino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987829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1C9571-40EA-1204-6F33-4F447FEF8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335" y="2350872"/>
            <a:ext cx="9669330" cy="363082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772A6E4-8C88-7571-669A-D910672703F0}"/>
              </a:ext>
            </a:extLst>
          </p:cNvPr>
          <p:cNvSpPr/>
          <p:nvPr/>
        </p:nvSpPr>
        <p:spPr>
          <a:xfrm>
            <a:off x="4992115" y="4166285"/>
            <a:ext cx="550606" cy="403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BA5B3-D94C-D355-AF67-D41F0E8B1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>
                <a:latin typeface="+mn-lt"/>
                <a:hlinkClick r:id="rId3"/>
              </a:rPr>
              <a:t>https://netlab2.cec.sc.edu/</a:t>
            </a:r>
            <a:r>
              <a:rPr lang="en-US">
                <a:latin typeface="+mn-lt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25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Library on P4 Programmable Data Plane with Tofino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987829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2F2530-F8E3-AA48-46AA-12F42926B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94" y="1576160"/>
            <a:ext cx="8807961" cy="4196463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1928EA29-9067-7135-77F9-0920D3319375}"/>
              </a:ext>
            </a:extLst>
          </p:cNvPr>
          <p:cNvSpPr/>
          <p:nvPr/>
        </p:nvSpPr>
        <p:spPr>
          <a:xfrm>
            <a:off x="1422742" y="4175181"/>
            <a:ext cx="550606" cy="403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07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Library on P4 Programmable Data Plane with Tofino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987829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2EC534-4315-32E2-B501-7B90B6517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187" y="1478602"/>
            <a:ext cx="8835575" cy="4391578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B917ABCB-7276-4841-CCE5-9E1125B5A383}"/>
              </a:ext>
            </a:extLst>
          </p:cNvPr>
          <p:cNvSpPr/>
          <p:nvPr/>
        </p:nvSpPr>
        <p:spPr>
          <a:xfrm>
            <a:off x="1495638" y="4224342"/>
            <a:ext cx="550606" cy="403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30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Library on P4 Programmable Data Plane with Tofino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987829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E1C9C6-294F-9BC4-E745-05E317FB1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725" y="1143700"/>
            <a:ext cx="8166500" cy="531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36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Library on P4 Programmable Data Plane with Tofino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987829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5E00D1-1ED9-15D0-6995-BC837FCFA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19" y="1180300"/>
            <a:ext cx="7734911" cy="546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83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Library on P4 Programmable Data Plane with Tofino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987829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5434EA-D995-6021-9EDB-A93955A36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3" y="1498326"/>
            <a:ext cx="10018643" cy="4169494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3AC0848F-5075-EED6-BBFE-718ECCA2647B}"/>
              </a:ext>
            </a:extLst>
          </p:cNvPr>
          <p:cNvSpPr/>
          <p:nvPr/>
        </p:nvSpPr>
        <p:spPr>
          <a:xfrm>
            <a:off x="2174064" y="4126020"/>
            <a:ext cx="550606" cy="403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10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Library on P4 Programmable Data Plane with Tofino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987829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A36A11-381D-CACF-75C6-29EF5A539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22" y="1269185"/>
            <a:ext cx="9319018" cy="48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70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Library on P4 Programmable Data Plane with Tofino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987829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A36A11-381D-CACF-75C6-29EF5A539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22" y="1269185"/>
            <a:ext cx="9319018" cy="481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202373-8364-FA23-5845-C9FEEA982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5812">
            <a:off x="5991358" y="4436332"/>
            <a:ext cx="504718" cy="5266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81873-C9D6-2217-5DE6-2A1F53DC5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642" y="5135009"/>
            <a:ext cx="2147515" cy="97831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782033-A919-CD38-48C6-2DE06E3ADBE6}"/>
              </a:ext>
            </a:extLst>
          </p:cNvPr>
          <p:cNvCxnSpPr>
            <a:cxnSpLocks/>
          </p:cNvCxnSpPr>
          <p:nvPr/>
        </p:nvCxnSpPr>
        <p:spPr>
          <a:xfrm>
            <a:off x="6193228" y="5320001"/>
            <a:ext cx="565772" cy="1601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47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Library on P4 Programmable Data Plane with Tofino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987829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374F9-8B5E-C430-64AD-8C660E08E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5690152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Topology complexity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6.4 </a:t>
            </a:r>
            <a:r>
              <a:rPr lang="en-US" dirty="0" err="1">
                <a:latin typeface="+mn-lt"/>
              </a:rPr>
              <a:t>Tbps</a:t>
            </a:r>
            <a:r>
              <a:rPr lang="en-US" dirty="0">
                <a:latin typeface="+mn-lt"/>
              </a:rPr>
              <a:t> Tofino programmable switch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Tofino model for debugging (trace execution in the data plane)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Servers to send/receive data to/from the switch/other servers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Multi-mode fiber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QSFP28+ transceivers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Open Network Linux (ONL) (control plane)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Software Development Environment (SDE) from Intel (control plane)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Sample P4 codes for each lab (data plane)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Laboratory experiments with step-by-step directions (thousands of development hours)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Logistic challenges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NDA with Intel, lawyers’ agreement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Procurement process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Physical hardware, rack space, data center, etc.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Software tools, SDE, operating system, etc.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7885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Literature Survey: Topologies used for Research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908722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374F9-8B5E-C430-64AD-8C660E08E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5690152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293 papers from 2014 to 2022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Determine the topologies that are commonly used by experimenters 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Determine the devices that are used</a:t>
            </a:r>
          </a:p>
          <a:p>
            <a:pPr marL="573596" lvl="1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946867" cy="88899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 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57420"/>
            <a:ext cx="10984850" cy="4800599"/>
          </a:xfrm>
        </p:spPr>
        <p:txBody>
          <a:bodyPr/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Motivation for virtual labs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Platform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Libraries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P4 Tofino Library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Topologies used by the research community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Conclusion</a:t>
            </a:r>
            <a:endParaRPr lang="en-US" sz="2200" dirty="0">
              <a:latin typeface="+mn-lt"/>
            </a:endParaRPr>
          </a:p>
          <a:p>
            <a:pPr marL="584708" lvl="1" indent="-292100"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79730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159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Literature Survey: Topologies used for Research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374F9-8B5E-C430-64AD-8C660E08E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5690152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Number of switches</a:t>
            </a:r>
            <a:endParaRPr lang="en-US" dirty="0"/>
          </a:p>
          <a:p>
            <a:pPr marL="573596" lvl="1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5F205ABB-A791-150D-27C4-E67EBD922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752" y="1765300"/>
            <a:ext cx="5284496" cy="363682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665D68-F338-AE18-DEEE-B708635252A8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908722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299315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Literature Survey: Topologies used for Research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374F9-8B5E-C430-64AD-8C660E08E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5690152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Targets</a:t>
            </a:r>
            <a:endParaRPr lang="en-US" dirty="0"/>
          </a:p>
          <a:p>
            <a:pPr marL="573596" lvl="1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098BE10C-7507-DFB9-D394-3F950A824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449" y="1633706"/>
            <a:ext cx="4999051" cy="359058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28C7D6-B6BB-1F42-88A3-A3E9646AAA74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908722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006514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Literature Survey: Topologies used for Research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374F9-8B5E-C430-64AD-8C660E08E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5690152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Number of switches and hosts</a:t>
            </a:r>
            <a:endParaRPr lang="en-US" dirty="0"/>
          </a:p>
          <a:p>
            <a:pPr marL="573596" lvl="1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1E7CAB-66D9-676B-96B8-6145EBC1C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75" y="1586430"/>
            <a:ext cx="4673450" cy="229145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528073-1017-E9E1-23CA-F9D153179498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908722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833383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Literature Survey: Topologies used for Research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374F9-8B5E-C430-64AD-8C660E08E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5690152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Papers that use a 2-host, 1-switch topology</a:t>
            </a:r>
            <a:endParaRPr 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2890E1-70D8-FA2A-EB0D-4B5DB555E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058" y="4225752"/>
            <a:ext cx="6519832" cy="13646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863E78-1218-5EFC-ECE7-4E93E277B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275" y="1586430"/>
            <a:ext cx="4673450" cy="22914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603B1A3-9390-66E8-5907-458133EBEB4D}"/>
              </a:ext>
            </a:extLst>
          </p:cNvPr>
          <p:cNvSpPr/>
          <p:nvPr/>
        </p:nvSpPr>
        <p:spPr>
          <a:xfrm>
            <a:off x="6496277" y="2364409"/>
            <a:ext cx="615718" cy="34786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BE9C11D-58FE-0314-B104-DB45A72D193C}"/>
              </a:ext>
            </a:extLst>
          </p:cNvPr>
          <p:cNvCxnSpPr>
            <a:cxnSpLocks/>
          </p:cNvCxnSpPr>
          <p:nvPr/>
        </p:nvCxnSpPr>
        <p:spPr>
          <a:xfrm>
            <a:off x="6496277" y="2712278"/>
            <a:ext cx="0" cy="15930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DF0CC4-E7D9-ED23-E9A4-72FD56C77029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908722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213783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Literature Survey: Topologies used for Research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374F9-8B5E-C430-64AD-8C660E08E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5690152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25% of the papers rely on virtualization to add end devices</a:t>
            </a:r>
            <a:endParaRPr 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73596" lvl="1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6013FB-005F-2D2C-99C2-C3B4FFB57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75" y="1586430"/>
            <a:ext cx="4673450" cy="22914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665BD0-1893-BD4D-2D93-6FBC12FD24E3}"/>
              </a:ext>
            </a:extLst>
          </p:cNvPr>
          <p:cNvSpPr/>
          <p:nvPr/>
        </p:nvSpPr>
        <p:spPr>
          <a:xfrm>
            <a:off x="6496277" y="2364409"/>
            <a:ext cx="1840946" cy="34786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3ABBB5-42AC-C61C-C054-4AF2C7DF0DD4}"/>
              </a:ext>
            </a:extLst>
          </p:cNvPr>
          <p:cNvCxnSpPr>
            <a:cxnSpLocks/>
          </p:cNvCxnSpPr>
          <p:nvPr/>
        </p:nvCxnSpPr>
        <p:spPr>
          <a:xfrm>
            <a:off x="6496277" y="2712278"/>
            <a:ext cx="0" cy="15930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679EABE-1FDE-4FAC-9A0F-E4782A3CC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825" y="4017583"/>
            <a:ext cx="4279900" cy="266727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F80E37-9C0E-CF14-F83B-CBBED1F7421E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908722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42735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Literature Survey: Topologies used for Research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374F9-8B5E-C430-64AD-8C660E08E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5690152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Topology supported by the current Tofino pod </a:t>
            </a:r>
            <a:endParaRPr lang="en-US" dirty="0"/>
          </a:p>
          <a:p>
            <a:pPr marL="573596" lvl="1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6013FB-005F-2D2C-99C2-C3B4FFB57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75" y="1586430"/>
            <a:ext cx="4673450" cy="22914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F22A3A-9718-4DC3-4E67-937B0F097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275" y="3877883"/>
            <a:ext cx="4656462" cy="29019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0C68810-EAEA-FD2B-3DC8-848A89672D64}"/>
              </a:ext>
            </a:extLst>
          </p:cNvPr>
          <p:cNvSpPr/>
          <p:nvPr/>
        </p:nvSpPr>
        <p:spPr>
          <a:xfrm>
            <a:off x="5257800" y="2364409"/>
            <a:ext cx="3079423" cy="34786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16E9EC-2C74-6946-2643-C95735AFE84B}"/>
              </a:ext>
            </a:extLst>
          </p:cNvPr>
          <p:cNvCxnSpPr>
            <a:cxnSpLocks/>
          </p:cNvCxnSpPr>
          <p:nvPr/>
        </p:nvCxnSpPr>
        <p:spPr>
          <a:xfrm>
            <a:off x="6496277" y="2712278"/>
            <a:ext cx="0" cy="15930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713125-3F55-DD8E-6E70-E4580D3A5E1A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908722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323120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USC, UTSA, USF Research Work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1207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374F9-8B5E-C430-64AD-8C660E08E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5690152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“INC: In-Network Classification of Botnet Propagation at Line Rate”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C353B"/>
                </a:solidFill>
                <a:effectLst/>
                <a:latin typeface="+mn-lt"/>
              </a:rPr>
              <a:t>“P4DDPI: Securing P4-Programmable Data Plane Networks via DNS Deep Packet Inspection”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C353B"/>
                </a:solidFill>
                <a:effectLst/>
                <a:latin typeface="+mn-lt"/>
              </a:rPr>
              <a:t>“Dynamic Router's Buffer Sizing using Passive Measurements and P4 Programmable Switches”</a:t>
            </a:r>
            <a:endParaRPr lang="en-US" dirty="0">
              <a:solidFill>
                <a:srgbClr val="2C353B"/>
              </a:solidFill>
              <a:latin typeface="+mn-lt"/>
            </a:endParaRP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C353B"/>
                </a:solidFill>
                <a:effectLst/>
                <a:latin typeface="+mn-lt"/>
              </a:rPr>
              <a:t>“On Offloading Network Forensic Analytics to Programmable Data Plane Switches”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C353B"/>
                </a:solidFill>
                <a:effectLst/>
                <a:latin typeface="+mn-lt"/>
              </a:rPr>
              <a:t>“Coarse Estimation of Bottleneck Router's Buffer Size for Heterogeneous TCP Sources”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C353B"/>
                </a:solidFill>
                <a:effectLst/>
                <a:latin typeface="+mn-lt"/>
              </a:rPr>
              <a:t>“Offloading Media Traffic to Programmable Data Plane Switches”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C353B"/>
                </a:solidFill>
                <a:effectLst/>
                <a:latin typeface="+mn-lt"/>
              </a:rPr>
              <a:t>“Towards a Unified In-Network DDoS Detection and Mitigation Strategy”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C353B"/>
                </a:solidFill>
                <a:effectLst/>
                <a:latin typeface="+mn-lt"/>
              </a:rPr>
              <a:t>“Enabling TCP Pacing using Programmable Data Plane Switches”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“An Exhaustive Survey on P4 Programmable Data Plane Switches: Taxonomy, Applications, Challenges, and Future Trends”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“A Survey on TCP Enhancements using P4-programmable Devices”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“A Survey on Security Applications of P4 Programmable Switches and a STRIDE-based Vulnerability Assessment”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79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Conclusion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31279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374F9-8B5E-C430-64AD-8C660E08E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2805881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 primary use is of the platform is for teaching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 platform is used at USC, UTSA, and USF for research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Time to research is shortened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Scalable, cost efficient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Resources are shared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87CA5E-09B1-BE3C-9D3A-F77D4090F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292" y="3323303"/>
            <a:ext cx="7957364" cy="313648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B125C8-89CE-2A2C-61FE-B72397982228}"/>
              </a:ext>
            </a:extLst>
          </p:cNvPr>
          <p:cNvSpPr txBox="1"/>
          <p:nvPr/>
        </p:nvSpPr>
        <p:spPr>
          <a:xfrm>
            <a:off x="2111292" y="6459783"/>
            <a:ext cx="7957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Usage of the cloud by USC courses and research (2019-2022)</a:t>
            </a:r>
          </a:p>
        </p:txBody>
      </p:sp>
    </p:spTree>
    <p:extLst>
      <p:ext uri="{BB962C8B-B14F-4D97-AF65-F5344CB8AC3E}">
        <p14:creationId xmlns:p14="http://schemas.microsoft.com/office/powerpoint/2010/main" val="3445038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Conclusion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31279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374F9-8B5E-C430-64AD-8C660E08E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2805881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Future work includes exploring potential use cases when pods are connected via a wide-area network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Visibility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Accurate real-time measurements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Data plane processing speed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265AE9-1E06-9F22-9482-CEA79D459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758" y="3267900"/>
            <a:ext cx="7208434" cy="297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54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Conclusion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374F9-8B5E-C430-64AD-8C660E08E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2805881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Demo, as the time permits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Application examples in the Poster Presentation session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5DE597-27B2-F6B5-E656-8950AE17735B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31279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0E1EE20-40F7-EFE3-0F37-341C188B0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475" y="3507658"/>
            <a:ext cx="4538999" cy="28064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E75A3C-ADFA-5208-FBB5-09ED11C1EFDE}"/>
              </a:ext>
            </a:extLst>
          </p:cNvPr>
          <p:cNvSpPr txBox="1"/>
          <p:nvPr/>
        </p:nvSpPr>
        <p:spPr>
          <a:xfrm>
            <a:off x="5191170" y="2647993"/>
            <a:ext cx="17976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7670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Motivation for Virtual 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57420"/>
            <a:ext cx="10984850" cy="4800599"/>
          </a:xfrm>
        </p:spPr>
        <p:txBody>
          <a:bodyPr/>
          <a:lstStyle/>
          <a:p>
            <a:pPr marL="280988" indent="-280988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IT curriculum should emphasize “learning IT core concepts with authentic practice</a:t>
            </a:r>
            <a:r>
              <a:rPr lang="en-US" baseline="30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”</a:t>
            </a:r>
          </a:p>
          <a:p>
            <a:pPr marL="578358" lvl="1" indent="-2857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“It is not enough to simply attend courses and read books”</a:t>
            </a:r>
          </a:p>
          <a:p>
            <a:pPr marL="280988" indent="-280988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Disadvantages of physical labs</a:t>
            </a:r>
          </a:p>
          <a:p>
            <a:pPr marL="578358" lvl="1" indent="-2857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Difficult to scale</a:t>
            </a:r>
          </a:p>
          <a:p>
            <a:pPr marL="578358" lvl="1" indent="-2857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Expensive (space, maintenance, staff)</a:t>
            </a:r>
          </a:p>
          <a:p>
            <a:pPr marL="578358" lvl="1" indent="-2857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Since COVID-19 emerged, the capacity of labs has been further reduced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5232979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2F4B4-3350-7A9D-5DEB-3284D65382EF}"/>
              </a:ext>
            </a:extLst>
          </p:cNvPr>
          <p:cNvSpPr txBox="1"/>
          <p:nvPr/>
        </p:nvSpPr>
        <p:spPr>
          <a:xfrm>
            <a:off x="597551" y="6459783"/>
            <a:ext cx="1098485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1. Information Technology Curricula 2017, ACM/IEEE Joint Committee. Online: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https://tinyurl.com/4nqqwa5m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1D1804-5F9F-B13C-438B-7FE4648EE494}"/>
              </a:ext>
            </a:extLst>
          </p:cNvPr>
          <p:cNvCxnSpPr/>
          <p:nvPr/>
        </p:nvCxnSpPr>
        <p:spPr>
          <a:xfrm>
            <a:off x="597551" y="6436922"/>
            <a:ext cx="94518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126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Platform Features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374F9-8B5E-C430-64AD-8C660E08E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5690152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DA1F7D2-4C56-6BE3-B568-447565D25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493519"/>
              </p:ext>
            </p:extLst>
          </p:nvPr>
        </p:nvGraphicFramePr>
        <p:xfrm>
          <a:off x="1038849" y="1377655"/>
          <a:ext cx="10102252" cy="4261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2441">
                  <a:extLst>
                    <a:ext uri="{9D8B030D-6E8A-4147-A177-3AD203B41FA5}">
                      <a16:colId xmlns:a16="http://schemas.microsoft.com/office/drawing/2014/main" val="2337941111"/>
                    </a:ext>
                  </a:extLst>
                </a:gridCol>
                <a:gridCol w="7699811">
                  <a:extLst>
                    <a:ext uri="{9D8B030D-6E8A-4147-A177-3AD203B41FA5}">
                      <a16:colId xmlns:a16="http://schemas.microsoft.com/office/drawing/2014/main" val="3511401167"/>
                    </a:ext>
                  </a:extLst>
                </a:gridCol>
              </a:tblGrid>
              <a:tr h="378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Comments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456641"/>
                  </a:ext>
                </a:extLst>
              </a:tr>
              <a:tr h="3552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Allocation of resources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 granularity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298383"/>
                  </a:ext>
                </a:extLst>
              </a:tr>
              <a:tr h="446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 pods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Easy to create custom pods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160859"/>
                  </a:ext>
                </a:extLst>
              </a:tr>
              <a:tr h="3957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Cost-effective when used extensively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297645"/>
                  </a:ext>
                </a:extLst>
              </a:tr>
              <a:tr h="535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Presentation layer for pedagogy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Topology is graphically presented to the learner using a regular browser 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13354"/>
                  </a:ext>
                </a:extLst>
              </a:tr>
              <a:tr h="535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Time sharing 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Easy to implement time-sharing policies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970090"/>
                  </a:ext>
                </a:extLst>
              </a:tr>
              <a:tr h="5540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IP addresses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Pods have the same topology / IP addresses (overlapping addresses w/o conflict)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278400"/>
                  </a:ext>
                </a:extLst>
              </a:tr>
              <a:tr h="5252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Functional realism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Virtual labs have the same functionality as real IT hardware in a real deployment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011798"/>
                  </a:ext>
                </a:extLst>
              </a:tr>
              <a:tr h="5352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Traffic realism 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Devices generate/receive real, interactive network traffic to/from the Internet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14010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5179FB4-11B1-C63C-6656-95B17C7CAAC8}"/>
              </a:ext>
            </a:extLst>
          </p:cNvPr>
          <p:cNvSpPr/>
          <p:nvPr/>
        </p:nvSpPr>
        <p:spPr>
          <a:xfrm>
            <a:off x="1038849" y="1377655"/>
            <a:ext cx="10102252" cy="4434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EF1541-D298-DD75-9C91-B32D3FCD1F35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54183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879551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Motivation for Virtual 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57420"/>
            <a:ext cx="10984850" cy="4800599"/>
          </a:xfrm>
        </p:spPr>
        <p:txBody>
          <a:bodyPr/>
          <a:lstStyle/>
          <a:p>
            <a:pPr marL="280988" indent="-280988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“The Missing Millions”(NSF report – Oct. 2021. </a:t>
            </a:r>
            <a:r>
              <a:rPr lang="en-US" dirty="0">
                <a:latin typeface="+mn-lt"/>
                <a:hlinkClick r:id="rId2"/>
              </a:rPr>
              <a:t>https://tinyurl.com/5awhdazy</a:t>
            </a:r>
            <a:r>
              <a:rPr lang="en-US" dirty="0">
                <a:latin typeface="+mn-lt"/>
              </a:rPr>
              <a:t>)</a:t>
            </a:r>
          </a:p>
          <a:p>
            <a:pPr marL="280988" indent="-280988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What can be done to reach out those who are yet to be engaged in STEM workforce?</a:t>
            </a:r>
          </a:p>
          <a:p>
            <a:pPr marL="578358" lvl="1" indent="-2857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“The present research computing and data ecosystems look impenetrable to many…”</a:t>
            </a:r>
          </a:p>
          <a:p>
            <a:pPr marL="578358" lvl="1" indent="-2857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“Lower barriers to entry…”</a:t>
            </a:r>
          </a:p>
          <a:p>
            <a:pPr marL="578358" lvl="1" indent="-2857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“Invest in CI and community laboratories at the edge, enabling broader and more diverse participation”</a:t>
            </a:r>
          </a:p>
          <a:p>
            <a:pPr marL="578358" lvl="1" indent="-2857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“Explore investments in research computing … that are easily accessible (such as GUIs, …)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31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C2C1D6-69D9-D392-D1D8-EE5D25AA9E85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5232979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28235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Motivation for Virtual 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/>
          <a:lstStyle/>
          <a:p>
            <a:pPr marL="280988" indent="-280988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 University of South Carolina (USC) (SC), the Network Development Group (NDG) (NC), and Stanly Community College (SCC) (NC) have deployed an Academic Cloud</a:t>
            </a:r>
          </a:p>
          <a:p>
            <a:pPr marL="578358" lvl="1" indent="-2857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Virtual labs on P4, routing, high-speed networks (USC)</a:t>
            </a:r>
          </a:p>
          <a:p>
            <a:pPr marL="578358" lvl="1" indent="-2857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Remote-access capability to lab equipment via Internet</a:t>
            </a:r>
          </a:p>
          <a:p>
            <a:pPr marL="578358" lvl="1" indent="-28575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Shared resources (CPU, memory, storage) from four data centers</a:t>
            </a:r>
          </a:p>
          <a:p>
            <a:pPr marL="292608" lvl="1" indent="0">
              <a:buNone/>
            </a:pPr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962DC-480C-B1E2-903F-1562B544C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091" y="2888495"/>
            <a:ext cx="5223768" cy="36619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A9CB52-C381-2BCD-8C47-E280776593B0}"/>
              </a:ext>
            </a:extLst>
          </p:cNvPr>
          <p:cNvSpPr txBox="1"/>
          <p:nvPr/>
        </p:nvSpPr>
        <p:spPr>
          <a:xfrm>
            <a:off x="3180060" y="6523143"/>
            <a:ext cx="581982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cs typeface="Arial" panose="020B0604020202020204" pitchFamily="34" charset="0"/>
              </a:rPr>
              <a:t>LMS: Learning Management System. LTI: Learning Tools Interoperability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FD011A-8DB7-5B00-618E-C79F8786DC3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5232979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89704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USC Data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4789459" cy="4800599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Hosts 1-n store virtual  machines (VMs) for virtual labs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Management server runs vCenter, Management Software (NETLAB+)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Partnership with Network Development Group (NDG)</a:t>
            </a:r>
            <a:r>
              <a:rPr lang="en-US" baseline="30000" dirty="0">
                <a:latin typeface="+mn-lt"/>
              </a:rPr>
              <a:t>1</a:t>
            </a:r>
          </a:p>
          <a:p>
            <a:pPr marL="292608" lvl="1" indent="0">
              <a:buNone/>
            </a:pPr>
            <a:endParaRPr lang="en-US" sz="2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31568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9CCF2A-0306-478C-2A05-B2B6661DB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276" y="1214025"/>
            <a:ext cx="6382807" cy="44299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13A73B-B6AE-1A6B-11F4-A9E7AD352616}"/>
              </a:ext>
            </a:extLst>
          </p:cNvPr>
          <p:cNvSpPr txBox="1"/>
          <p:nvPr/>
        </p:nvSpPr>
        <p:spPr>
          <a:xfrm>
            <a:off x="419103" y="6455576"/>
            <a:ext cx="81683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Development Group (NDG). Online: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https://netdevgroup.com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73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 library consists of between 10-20 lab experiments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Each lab experiment includes a detailed, step by step manual 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Once a learner completes all experiments, the learner acquires significant knowledge and hands-on expertise, and may earn an academic credential or certificate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Information about libraries are available at </a:t>
            </a:r>
            <a:r>
              <a:rPr lang="en-US" dirty="0">
                <a:latin typeface="+mn-lt"/>
                <a:hlinkClick r:id="rId2"/>
              </a:rPr>
              <a:t>http://ce.sc.edu/cyberinfra/cybertraining.html</a:t>
            </a:r>
            <a:endParaRPr lang="en-US" dirty="0">
              <a:latin typeface="+mn-lt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8408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47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Library on Introduction to P4 with BMv2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155" y="1023730"/>
            <a:ext cx="5670872" cy="4800599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r>
              <a:rPr lang="en-US" dirty="0">
                <a:latin typeface="+mn-lt"/>
              </a:rPr>
              <a:t>		Experiments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Lab 1: Introduction to Mininet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Lab 2: Introduction to P4 and BMv2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Lab 3: P4 Program Building Blocks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Lab 4: Parser Implementation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Lab 5: Introduction to Match-action Tables (Part 1) 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Lab 6: Introduction to Match-action Tables (Part 2) 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Lab 7: Populating / Managing Match-action Tables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Lab 8: Checksum Recalculation and </a:t>
            </a:r>
            <a:r>
              <a:rPr lang="en-US" sz="2000" dirty="0" err="1">
                <a:latin typeface="+mn-lt"/>
              </a:rPr>
              <a:t>Deparsing</a:t>
            </a:r>
            <a:r>
              <a:rPr lang="en-US" sz="2000" dirty="0">
                <a:latin typeface="+mn-lt"/>
              </a:rPr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771156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0637196-25B3-D052-DCD1-7231AEBB8111}"/>
              </a:ext>
            </a:extLst>
          </p:cNvPr>
          <p:cNvSpPr txBox="1">
            <a:spLocks/>
          </p:cNvSpPr>
          <p:nvPr/>
        </p:nvSpPr>
        <p:spPr>
          <a:xfrm>
            <a:off x="6179285" y="1023730"/>
            <a:ext cx="5670872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Calibri" panose="020F0502020204030204" pitchFamily="34" charset="0"/>
              <a:buNone/>
            </a:pPr>
            <a:r>
              <a:rPr lang="en-US" dirty="0">
                <a:latin typeface="+mn-lt"/>
              </a:rPr>
              <a:t>		Exercises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Exercise 1: Building a Basic Topology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Exercise 2: Compiling and Testing a P4 Program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Exercise 3: Parsing UDP and RTP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Exercise 4: Building a Simplified NAT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Exercise 5: Configuring Tables at Runtime 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Exercise 6: Building a Packet Reflector</a:t>
            </a:r>
          </a:p>
        </p:txBody>
      </p:sp>
    </p:spTree>
    <p:extLst>
      <p:ext uri="{BB962C8B-B14F-4D97-AF65-F5344CB8AC3E}">
        <p14:creationId xmlns:p14="http://schemas.microsoft.com/office/powerpoint/2010/main" val="38347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Library on P4 Applications, Stateful Elements, and Custom Packet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3730"/>
            <a:ext cx="10984849" cy="480059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r>
              <a:rPr lang="en-US" dirty="0">
                <a:latin typeface="+mn-lt"/>
              </a:rPr>
              <a:t>		Experiments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Lab 1: Introduction to Mininet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Lab 2: Introduction to P4 and BMv2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Lab 3: P4 Program Building Blocks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Lab 4: Defining and processing custom headers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Lab 5: Monitoring the Switch’s Queue using Standard Metadata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Lab 6: Collecting Queueing Statistics using a Header Stack 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Lab 7: Measuring Flow Statistics using Direct and Indirect Counters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Lab 8: Rerouting Traffic using Meters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Lab 9: Storing Arbitrary Data using Registers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Lab 10: Calculating Packets Interarrival Time w/ Hashes and Registers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Lab 11: Generating Notification Messages from the Data Plane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0601392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96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Library on P4 Programmable Data Plane with Tofino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904107"/>
            <a:ext cx="10984849" cy="480059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r>
              <a:rPr lang="en-US" dirty="0">
                <a:latin typeface="+mn-lt"/>
              </a:rPr>
              <a:t>		Experiments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Lab 1: Introduction to P4 and Tofino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Lab 2: Introduction to P4 Tofino Software Development Environment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Lab 3: Parser Implementation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Lab 4: Introduction to Match-Action Tables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Lab 5: Populating and Managing Match-Action Tables at Runtime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Lab 6: Checksum Recalculation and Packet </a:t>
            </a:r>
            <a:r>
              <a:rPr lang="en-US" sz="2000" dirty="0" err="1">
                <a:latin typeface="+mn-lt"/>
              </a:rPr>
              <a:t>Deparsing</a:t>
            </a:r>
            <a:endParaRPr lang="en-US" sz="2000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987829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1AC9DF-08A4-18EF-1E4A-2F0733DB3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081" y="3653502"/>
            <a:ext cx="7681838" cy="30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6908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11210</TotalTime>
  <Words>1452</Words>
  <Application>Microsoft Office PowerPoint</Application>
  <PresentationFormat>Widescreen</PresentationFormat>
  <Paragraphs>212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</vt:lpstr>
      <vt:lpstr>Calibri Light</vt:lpstr>
      <vt:lpstr>Wingdings</vt:lpstr>
      <vt:lpstr>Retrospect</vt:lpstr>
      <vt:lpstr>PowerPoint Presentation</vt:lpstr>
      <vt:lpstr>Agenda</vt:lpstr>
      <vt:lpstr>Motivation for Virtual Labs</vt:lpstr>
      <vt:lpstr>Motivation for Virtual Labs</vt:lpstr>
      <vt:lpstr>USC Data Center</vt:lpstr>
      <vt:lpstr>Libraries</vt:lpstr>
      <vt:lpstr>Library on Introduction to P4 with BMv2</vt:lpstr>
      <vt:lpstr>Library on P4 Applications, Stateful Elements, and Custom Packet Processing</vt:lpstr>
      <vt:lpstr>Library on P4 Programmable Data Plane with Tofino</vt:lpstr>
      <vt:lpstr>Library on P4 Programmable Data Plane with Tofino</vt:lpstr>
      <vt:lpstr>Library on P4 Programmable Data Plane with Tofino</vt:lpstr>
      <vt:lpstr>Library on P4 Programmable Data Plane with Tofino</vt:lpstr>
      <vt:lpstr>Library on P4 Programmable Data Plane with Tofino</vt:lpstr>
      <vt:lpstr>Library on P4 Programmable Data Plane with Tofino</vt:lpstr>
      <vt:lpstr>Library on P4 Programmable Data Plane with Tofino</vt:lpstr>
      <vt:lpstr>Library on P4 Programmable Data Plane with Tofino</vt:lpstr>
      <vt:lpstr>Library on P4 Programmable Data Plane with Tofino</vt:lpstr>
      <vt:lpstr>Library on P4 Programmable Data Plane with Tofino</vt:lpstr>
      <vt:lpstr>Literature Survey: Topologies used for Research</vt:lpstr>
      <vt:lpstr>Literature Survey: Topologies used for Research</vt:lpstr>
      <vt:lpstr>Literature Survey: Topologies used for Research</vt:lpstr>
      <vt:lpstr>Literature Survey: Topologies used for Research</vt:lpstr>
      <vt:lpstr>Literature Survey: Topologies used for Research</vt:lpstr>
      <vt:lpstr>Literature Survey: Topologies used for Research</vt:lpstr>
      <vt:lpstr>Literature Survey: Topologies used for Research</vt:lpstr>
      <vt:lpstr>USC, UTSA, USF Research Work</vt:lpstr>
      <vt:lpstr>Conclusion</vt:lpstr>
      <vt:lpstr>Conclusion</vt:lpstr>
      <vt:lpstr>Conclusion</vt:lpstr>
      <vt:lpstr>Platform Features </vt:lpstr>
      <vt:lpstr>Motivation for Virtual Labs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Crichigno Benitez, Jorge</cp:lastModifiedBy>
  <cp:revision>172</cp:revision>
  <dcterms:created xsi:type="dcterms:W3CDTF">2020-04-03T21:33:21Z</dcterms:created>
  <dcterms:modified xsi:type="dcterms:W3CDTF">2022-09-23T17:41:26Z</dcterms:modified>
</cp:coreProperties>
</file>