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handoutMasterIdLst>
    <p:handoutMasterId r:id="rId22"/>
  </p:handoutMasterIdLst>
  <p:sldIdLst>
    <p:sldId id="408" r:id="rId2"/>
    <p:sldId id="353" r:id="rId3"/>
    <p:sldId id="2197" r:id="rId4"/>
    <p:sldId id="2199" r:id="rId5"/>
    <p:sldId id="2202" r:id="rId6"/>
    <p:sldId id="2204" r:id="rId7"/>
    <p:sldId id="2201" r:id="rId8"/>
    <p:sldId id="2200" r:id="rId9"/>
    <p:sldId id="2212" r:id="rId10"/>
    <p:sldId id="2210" r:id="rId11"/>
    <p:sldId id="2211" r:id="rId12"/>
    <p:sldId id="2214" r:id="rId13"/>
    <p:sldId id="2156" r:id="rId14"/>
    <p:sldId id="2157" r:id="rId15"/>
    <p:sldId id="2162" r:id="rId16"/>
    <p:sldId id="2128" r:id="rId17"/>
    <p:sldId id="2215" r:id="rId18"/>
    <p:sldId id="2068" r:id="rId19"/>
    <p:sldId id="20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3C5"/>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2E3AD0-7DAC-4B1C-9D3B-888816EFDF5D}" v="41" dt="2025-06-24T08:04:47.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94404" autoAdjust="0"/>
  </p:normalViewPr>
  <p:slideViewPr>
    <p:cSldViewPr snapToGrid="0">
      <p:cViewPr varScale="1">
        <p:scale>
          <a:sx n="67" d="100"/>
          <a:sy n="67" d="100"/>
        </p:scale>
        <p:origin x="608" y="44"/>
      </p:cViewPr>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chigno Benitez, Jorge" userId="e8c2d0ca-3c76-40b7-b803-52729ce5e219" providerId="ADAL" clId="{CE2E3AD0-7DAC-4B1C-9D3B-888816EFDF5D}"/>
    <pc:docChg chg="undo custSel addSld delSld modSld">
      <pc:chgData name="Crichigno Benitez, Jorge" userId="e8c2d0ca-3c76-40b7-b803-52729ce5e219" providerId="ADAL" clId="{CE2E3AD0-7DAC-4B1C-9D3B-888816EFDF5D}" dt="2025-06-24T08:14:36.191" v="419" actId="13822"/>
      <pc:docMkLst>
        <pc:docMk/>
      </pc:docMkLst>
      <pc:sldChg chg="modSp mod">
        <pc:chgData name="Crichigno Benitez, Jorge" userId="e8c2d0ca-3c76-40b7-b803-52729ce5e219" providerId="ADAL" clId="{CE2E3AD0-7DAC-4B1C-9D3B-888816EFDF5D}" dt="2025-06-23T19:21:32.329" v="114" actId="20577"/>
        <pc:sldMkLst>
          <pc:docMk/>
          <pc:sldMk cId="2812069800" sldId="2128"/>
        </pc:sldMkLst>
        <pc:spChg chg="mod">
          <ac:chgData name="Crichigno Benitez, Jorge" userId="e8c2d0ca-3c76-40b7-b803-52729ce5e219" providerId="ADAL" clId="{CE2E3AD0-7DAC-4B1C-9D3B-888816EFDF5D}" dt="2025-06-23T19:21:32.329" v="114" actId="20577"/>
          <ac:spMkLst>
            <pc:docMk/>
            <pc:sldMk cId="2812069800" sldId="2128"/>
            <ac:spMk id="3" creationId="{4BC348B2-A502-4478-977C-9683494609FC}"/>
          </ac:spMkLst>
        </pc:spChg>
      </pc:sldChg>
      <pc:sldChg chg="modSp del mod">
        <pc:chgData name="Crichigno Benitez, Jorge" userId="e8c2d0ca-3c76-40b7-b803-52729ce5e219" providerId="ADAL" clId="{CE2E3AD0-7DAC-4B1C-9D3B-888816EFDF5D}" dt="2025-06-23T20:09:43.121" v="310" actId="47"/>
        <pc:sldMkLst>
          <pc:docMk/>
          <pc:sldMk cId="26606762" sldId="2150"/>
        </pc:sldMkLst>
        <pc:cxnChg chg="mod">
          <ac:chgData name="Crichigno Benitez, Jorge" userId="e8c2d0ca-3c76-40b7-b803-52729ce5e219" providerId="ADAL" clId="{CE2E3AD0-7DAC-4B1C-9D3B-888816EFDF5D}" dt="2025-06-23T19:20:00.178" v="113" actId="14100"/>
          <ac:cxnSpMkLst>
            <pc:docMk/>
            <pc:sldMk cId="26606762" sldId="2150"/>
            <ac:cxnSpMk id="5" creationId="{71DE1173-162D-5283-7B68-6ADA66F45869}"/>
          </ac:cxnSpMkLst>
        </pc:cxnChg>
      </pc:sldChg>
      <pc:sldChg chg="addSp modSp mod">
        <pc:chgData name="Crichigno Benitez, Jorge" userId="e8c2d0ca-3c76-40b7-b803-52729ce5e219" providerId="ADAL" clId="{CE2E3AD0-7DAC-4B1C-9D3B-888816EFDF5D}" dt="2025-06-24T08:00:29.297" v="400" actId="1076"/>
        <pc:sldMkLst>
          <pc:docMk/>
          <pc:sldMk cId="3015907057" sldId="2197"/>
        </pc:sldMkLst>
        <pc:spChg chg="add mod">
          <ac:chgData name="Crichigno Benitez, Jorge" userId="e8c2d0ca-3c76-40b7-b803-52729ce5e219" providerId="ADAL" clId="{CE2E3AD0-7DAC-4B1C-9D3B-888816EFDF5D}" dt="2025-06-24T08:00:29.297" v="400" actId="1076"/>
          <ac:spMkLst>
            <pc:docMk/>
            <pc:sldMk cId="3015907057" sldId="2197"/>
            <ac:spMk id="3" creationId="{929A9448-1AF7-9E36-AB64-849CE22C9C1A}"/>
          </ac:spMkLst>
        </pc:spChg>
      </pc:sldChg>
      <pc:sldChg chg="modSp add mod">
        <pc:chgData name="Crichigno Benitez, Jorge" userId="e8c2d0ca-3c76-40b7-b803-52729ce5e219" providerId="ADAL" clId="{CE2E3AD0-7DAC-4B1C-9D3B-888816EFDF5D}" dt="2025-06-24T08:07:59.557" v="417" actId="1076"/>
        <pc:sldMkLst>
          <pc:docMk/>
          <pc:sldMk cId="1045790296" sldId="2200"/>
        </pc:sldMkLst>
        <pc:spChg chg="mod">
          <ac:chgData name="Crichigno Benitez, Jorge" userId="e8c2d0ca-3c76-40b7-b803-52729ce5e219" providerId="ADAL" clId="{CE2E3AD0-7DAC-4B1C-9D3B-888816EFDF5D}" dt="2025-06-24T08:07:59.557" v="417" actId="1076"/>
          <ac:spMkLst>
            <pc:docMk/>
            <pc:sldMk cId="1045790296" sldId="2200"/>
            <ac:spMk id="7" creationId="{5E36D788-31A3-C2D4-A571-8B0174E31FD6}"/>
          </ac:spMkLst>
        </pc:spChg>
      </pc:sldChg>
      <pc:sldChg chg="modSp mod">
        <pc:chgData name="Crichigno Benitez, Jorge" userId="e8c2d0ca-3c76-40b7-b803-52729ce5e219" providerId="ADAL" clId="{CE2E3AD0-7DAC-4B1C-9D3B-888816EFDF5D}" dt="2025-06-23T19:06:43.069" v="112" actId="20577"/>
        <pc:sldMkLst>
          <pc:docMk/>
          <pc:sldMk cId="4042530118" sldId="2201"/>
        </pc:sldMkLst>
        <pc:spChg chg="mod">
          <ac:chgData name="Crichigno Benitez, Jorge" userId="e8c2d0ca-3c76-40b7-b803-52729ce5e219" providerId="ADAL" clId="{CE2E3AD0-7DAC-4B1C-9D3B-888816EFDF5D}" dt="2025-06-23T19:06:43.069" v="112" actId="20577"/>
          <ac:spMkLst>
            <pc:docMk/>
            <pc:sldMk cId="4042530118" sldId="2201"/>
            <ac:spMk id="5" creationId="{2EC42197-33B2-AA9E-E91D-5EE72F5F25DA}"/>
          </ac:spMkLst>
        </pc:spChg>
        <pc:cxnChg chg="mod">
          <ac:chgData name="Crichigno Benitez, Jorge" userId="e8c2d0ca-3c76-40b7-b803-52729ce5e219" providerId="ADAL" clId="{CE2E3AD0-7DAC-4B1C-9D3B-888816EFDF5D}" dt="2025-06-23T19:06:02.243" v="107" actId="14100"/>
          <ac:cxnSpMkLst>
            <pc:docMk/>
            <pc:sldMk cId="4042530118" sldId="2201"/>
            <ac:cxnSpMk id="4" creationId="{F7689E72-FEA7-97A1-44DA-E156BF11DD85}"/>
          </ac:cxnSpMkLst>
        </pc:cxnChg>
      </pc:sldChg>
      <pc:sldChg chg="addSp modSp mod modNotesTx">
        <pc:chgData name="Crichigno Benitez, Jorge" userId="e8c2d0ca-3c76-40b7-b803-52729ce5e219" providerId="ADAL" clId="{CE2E3AD0-7DAC-4B1C-9D3B-888816EFDF5D}" dt="2025-06-24T08:04:33.149" v="416" actId="20577"/>
        <pc:sldMkLst>
          <pc:docMk/>
          <pc:sldMk cId="1802727535" sldId="2202"/>
        </pc:sldMkLst>
        <pc:spChg chg="add mod">
          <ac:chgData name="Crichigno Benitez, Jorge" userId="e8c2d0ca-3c76-40b7-b803-52729ce5e219" providerId="ADAL" clId="{CE2E3AD0-7DAC-4B1C-9D3B-888816EFDF5D}" dt="2025-06-24T08:03:14.776" v="415" actId="122"/>
          <ac:spMkLst>
            <pc:docMk/>
            <pc:sldMk cId="1802727535" sldId="2202"/>
            <ac:spMk id="5" creationId="{27C5565E-DC1A-A8C2-DE19-F693D564D81E}"/>
          </ac:spMkLst>
        </pc:spChg>
        <pc:graphicFrameChg chg="mod">
          <ac:chgData name="Crichigno Benitez, Jorge" userId="e8c2d0ca-3c76-40b7-b803-52729ce5e219" providerId="ADAL" clId="{CE2E3AD0-7DAC-4B1C-9D3B-888816EFDF5D}" dt="2025-06-24T08:02:29.853" v="402"/>
          <ac:graphicFrameMkLst>
            <pc:docMk/>
            <pc:sldMk cId="1802727535" sldId="2202"/>
            <ac:graphicFrameMk id="14" creationId="{940AE4B1-20BD-7225-70A1-12766C6B3DA9}"/>
          </ac:graphicFrameMkLst>
        </pc:graphicFrameChg>
        <pc:graphicFrameChg chg="mod">
          <ac:chgData name="Crichigno Benitez, Jorge" userId="e8c2d0ca-3c76-40b7-b803-52729ce5e219" providerId="ADAL" clId="{CE2E3AD0-7DAC-4B1C-9D3B-888816EFDF5D}" dt="2025-06-24T08:03:07.732" v="414" actId="20577"/>
          <ac:graphicFrameMkLst>
            <pc:docMk/>
            <pc:sldMk cId="1802727535" sldId="2202"/>
            <ac:graphicFrameMk id="15" creationId="{1957A641-6D99-8977-A210-F55807DA9BC5}"/>
          </ac:graphicFrameMkLst>
        </pc:graphicFrameChg>
      </pc:sldChg>
      <pc:sldChg chg="modNotesTx">
        <pc:chgData name="Crichigno Benitez, Jorge" userId="e8c2d0ca-3c76-40b7-b803-52729ce5e219" providerId="ADAL" clId="{CE2E3AD0-7DAC-4B1C-9D3B-888816EFDF5D}" dt="2025-06-23T19:05:49.232" v="104" actId="20577"/>
        <pc:sldMkLst>
          <pc:docMk/>
          <pc:sldMk cId="786552401" sldId="2204"/>
        </pc:sldMkLst>
      </pc:sldChg>
      <pc:sldChg chg="del modNotesTx">
        <pc:chgData name="Crichigno Benitez, Jorge" userId="e8c2d0ca-3c76-40b7-b803-52729ce5e219" providerId="ADAL" clId="{CE2E3AD0-7DAC-4B1C-9D3B-888816EFDF5D}" dt="2025-06-23T19:54:07.145" v="117" actId="47"/>
        <pc:sldMkLst>
          <pc:docMk/>
          <pc:sldMk cId="3196184481" sldId="2206"/>
        </pc:sldMkLst>
      </pc:sldChg>
      <pc:sldChg chg="del">
        <pc:chgData name="Crichigno Benitez, Jorge" userId="e8c2d0ca-3c76-40b7-b803-52729ce5e219" providerId="ADAL" clId="{CE2E3AD0-7DAC-4B1C-9D3B-888816EFDF5D}" dt="2025-06-23T20:33:58.870" v="387" actId="47"/>
        <pc:sldMkLst>
          <pc:docMk/>
          <pc:sldMk cId="3563620948" sldId="2209"/>
        </pc:sldMkLst>
      </pc:sldChg>
      <pc:sldChg chg="modNotesTx">
        <pc:chgData name="Crichigno Benitez, Jorge" userId="e8c2d0ca-3c76-40b7-b803-52729ce5e219" providerId="ADAL" clId="{CE2E3AD0-7DAC-4B1C-9D3B-888816EFDF5D}" dt="2025-06-22T19:02:26.329" v="103" actId="20577"/>
        <pc:sldMkLst>
          <pc:docMk/>
          <pc:sldMk cId="3063672469" sldId="2210"/>
        </pc:sldMkLst>
      </pc:sldChg>
      <pc:sldChg chg="add">
        <pc:chgData name="Crichigno Benitez, Jorge" userId="e8c2d0ca-3c76-40b7-b803-52729ce5e219" providerId="ADAL" clId="{CE2E3AD0-7DAC-4B1C-9D3B-888816EFDF5D}" dt="2025-06-23T19:54:04.885" v="116"/>
        <pc:sldMkLst>
          <pc:docMk/>
          <pc:sldMk cId="4018690141" sldId="2212"/>
        </pc:sldMkLst>
      </pc:sldChg>
      <pc:sldChg chg="addSp delSp modSp add del mod">
        <pc:chgData name="Crichigno Benitez, Jorge" userId="e8c2d0ca-3c76-40b7-b803-52729ce5e219" providerId="ADAL" clId="{CE2E3AD0-7DAC-4B1C-9D3B-888816EFDF5D}" dt="2025-06-23T20:12:20.361" v="311" actId="47"/>
        <pc:sldMkLst>
          <pc:docMk/>
          <pc:sldMk cId="143843040" sldId="2213"/>
        </pc:sldMkLst>
        <pc:spChg chg="add del">
          <ac:chgData name="Crichigno Benitez, Jorge" userId="e8c2d0ca-3c76-40b7-b803-52729ce5e219" providerId="ADAL" clId="{CE2E3AD0-7DAC-4B1C-9D3B-888816EFDF5D}" dt="2025-06-23T19:58:34.912" v="127" actId="22"/>
          <ac:spMkLst>
            <pc:docMk/>
            <pc:sldMk cId="143843040" sldId="2213"/>
            <ac:spMk id="7" creationId="{21DED008-6FED-0DCA-041B-70B9CFA9714A}"/>
          </ac:spMkLst>
        </pc:spChg>
        <pc:spChg chg="del">
          <ac:chgData name="Crichigno Benitez, Jorge" userId="e8c2d0ca-3c76-40b7-b803-52729ce5e219" providerId="ADAL" clId="{CE2E3AD0-7DAC-4B1C-9D3B-888816EFDF5D}" dt="2025-06-23T19:58:12.194" v="121" actId="478"/>
          <ac:spMkLst>
            <pc:docMk/>
            <pc:sldMk cId="143843040" sldId="2213"/>
            <ac:spMk id="14" creationId="{DC326579-03CD-8CCD-2C9C-6C2FEB61E3E4}"/>
          </ac:spMkLst>
        </pc:spChg>
        <pc:spChg chg="del">
          <ac:chgData name="Crichigno Benitez, Jorge" userId="e8c2d0ca-3c76-40b7-b803-52729ce5e219" providerId="ADAL" clId="{CE2E3AD0-7DAC-4B1C-9D3B-888816EFDF5D}" dt="2025-06-23T19:58:20.923" v="125" actId="478"/>
          <ac:spMkLst>
            <pc:docMk/>
            <pc:sldMk cId="143843040" sldId="2213"/>
            <ac:spMk id="15" creationId="{D350CCF9-2D03-F37D-56A8-DA02ADD802AC}"/>
          </ac:spMkLst>
        </pc:spChg>
        <pc:graphicFrameChg chg="add mod modGraphic">
          <ac:chgData name="Crichigno Benitez, Jorge" userId="e8c2d0ca-3c76-40b7-b803-52729ce5e219" providerId="ADAL" clId="{CE2E3AD0-7DAC-4B1C-9D3B-888816EFDF5D}" dt="2025-06-23T20:02:31.034" v="244" actId="20577"/>
          <ac:graphicFrameMkLst>
            <pc:docMk/>
            <pc:sldMk cId="143843040" sldId="2213"/>
            <ac:graphicFrameMk id="11" creationId="{FCD78BC5-17A4-945A-6021-12BC1C33C42E}"/>
          </ac:graphicFrameMkLst>
        </pc:graphicFrameChg>
        <pc:picChg chg="del">
          <ac:chgData name="Crichigno Benitez, Jorge" userId="e8c2d0ca-3c76-40b7-b803-52729ce5e219" providerId="ADAL" clId="{CE2E3AD0-7DAC-4B1C-9D3B-888816EFDF5D}" dt="2025-06-23T19:58:09.456" v="120" actId="478"/>
          <ac:picMkLst>
            <pc:docMk/>
            <pc:sldMk cId="143843040" sldId="2213"/>
            <ac:picMk id="6" creationId="{1102104B-F807-BD64-FFF2-695151D350C3}"/>
          </ac:picMkLst>
        </pc:picChg>
        <pc:picChg chg="del">
          <ac:chgData name="Crichigno Benitez, Jorge" userId="e8c2d0ca-3c76-40b7-b803-52729ce5e219" providerId="ADAL" clId="{CE2E3AD0-7DAC-4B1C-9D3B-888816EFDF5D}" dt="2025-06-23T19:58:17.770" v="124" actId="478"/>
          <ac:picMkLst>
            <pc:docMk/>
            <pc:sldMk cId="143843040" sldId="2213"/>
            <ac:picMk id="8" creationId="{5E2DC1B8-CE05-DAAA-C898-0FC85B594BBB}"/>
          </ac:picMkLst>
        </pc:picChg>
        <pc:picChg chg="del">
          <ac:chgData name="Crichigno Benitez, Jorge" userId="e8c2d0ca-3c76-40b7-b803-52729ce5e219" providerId="ADAL" clId="{CE2E3AD0-7DAC-4B1C-9D3B-888816EFDF5D}" dt="2025-06-23T19:58:15.652" v="123" actId="478"/>
          <ac:picMkLst>
            <pc:docMk/>
            <pc:sldMk cId="143843040" sldId="2213"/>
            <ac:picMk id="9" creationId="{969039DF-8604-97BC-CC95-C4C2EBDC4057}"/>
          </ac:picMkLst>
        </pc:picChg>
        <pc:picChg chg="del">
          <ac:chgData name="Crichigno Benitez, Jorge" userId="e8c2d0ca-3c76-40b7-b803-52729ce5e219" providerId="ADAL" clId="{CE2E3AD0-7DAC-4B1C-9D3B-888816EFDF5D}" dt="2025-06-23T19:58:13.806" v="122" actId="478"/>
          <ac:picMkLst>
            <pc:docMk/>
            <pc:sldMk cId="143843040" sldId="2213"/>
            <ac:picMk id="10" creationId="{9D488B9C-4D0F-B8E2-8783-E5D8B4CB316B}"/>
          </ac:picMkLst>
        </pc:picChg>
      </pc:sldChg>
      <pc:sldChg chg="addSp modSp add mod">
        <pc:chgData name="Crichigno Benitez, Jorge" userId="e8c2d0ca-3c76-40b7-b803-52729ce5e219" providerId="ADAL" clId="{CE2E3AD0-7DAC-4B1C-9D3B-888816EFDF5D}" dt="2025-06-24T08:14:36.191" v="419" actId="13822"/>
        <pc:sldMkLst>
          <pc:docMk/>
          <pc:sldMk cId="2038102066" sldId="2214"/>
        </pc:sldMkLst>
        <pc:spChg chg="mod">
          <ac:chgData name="Crichigno Benitez, Jorge" userId="e8c2d0ca-3c76-40b7-b803-52729ce5e219" providerId="ADAL" clId="{CE2E3AD0-7DAC-4B1C-9D3B-888816EFDF5D}" dt="2025-06-23T20:05:37.149" v="299" actId="20577"/>
          <ac:spMkLst>
            <pc:docMk/>
            <pc:sldMk cId="2038102066" sldId="2214"/>
            <ac:spMk id="16" creationId="{6C478506-4A93-8FAB-90DF-D47B0B707B83}"/>
          </ac:spMkLst>
        </pc:spChg>
        <pc:graphicFrameChg chg="add mod modGraphic">
          <ac:chgData name="Crichigno Benitez, Jorge" userId="e8c2d0ca-3c76-40b7-b803-52729ce5e219" providerId="ADAL" clId="{CE2E3AD0-7DAC-4B1C-9D3B-888816EFDF5D}" dt="2025-06-23T20:09:38.707" v="309" actId="122"/>
          <ac:graphicFrameMkLst>
            <pc:docMk/>
            <pc:sldMk cId="2038102066" sldId="2214"/>
            <ac:graphicFrameMk id="3" creationId="{1B0084EC-07C7-F690-7663-54CAFD7EA861}"/>
          </ac:graphicFrameMkLst>
        </pc:graphicFrameChg>
        <pc:cxnChg chg="add mod">
          <ac:chgData name="Crichigno Benitez, Jorge" userId="e8c2d0ca-3c76-40b7-b803-52729ce5e219" providerId="ADAL" clId="{CE2E3AD0-7DAC-4B1C-9D3B-888816EFDF5D}" dt="2025-06-24T08:14:36.191" v="419" actId="13822"/>
          <ac:cxnSpMkLst>
            <pc:docMk/>
            <pc:sldMk cId="2038102066" sldId="2214"/>
            <ac:cxnSpMk id="11" creationId="{1EF36457-08AC-FD9E-C19F-D4D7A8DB3409}"/>
          </ac:cxnSpMkLst>
        </pc:cxnChg>
      </pc:sldChg>
      <pc:sldChg chg="addSp delSp modSp add mod">
        <pc:chgData name="Crichigno Benitez, Jorge" userId="e8c2d0ca-3c76-40b7-b803-52729ce5e219" providerId="ADAL" clId="{CE2E3AD0-7DAC-4B1C-9D3B-888816EFDF5D}" dt="2025-06-23T20:33:21.815" v="386" actId="14100"/>
        <pc:sldMkLst>
          <pc:docMk/>
          <pc:sldMk cId="2352544848" sldId="2215"/>
        </pc:sldMkLst>
        <pc:spChg chg="add del mod">
          <ac:chgData name="Crichigno Benitez, Jorge" userId="e8c2d0ca-3c76-40b7-b803-52729ce5e219" providerId="ADAL" clId="{CE2E3AD0-7DAC-4B1C-9D3B-888816EFDF5D}" dt="2025-06-23T20:27:57.141" v="314" actId="478"/>
          <ac:spMkLst>
            <pc:docMk/>
            <pc:sldMk cId="2352544848" sldId="2215"/>
            <ac:spMk id="4" creationId="{8CE6BF4F-A774-5EE4-62CC-71D70161BCD9}"/>
          </ac:spMkLst>
        </pc:spChg>
        <pc:spChg chg="add mod">
          <ac:chgData name="Crichigno Benitez, Jorge" userId="e8c2d0ca-3c76-40b7-b803-52729ce5e219" providerId="ADAL" clId="{CE2E3AD0-7DAC-4B1C-9D3B-888816EFDF5D}" dt="2025-06-23T20:28:04.841" v="316"/>
          <ac:spMkLst>
            <pc:docMk/>
            <pc:sldMk cId="2352544848" sldId="2215"/>
            <ac:spMk id="5" creationId="{A2215B96-0675-5CBA-7170-6F7FA11CE3A6}"/>
          </ac:spMkLst>
        </pc:spChg>
        <pc:spChg chg="add mod">
          <ac:chgData name="Crichigno Benitez, Jorge" userId="e8c2d0ca-3c76-40b7-b803-52729ce5e219" providerId="ADAL" clId="{CE2E3AD0-7DAC-4B1C-9D3B-888816EFDF5D}" dt="2025-06-23T20:32:50.550" v="378" actId="1076"/>
          <ac:spMkLst>
            <pc:docMk/>
            <pc:sldMk cId="2352544848" sldId="2215"/>
            <ac:spMk id="8" creationId="{E9FE3559-C15B-5BB8-CD11-9B808002A9D0}"/>
          </ac:spMkLst>
        </pc:spChg>
        <pc:spChg chg="add mod">
          <ac:chgData name="Crichigno Benitez, Jorge" userId="e8c2d0ca-3c76-40b7-b803-52729ce5e219" providerId="ADAL" clId="{CE2E3AD0-7DAC-4B1C-9D3B-888816EFDF5D}" dt="2025-06-23T20:29:21.646" v="341"/>
          <ac:spMkLst>
            <pc:docMk/>
            <pc:sldMk cId="2352544848" sldId="2215"/>
            <ac:spMk id="9" creationId="{0744EEE6-1B34-9DF2-13EE-51DDC6B1B4F7}"/>
          </ac:spMkLst>
        </pc:spChg>
        <pc:spChg chg="add mod">
          <ac:chgData name="Crichigno Benitez, Jorge" userId="e8c2d0ca-3c76-40b7-b803-52729ce5e219" providerId="ADAL" clId="{CE2E3AD0-7DAC-4B1C-9D3B-888816EFDF5D}" dt="2025-06-23T20:32:58.138" v="379" actId="1076"/>
          <ac:spMkLst>
            <pc:docMk/>
            <pc:sldMk cId="2352544848" sldId="2215"/>
            <ac:spMk id="10" creationId="{D1656FD7-B9CE-EBF3-EC1A-D55700D762C0}"/>
          </ac:spMkLst>
        </pc:spChg>
        <pc:spChg chg="del">
          <ac:chgData name="Crichigno Benitez, Jorge" userId="e8c2d0ca-3c76-40b7-b803-52729ce5e219" providerId="ADAL" clId="{CE2E3AD0-7DAC-4B1C-9D3B-888816EFDF5D}" dt="2025-06-23T20:27:53.688" v="313" actId="478"/>
          <ac:spMkLst>
            <pc:docMk/>
            <pc:sldMk cId="2352544848" sldId="2215"/>
            <ac:spMk id="14" creationId="{A8C2022D-1ACA-E297-76EB-457CD192DD0A}"/>
          </ac:spMkLst>
        </pc:spChg>
        <pc:spChg chg="add mod">
          <ac:chgData name="Crichigno Benitez, Jorge" userId="e8c2d0ca-3c76-40b7-b803-52729ce5e219" providerId="ADAL" clId="{CE2E3AD0-7DAC-4B1C-9D3B-888816EFDF5D}" dt="2025-06-23T20:31:11.191" v="359" actId="1076"/>
          <ac:spMkLst>
            <pc:docMk/>
            <pc:sldMk cId="2352544848" sldId="2215"/>
            <ac:spMk id="16" creationId="{BF37720E-9F77-3D04-9786-E888318CF937}"/>
          </ac:spMkLst>
        </pc:spChg>
        <pc:spChg chg="add mod">
          <ac:chgData name="Crichigno Benitez, Jorge" userId="e8c2d0ca-3c76-40b7-b803-52729ce5e219" providerId="ADAL" clId="{CE2E3AD0-7DAC-4B1C-9D3B-888816EFDF5D}" dt="2025-06-23T20:31:12.643" v="360"/>
          <ac:spMkLst>
            <pc:docMk/>
            <pc:sldMk cId="2352544848" sldId="2215"/>
            <ac:spMk id="17" creationId="{B1DE71EC-4E89-6FD9-F29D-89224C0DBBBF}"/>
          </ac:spMkLst>
        </pc:spChg>
        <pc:spChg chg="add mod">
          <ac:chgData name="Crichigno Benitez, Jorge" userId="e8c2d0ca-3c76-40b7-b803-52729ce5e219" providerId="ADAL" clId="{CE2E3AD0-7DAC-4B1C-9D3B-888816EFDF5D}" dt="2025-06-23T20:32:29.708" v="373" actId="1076"/>
          <ac:spMkLst>
            <pc:docMk/>
            <pc:sldMk cId="2352544848" sldId="2215"/>
            <ac:spMk id="18" creationId="{28CBA558-E737-E1F6-D295-E670B602200E}"/>
          </ac:spMkLst>
        </pc:spChg>
        <pc:spChg chg="add del">
          <ac:chgData name="Crichigno Benitez, Jorge" userId="e8c2d0ca-3c76-40b7-b803-52729ce5e219" providerId="ADAL" clId="{CE2E3AD0-7DAC-4B1C-9D3B-888816EFDF5D}" dt="2025-06-23T20:33:03.594" v="381" actId="22"/>
          <ac:spMkLst>
            <pc:docMk/>
            <pc:sldMk cId="2352544848" sldId="2215"/>
            <ac:spMk id="21" creationId="{436935AF-EA04-943E-6FBA-560B52FEBD6A}"/>
          </ac:spMkLst>
        </pc:spChg>
        <pc:spChg chg="add mod">
          <ac:chgData name="Crichigno Benitez, Jorge" userId="e8c2d0ca-3c76-40b7-b803-52729ce5e219" providerId="ADAL" clId="{CE2E3AD0-7DAC-4B1C-9D3B-888816EFDF5D}" dt="2025-06-23T20:33:07.927" v="382"/>
          <ac:spMkLst>
            <pc:docMk/>
            <pc:sldMk cId="2352544848" sldId="2215"/>
            <ac:spMk id="22" creationId="{3B0C8FAB-3C9F-8124-D19A-A5B30E23524B}"/>
          </ac:spMkLst>
        </pc:spChg>
        <pc:spChg chg="add mod">
          <ac:chgData name="Crichigno Benitez, Jorge" userId="e8c2d0ca-3c76-40b7-b803-52729ce5e219" providerId="ADAL" clId="{CE2E3AD0-7DAC-4B1C-9D3B-888816EFDF5D}" dt="2025-06-23T20:33:21.815" v="386" actId="14100"/>
          <ac:spMkLst>
            <pc:docMk/>
            <pc:sldMk cId="2352544848" sldId="2215"/>
            <ac:spMk id="23" creationId="{67BBAE0D-6197-3E49-B7D4-0872136E9AE7}"/>
          </ac:spMkLst>
        </pc:spChg>
        <pc:picChg chg="del">
          <ac:chgData name="Crichigno Benitez, Jorge" userId="e8c2d0ca-3c76-40b7-b803-52729ce5e219" providerId="ADAL" clId="{CE2E3AD0-7DAC-4B1C-9D3B-888816EFDF5D}" dt="2025-06-23T20:27:58.631" v="315" actId="478"/>
          <ac:picMkLst>
            <pc:docMk/>
            <pc:sldMk cId="2352544848" sldId="2215"/>
            <ac:picMk id="11" creationId="{30B089B2-E58D-7CEE-9546-CC0FC7F894E5}"/>
          </ac:picMkLst>
        </pc:picChg>
        <pc:picChg chg="add mod">
          <ac:chgData name="Crichigno Benitez, Jorge" userId="e8c2d0ca-3c76-40b7-b803-52729ce5e219" providerId="ADAL" clId="{CE2E3AD0-7DAC-4B1C-9D3B-888816EFDF5D}" dt="2025-06-23T20:32:44.626" v="377" actId="1076"/>
          <ac:picMkLst>
            <pc:docMk/>
            <pc:sldMk cId="2352544848" sldId="2215"/>
            <ac:picMk id="12" creationId="{5CC16794-9FEE-F2E3-340B-00EACB9C7F52}"/>
          </ac:picMkLst>
        </pc:picChg>
        <pc:picChg chg="add del mod">
          <ac:chgData name="Crichigno Benitez, Jorge" userId="e8c2d0ca-3c76-40b7-b803-52729ce5e219" providerId="ADAL" clId="{CE2E3AD0-7DAC-4B1C-9D3B-888816EFDF5D}" dt="2025-06-23T20:30:48.732" v="356" actId="478"/>
          <ac:picMkLst>
            <pc:docMk/>
            <pc:sldMk cId="2352544848" sldId="2215"/>
            <ac:picMk id="13" creationId="{FE12C66C-3C73-9101-2C5C-054C965D734A}"/>
          </ac:picMkLst>
        </pc:picChg>
        <pc:picChg chg="add mod">
          <ac:chgData name="Crichigno Benitez, Jorge" userId="e8c2d0ca-3c76-40b7-b803-52729ce5e219" providerId="ADAL" clId="{CE2E3AD0-7DAC-4B1C-9D3B-888816EFDF5D}" dt="2025-06-23T20:32:17.567" v="372" actId="1076"/>
          <ac:picMkLst>
            <pc:docMk/>
            <pc:sldMk cId="2352544848" sldId="2215"/>
            <ac:picMk id="19" creationId="{CA0A6F0F-CB5B-4E2C-1F0F-0EB27DD029F6}"/>
          </ac:picMkLst>
        </pc:picChg>
      </pc:sldChg>
    </pc:docChg>
  </pc:docChgLst>
  <pc:docChgLst>
    <pc:chgData name="Choueiri, Samia" userId="b81b9bbb-c87f-490f-9bf9-c5942ec705de" providerId="ADAL" clId="{3A5B7E84-7E52-4F63-B750-4D9631C572FE}"/>
    <pc:docChg chg="undo custSel addSld delSld modSld">
      <pc:chgData name="Choueiri, Samia" userId="b81b9bbb-c87f-490f-9bf9-c5942ec705de" providerId="ADAL" clId="{3A5B7E84-7E52-4F63-B750-4D9631C572FE}" dt="2025-06-19T17:57:33.434" v="1289"/>
      <pc:docMkLst>
        <pc:docMk/>
      </pc:docMkLst>
      <pc:sldChg chg="addSp delSp modSp mod">
        <pc:chgData name="Choueiri, Samia" userId="b81b9bbb-c87f-490f-9bf9-c5942ec705de" providerId="ADAL" clId="{3A5B7E84-7E52-4F63-B750-4D9631C572FE}" dt="2025-06-19T15:55:29.940" v="46" actId="1036"/>
        <pc:sldMkLst>
          <pc:docMk/>
          <pc:sldMk cId="1794598905" sldId="408"/>
        </pc:sldMkLst>
        <pc:spChg chg="mod">
          <ac:chgData name="Choueiri, Samia" userId="b81b9bbb-c87f-490f-9bf9-c5942ec705de" providerId="ADAL" clId="{3A5B7E84-7E52-4F63-B750-4D9631C572FE}" dt="2025-06-19T15:55:29.940" v="46" actId="1036"/>
          <ac:spMkLst>
            <pc:docMk/>
            <pc:sldMk cId="1794598905" sldId="408"/>
            <ac:spMk id="2" creationId="{0D1F3A99-91F5-44A2-9A29-778E2BCA2F9C}"/>
          </ac:spMkLst>
        </pc:spChg>
        <pc:picChg chg="add mod">
          <ac:chgData name="Choueiri, Samia" userId="b81b9bbb-c87f-490f-9bf9-c5942ec705de" providerId="ADAL" clId="{3A5B7E84-7E52-4F63-B750-4D9631C572FE}" dt="2025-06-19T15:50:32.059" v="2" actId="1076"/>
          <ac:picMkLst>
            <pc:docMk/>
            <pc:sldMk cId="1794598905" sldId="408"/>
            <ac:picMk id="1026" creationId="{099E1706-D5AB-ABCA-861B-4472AD305435}"/>
          </ac:picMkLst>
        </pc:picChg>
      </pc:sldChg>
      <pc:sldChg chg="modSp mod">
        <pc:chgData name="Choueiri, Samia" userId="b81b9bbb-c87f-490f-9bf9-c5942ec705de" providerId="ADAL" clId="{3A5B7E84-7E52-4F63-B750-4D9631C572FE}" dt="2025-06-19T17:30:32.850" v="831" actId="20577"/>
        <pc:sldMkLst>
          <pc:docMk/>
          <pc:sldMk cId="727657667" sldId="2066"/>
        </pc:sldMkLst>
        <pc:spChg chg="mod">
          <ac:chgData name="Choueiri, Samia" userId="b81b9bbb-c87f-490f-9bf9-c5942ec705de" providerId="ADAL" clId="{3A5B7E84-7E52-4F63-B750-4D9631C572FE}" dt="2025-06-19T17:30:32.850" v="831" actId="20577"/>
          <ac:spMkLst>
            <pc:docMk/>
            <pc:sldMk cId="727657667" sldId="2066"/>
            <ac:spMk id="9" creationId="{5767D0F4-360E-7DD7-7D0B-4FE113459AED}"/>
          </ac:spMkLst>
        </pc:spChg>
      </pc:sldChg>
      <pc:sldChg chg="modSp mod">
        <pc:chgData name="Choueiri, Samia" userId="b81b9bbb-c87f-490f-9bf9-c5942ec705de" providerId="ADAL" clId="{3A5B7E84-7E52-4F63-B750-4D9631C572FE}" dt="2025-06-19T16:05:12.466" v="70" actId="20577"/>
        <pc:sldMkLst>
          <pc:docMk/>
          <pc:sldMk cId="350606058" sldId="2068"/>
        </pc:sldMkLst>
        <pc:spChg chg="mod">
          <ac:chgData name="Choueiri, Samia" userId="b81b9bbb-c87f-490f-9bf9-c5942ec705de" providerId="ADAL" clId="{3A5B7E84-7E52-4F63-B750-4D9631C572FE}" dt="2025-06-19T16:05:12.466" v="70" actId="20577"/>
          <ac:spMkLst>
            <pc:docMk/>
            <pc:sldMk cId="350606058" sldId="2068"/>
            <ac:spMk id="5" creationId="{16D1CD3B-5971-4BCB-BC90-397FEB1F06A5}"/>
          </ac:spMkLst>
        </pc:spChg>
      </pc:sldChg>
      <pc:sldChg chg="delSp modSp mod">
        <pc:chgData name="Choueiri, Samia" userId="b81b9bbb-c87f-490f-9bf9-c5942ec705de" providerId="ADAL" clId="{3A5B7E84-7E52-4F63-B750-4D9631C572FE}" dt="2025-06-19T17:57:33.434" v="1289"/>
        <pc:sldMkLst>
          <pc:docMk/>
          <pc:sldMk cId="2812069800" sldId="2128"/>
        </pc:sldMkLst>
        <pc:spChg chg="mod">
          <ac:chgData name="Choueiri, Samia" userId="b81b9bbb-c87f-490f-9bf9-c5942ec705de" providerId="ADAL" clId="{3A5B7E84-7E52-4F63-B750-4D9631C572FE}" dt="2025-06-19T17:57:33.434" v="1289"/>
          <ac:spMkLst>
            <pc:docMk/>
            <pc:sldMk cId="2812069800" sldId="2128"/>
            <ac:spMk id="3" creationId="{4BC348B2-A502-4478-977C-9683494609FC}"/>
          </ac:spMkLst>
        </pc:spChg>
      </pc:sldChg>
      <pc:sldChg chg="addSp delSp modSp mod">
        <pc:chgData name="Choueiri, Samia" userId="b81b9bbb-c87f-490f-9bf9-c5942ec705de" providerId="ADAL" clId="{3A5B7E84-7E52-4F63-B750-4D9631C572FE}" dt="2025-06-19T17:25:25.326" v="827" actId="20577"/>
        <pc:sldMkLst>
          <pc:docMk/>
          <pc:sldMk cId="26606762" sldId="2150"/>
        </pc:sldMkLst>
      </pc:sldChg>
      <pc:sldChg chg="addSp delSp modSp mod">
        <pc:chgData name="Choueiri, Samia" userId="b81b9bbb-c87f-490f-9bf9-c5942ec705de" providerId="ADAL" clId="{3A5B7E84-7E52-4F63-B750-4D9631C572FE}" dt="2025-06-19T17:12:20.415" v="485" actId="1036"/>
        <pc:sldMkLst>
          <pc:docMk/>
          <pc:sldMk cId="2221913130" sldId="2156"/>
        </pc:sldMkLst>
        <pc:spChg chg="mod">
          <ac:chgData name="Choueiri, Samia" userId="b81b9bbb-c87f-490f-9bf9-c5942ec705de" providerId="ADAL" clId="{3A5B7E84-7E52-4F63-B750-4D9631C572FE}" dt="2025-06-19T16:51:01.199" v="437" actId="20577"/>
          <ac:spMkLst>
            <pc:docMk/>
            <pc:sldMk cId="2221913130" sldId="2156"/>
            <ac:spMk id="2" creationId="{B2093F77-9EDA-998C-D820-C6482E5D327E}"/>
          </ac:spMkLst>
        </pc:spChg>
        <pc:spChg chg="mod">
          <ac:chgData name="Choueiri, Samia" userId="b81b9bbb-c87f-490f-9bf9-c5942ec705de" providerId="ADAL" clId="{3A5B7E84-7E52-4F63-B750-4D9631C572FE}" dt="2025-06-19T16:52:54.673" v="460" actId="14100"/>
          <ac:spMkLst>
            <pc:docMk/>
            <pc:sldMk cId="2221913130" sldId="2156"/>
            <ac:spMk id="11" creationId="{8AB34389-229D-B0A5-D740-C61B9BCF217B}"/>
          </ac:spMkLst>
        </pc:spChg>
        <pc:picChg chg="add mod">
          <ac:chgData name="Choueiri, Samia" userId="b81b9bbb-c87f-490f-9bf9-c5942ec705de" providerId="ADAL" clId="{3A5B7E84-7E52-4F63-B750-4D9631C572FE}" dt="2025-06-19T17:12:20.415" v="485" actId="1036"/>
          <ac:picMkLst>
            <pc:docMk/>
            <pc:sldMk cId="2221913130" sldId="2156"/>
            <ac:picMk id="15" creationId="{32164B70-7890-A880-0B87-4ABFC987B8D2}"/>
          </ac:picMkLst>
        </pc:picChg>
      </pc:sldChg>
      <pc:sldChg chg="addSp delSp modSp mod">
        <pc:chgData name="Choueiri, Samia" userId="b81b9bbb-c87f-490f-9bf9-c5942ec705de" providerId="ADAL" clId="{3A5B7E84-7E52-4F63-B750-4D9631C572FE}" dt="2025-06-19T17:26:31.799" v="829" actId="732"/>
        <pc:sldMkLst>
          <pc:docMk/>
          <pc:sldMk cId="3577995631" sldId="2157"/>
        </pc:sldMkLst>
        <pc:picChg chg="add mod modCrop">
          <ac:chgData name="Choueiri, Samia" userId="b81b9bbb-c87f-490f-9bf9-c5942ec705de" providerId="ADAL" clId="{3A5B7E84-7E52-4F63-B750-4D9631C572FE}" dt="2025-06-19T17:26:31.799" v="829" actId="732"/>
          <ac:picMkLst>
            <pc:docMk/>
            <pc:sldMk cId="3577995631" sldId="2157"/>
            <ac:picMk id="8" creationId="{FF3154F7-1D46-800B-E737-DF8EC3156185}"/>
          </ac:picMkLst>
        </pc:picChg>
      </pc:sldChg>
      <pc:sldChg chg="addSp delSp modSp mod delAnim modAnim">
        <pc:chgData name="Choueiri, Samia" userId="b81b9bbb-c87f-490f-9bf9-c5942ec705de" providerId="ADAL" clId="{3A5B7E84-7E52-4F63-B750-4D9631C572FE}" dt="2025-06-19T16:25:36.636" v="75"/>
        <pc:sldMkLst>
          <pc:docMk/>
          <pc:sldMk cId="1727868202" sldId="2162"/>
        </pc:sldMkLst>
        <pc:picChg chg="add mod">
          <ac:chgData name="Choueiri, Samia" userId="b81b9bbb-c87f-490f-9bf9-c5942ec705de" providerId="ADAL" clId="{3A5B7E84-7E52-4F63-B750-4D9631C572FE}" dt="2025-06-19T16:25:04.463" v="74" actId="1076"/>
          <ac:picMkLst>
            <pc:docMk/>
            <pc:sldMk cId="1727868202" sldId="2162"/>
            <ac:picMk id="7" creationId="{A510215C-B213-699F-76EA-84F989B71774}"/>
          </ac:picMkLst>
        </pc:picChg>
      </pc:sldChg>
      <pc:sldChg chg="addSp delSp modSp del mod">
        <pc:chgData name="Choueiri, Samia" userId="b81b9bbb-c87f-490f-9bf9-c5942ec705de" providerId="ADAL" clId="{3A5B7E84-7E52-4F63-B750-4D9631C572FE}" dt="2025-06-19T17:13:21.625" v="486" actId="47"/>
        <pc:sldMkLst>
          <pc:docMk/>
          <pc:sldMk cId="1045790296" sldId="2200"/>
        </pc:sldMkLst>
      </pc:sldChg>
      <pc:sldChg chg="addSp delSp modSp mod">
        <pc:chgData name="Choueiri, Samia" userId="b81b9bbb-c87f-490f-9bf9-c5942ec705de" providerId="ADAL" clId="{3A5B7E84-7E52-4F63-B750-4D9631C572FE}" dt="2025-06-19T16:40:52.401" v="293" actId="14100"/>
        <pc:sldMkLst>
          <pc:docMk/>
          <pc:sldMk cId="4042530118" sldId="2201"/>
        </pc:sldMkLst>
        <pc:spChg chg="mod">
          <ac:chgData name="Choueiri, Samia" userId="b81b9bbb-c87f-490f-9bf9-c5942ec705de" providerId="ADAL" clId="{3A5B7E84-7E52-4F63-B750-4D9631C572FE}" dt="2025-06-19T16:34:35.483" v="238" actId="20577"/>
          <ac:spMkLst>
            <pc:docMk/>
            <pc:sldMk cId="4042530118" sldId="2201"/>
            <ac:spMk id="2" creationId="{5D08DE41-2EB8-23A5-892D-BC6FF8309E18}"/>
          </ac:spMkLst>
        </pc:spChg>
        <pc:spChg chg="mod">
          <ac:chgData name="Choueiri, Samia" userId="b81b9bbb-c87f-490f-9bf9-c5942ec705de" providerId="ADAL" clId="{3A5B7E84-7E52-4F63-B750-4D9631C572FE}" dt="2025-06-19T16:40:39.928" v="292" actId="20577"/>
          <ac:spMkLst>
            <pc:docMk/>
            <pc:sldMk cId="4042530118" sldId="2201"/>
            <ac:spMk id="5" creationId="{2EC42197-33B2-AA9E-E91D-5EE72F5F25DA}"/>
          </ac:spMkLst>
        </pc:spChg>
        <pc:picChg chg="add mod">
          <ac:chgData name="Choueiri, Samia" userId="b81b9bbb-c87f-490f-9bf9-c5942ec705de" providerId="ADAL" clId="{3A5B7E84-7E52-4F63-B750-4D9631C572FE}" dt="2025-06-19T16:40:52.401" v="293" actId="14100"/>
          <ac:picMkLst>
            <pc:docMk/>
            <pc:sldMk cId="4042530118" sldId="2201"/>
            <ac:picMk id="6" creationId="{9C5A40DD-924C-A706-69CA-2898FE4D279D}"/>
          </ac:picMkLst>
        </pc:picChg>
      </pc:sldChg>
      <pc:sldChg chg="addSp delSp modSp mod">
        <pc:chgData name="Choueiri, Samia" userId="b81b9bbb-c87f-490f-9bf9-c5942ec705de" providerId="ADAL" clId="{3A5B7E84-7E52-4F63-B750-4D9631C572FE}" dt="2025-06-19T16:33:45.556" v="210" actId="1076"/>
        <pc:sldMkLst>
          <pc:docMk/>
          <pc:sldMk cId="786552401" sldId="2204"/>
        </pc:sldMkLst>
        <pc:spChg chg="mod">
          <ac:chgData name="Choueiri, Samia" userId="b81b9bbb-c87f-490f-9bf9-c5942ec705de" providerId="ADAL" clId="{3A5B7E84-7E52-4F63-B750-4D9631C572FE}" dt="2025-06-19T16:33:37.194" v="207" actId="20577"/>
          <ac:spMkLst>
            <pc:docMk/>
            <pc:sldMk cId="786552401" sldId="2204"/>
            <ac:spMk id="5" creationId="{818BB12F-756E-C85E-C8CC-99877A691EDA}"/>
          </ac:spMkLst>
        </pc:spChg>
        <pc:picChg chg="add mod">
          <ac:chgData name="Choueiri, Samia" userId="b81b9bbb-c87f-490f-9bf9-c5942ec705de" providerId="ADAL" clId="{3A5B7E84-7E52-4F63-B750-4D9631C572FE}" dt="2025-06-19T16:33:45.556" v="210" actId="1076"/>
          <ac:picMkLst>
            <pc:docMk/>
            <pc:sldMk cId="786552401" sldId="2204"/>
            <ac:picMk id="6" creationId="{D62A3B19-A2C7-1414-E8D4-22F858D55723}"/>
          </ac:picMkLst>
        </pc:picChg>
      </pc:sldChg>
      <pc:sldChg chg="addSp delSp modSp mod">
        <pc:chgData name="Choueiri, Samia" userId="b81b9bbb-c87f-490f-9bf9-c5942ec705de" providerId="ADAL" clId="{3A5B7E84-7E52-4F63-B750-4D9631C572FE}" dt="2025-06-19T17:47:34.497" v="1018" actId="1076"/>
        <pc:sldMkLst>
          <pc:docMk/>
          <pc:sldMk cId="3196184481" sldId="2206"/>
        </pc:sldMkLst>
      </pc:sldChg>
      <pc:sldChg chg="del">
        <pc:chgData name="Choueiri, Samia" userId="b81b9bbb-c87f-490f-9bf9-c5942ec705de" providerId="ADAL" clId="{3A5B7E84-7E52-4F63-B750-4D9631C572FE}" dt="2025-06-19T17:23:56.060" v="799" actId="2696"/>
        <pc:sldMkLst>
          <pc:docMk/>
          <pc:sldMk cId="997760099" sldId="2210"/>
        </pc:sldMkLst>
      </pc:sldChg>
      <pc:sldChg chg="modSp add mod">
        <pc:chgData name="Choueiri, Samia" userId="b81b9bbb-c87f-490f-9bf9-c5942ec705de" providerId="ADAL" clId="{3A5B7E84-7E52-4F63-B750-4D9631C572FE}" dt="2025-06-19T17:36:24.981" v="910" actId="20577"/>
        <pc:sldMkLst>
          <pc:docMk/>
          <pc:sldMk cId="3063672469" sldId="2210"/>
        </pc:sldMkLst>
        <pc:spChg chg="mod">
          <ac:chgData name="Choueiri, Samia" userId="b81b9bbb-c87f-490f-9bf9-c5942ec705de" providerId="ADAL" clId="{3A5B7E84-7E52-4F63-B750-4D9631C572FE}" dt="2025-06-19T17:36:24.981" v="910" actId="20577"/>
          <ac:spMkLst>
            <pc:docMk/>
            <pc:sldMk cId="3063672469" sldId="2210"/>
            <ac:spMk id="5" creationId="{AFBCD23D-82E4-673F-CF3C-AF9B676B90C8}"/>
          </ac:spMkLst>
        </pc:spChg>
      </pc:sldChg>
      <pc:sldChg chg="addSp delSp modSp add mod">
        <pc:chgData name="Choueiri, Samia" userId="b81b9bbb-c87f-490f-9bf9-c5942ec705de" providerId="ADAL" clId="{3A5B7E84-7E52-4F63-B750-4D9631C572FE}" dt="2025-06-19T17:41:03.454" v="1011" actId="1038"/>
        <pc:sldMkLst>
          <pc:docMk/>
          <pc:sldMk cId="1294185351" sldId="2211"/>
        </pc:sldMkLst>
        <pc:spChg chg="mod">
          <ac:chgData name="Choueiri, Samia" userId="b81b9bbb-c87f-490f-9bf9-c5942ec705de" providerId="ADAL" clId="{3A5B7E84-7E52-4F63-B750-4D9631C572FE}" dt="2025-06-19T17:39:37.271" v="995" actId="20577"/>
          <ac:spMkLst>
            <pc:docMk/>
            <pc:sldMk cId="1294185351" sldId="2211"/>
            <ac:spMk id="5" creationId="{E54E17BB-A5C4-115C-7309-666BF10FF521}"/>
          </ac:spMkLst>
        </pc:spChg>
        <pc:picChg chg="add mod">
          <ac:chgData name="Choueiri, Samia" userId="b81b9bbb-c87f-490f-9bf9-c5942ec705de" providerId="ADAL" clId="{3A5B7E84-7E52-4F63-B750-4D9631C572FE}" dt="2025-06-19T17:41:03.454" v="1011" actId="1038"/>
          <ac:picMkLst>
            <pc:docMk/>
            <pc:sldMk cId="1294185351" sldId="2211"/>
            <ac:picMk id="8" creationId="{0CC95BD6-7010-29C7-A357-34868D463F67}"/>
          </ac:picMkLst>
        </pc:picChg>
      </pc:sldChg>
    </pc:docChg>
  </pc:docChgLst>
  <pc:docChgLst>
    <pc:chgData name="Crichigno Benitez, Jorge" userId="e8c2d0ca-3c76-40b7-b803-52729ce5e219" providerId="ADAL" clId="{BC7B7164-C1D0-4888-86E5-06A790E1442A}"/>
    <pc:docChg chg="undo custSel addSld delSld modSld">
      <pc:chgData name="Crichigno Benitez, Jorge" userId="e8c2d0ca-3c76-40b7-b803-52729ce5e219" providerId="ADAL" clId="{BC7B7164-C1D0-4888-86E5-06A790E1442A}" dt="2024-12-09T20:12:43.201" v="315" actId="47"/>
      <pc:docMkLst>
        <pc:docMk/>
      </pc:docMkLst>
      <pc:sldChg chg="modSp mod">
        <pc:chgData name="Crichigno Benitez, Jorge" userId="e8c2d0ca-3c76-40b7-b803-52729ce5e219" providerId="ADAL" clId="{BC7B7164-C1D0-4888-86E5-06A790E1442A}" dt="2024-12-09T11:00:59.671" v="0" actId="1076"/>
        <pc:sldMkLst>
          <pc:docMk/>
          <pc:sldMk cId="354627778" sldId="353"/>
        </pc:sldMkLst>
      </pc:sldChg>
      <pc:sldChg chg="addSp modSp mod">
        <pc:chgData name="Crichigno Benitez, Jorge" userId="e8c2d0ca-3c76-40b7-b803-52729ce5e219" providerId="ADAL" clId="{BC7B7164-C1D0-4888-86E5-06A790E1442A}" dt="2024-12-09T20:06:02.614" v="312" actId="1076"/>
        <pc:sldMkLst>
          <pc:docMk/>
          <pc:sldMk cId="727657667" sldId="2066"/>
        </pc:sldMkLst>
      </pc:sldChg>
      <pc:sldChg chg="add">
        <pc:chgData name="Crichigno Benitez, Jorge" userId="e8c2d0ca-3c76-40b7-b803-52729ce5e219" providerId="ADAL" clId="{BC7B7164-C1D0-4888-86E5-06A790E1442A}" dt="2024-12-09T19:00:13.961" v="297"/>
        <pc:sldMkLst>
          <pc:docMk/>
          <pc:sldMk cId="350606058" sldId="2068"/>
        </pc:sldMkLst>
      </pc:sldChg>
      <pc:sldChg chg="modSp del mod">
        <pc:chgData name="Crichigno Benitez, Jorge" userId="e8c2d0ca-3c76-40b7-b803-52729ce5e219" providerId="ADAL" clId="{BC7B7164-C1D0-4888-86E5-06A790E1442A}" dt="2024-12-09T19:00:11.781" v="296" actId="2696"/>
        <pc:sldMkLst>
          <pc:docMk/>
          <pc:sldMk cId="1047406749" sldId="2068"/>
        </pc:sldMkLst>
      </pc:sldChg>
      <pc:sldChg chg="modSp mod">
        <pc:chgData name="Crichigno Benitez, Jorge" userId="e8c2d0ca-3c76-40b7-b803-52729ce5e219" providerId="ADAL" clId="{BC7B7164-C1D0-4888-86E5-06A790E1442A}" dt="2024-12-09T18:50:43.197" v="106" actId="20577"/>
        <pc:sldMkLst>
          <pc:docMk/>
          <pc:sldMk cId="2812069800" sldId="2128"/>
        </pc:sldMkLst>
      </pc:sldChg>
      <pc:sldChg chg="delSp mod">
        <pc:chgData name="Crichigno Benitez, Jorge" userId="e8c2d0ca-3c76-40b7-b803-52729ce5e219" providerId="ADAL" clId="{BC7B7164-C1D0-4888-86E5-06A790E1442A}" dt="2024-12-09T18:34:04.393" v="4" actId="478"/>
        <pc:sldMkLst>
          <pc:docMk/>
          <pc:sldMk cId="3015907057" sldId="2197"/>
        </pc:sldMkLst>
      </pc:sldChg>
      <pc:sldChg chg="delSp mod">
        <pc:chgData name="Crichigno Benitez, Jorge" userId="e8c2d0ca-3c76-40b7-b803-52729ce5e219" providerId="ADAL" clId="{BC7B7164-C1D0-4888-86E5-06A790E1442A}" dt="2024-12-09T18:34:01.268" v="3" actId="478"/>
        <pc:sldMkLst>
          <pc:docMk/>
          <pc:sldMk cId="1478998534" sldId="2199"/>
        </pc:sldMkLst>
      </pc:sldChg>
      <pc:sldChg chg="addSp modSp mod modNotesTx">
        <pc:chgData name="Crichigno Benitez, Jorge" userId="e8c2d0ca-3c76-40b7-b803-52729ce5e219" providerId="ADAL" clId="{BC7B7164-C1D0-4888-86E5-06A790E1442A}" dt="2024-12-09T18:37:21.204" v="78"/>
        <pc:sldMkLst>
          <pc:docMk/>
          <pc:sldMk cId="1802727535" sldId="2202"/>
        </pc:sldMkLst>
      </pc:sldChg>
      <pc:sldChg chg="modSp mod">
        <pc:chgData name="Crichigno Benitez, Jorge" userId="e8c2d0ca-3c76-40b7-b803-52729ce5e219" providerId="ADAL" clId="{BC7B7164-C1D0-4888-86E5-06A790E1442A}" dt="2024-12-09T18:42:22.913" v="97" actId="2711"/>
        <pc:sldMkLst>
          <pc:docMk/>
          <pc:sldMk cId="3196184481" sldId="2206"/>
        </pc:sldMkLst>
      </pc:sldChg>
      <pc:sldChg chg="add del">
        <pc:chgData name="Crichigno Benitez, Jorge" userId="e8c2d0ca-3c76-40b7-b803-52729ce5e219" providerId="ADAL" clId="{BC7B7164-C1D0-4888-86E5-06A790E1442A}" dt="2024-12-09T19:00:19.584" v="298" actId="47"/>
        <pc:sldMkLst>
          <pc:docMk/>
          <pc:sldMk cId="2683070919" sldId="2207"/>
        </pc:sldMkLst>
      </pc:sldChg>
      <pc:sldChg chg="delSp add del mod">
        <pc:chgData name="Crichigno Benitez, Jorge" userId="e8c2d0ca-3c76-40b7-b803-52729ce5e219" providerId="ADAL" clId="{BC7B7164-C1D0-4888-86E5-06A790E1442A}" dt="2024-12-09T20:12:43.201" v="315" actId="47"/>
        <pc:sldMkLst>
          <pc:docMk/>
          <pc:sldMk cId="2554278866" sldId="2208"/>
        </pc:sldMkLst>
      </pc:sldChg>
      <pc:sldChg chg="addSp delSp modSp add mod">
        <pc:chgData name="Crichigno Benitez, Jorge" userId="e8c2d0ca-3c76-40b7-b803-52729ce5e219" providerId="ADAL" clId="{BC7B7164-C1D0-4888-86E5-06A790E1442A}" dt="2024-12-09T20:06:56.900" v="314" actId="1076"/>
        <pc:sldMkLst>
          <pc:docMk/>
          <pc:sldMk cId="3563620948" sldId="220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7019F-A7C8-4173-A78B-782E1DE17E9D}" type="doc">
      <dgm:prSet loTypeId="urn:microsoft.com/office/officeart/2005/8/layout/hierarchy3" loCatId="hierarchy" qsTypeId="urn:microsoft.com/office/officeart/2005/8/quickstyle/simple1" qsCatId="simple" csTypeId="urn:microsoft.com/office/officeart/2005/8/colors/accent2_2" csCatId="accent2" phldr="1"/>
      <dgm:spPr/>
      <dgm:t>
        <a:bodyPr/>
        <a:lstStyle/>
        <a:p>
          <a:endParaRPr lang="en-US"/>
        </a:p>
      </dgm:t>
    </dgm:pt>
    <dgm:pt modelId="{0FF08F30-4713-4E02-B880-D01D99EE3027}">
      <dgm:prSet phldrT="[Text]"/>
      <dgm:spPr/>
      <dgm:t>
        <a:bodyPr/>
        <a:lstStyle/>
        <a:p>
          <a:r>
            <a:rPr lang="en-US" dirty="0"/>
            <a:t>DPDK</a:t>
          </a:r>
        </a:p>
      </dgm:t>
    </dgm:pt>
    <dgm:pt modelId="{FDD67EDE-0D79-4089-98F0-B0A92EECA60A}" type="parTrans" cxnId="{977B45E4-09D7-48DA-809B-43515FA75328}">
      <dgm:prSet/>
      <dgm:spPr/>
      <dgm:t>
        <a:bodyPr/>
        <a:lstStyle/>
        <a:p>
          <a:endParaRPr lang="en-US"/>
        </a:p>
      </dgm:t>
    </dgm:pt>
    <dgm:pt modelId="{1585A6F9-18A6-40C8-9638-928C6474DF86}" type="sibTrans" cxnId="{977B45E4-09D7-48DA-809B-43515FA75328}">
      <dgm:prSet/>
      <dgm:spPr/>
      <dgm:t>
        <a:bodyPr/>
        <a:lstStyle/>
        <a:p>
          <a:endParaRPr lang="en-US"/>
        </a:p>
      </dgm:t>
    </dgm:pt>
    <dgm:pt modelId="{A2FE3AB8-A458-481D-B320-85A56D74DD4C}">
      <dgm:prSet phldrT="[Text]" custT="1"/>
      <dgm:spPr/>
      <dgm:t>
        <a:bodyPr/>
        <a:lstStyle/>
        <a:p>
          <a:pPr algn="just"/>
          <a:r>
            <a:rPr lang="en-US" sz="2000" dirty="0">
              <a:latin typeface="Arial" panose="020B0604020202020204" pitchFamily="34" charset="0"/>
              <a:cs typeface="Arial" panose="020B0604020202020204" pitchFamily="34" charset="0"/>
            </a:rPr>
            <a:t>DPDK may be complex to program. It requires knowledge of DPDK libraries</a:t>
          </a:r>
        </a:p>
      </dgm:t>
    </dgm:pt>
    <dgm:pt modelId="{DC6859D6-5237-4622-98D4-F93ED9698A2E}" type="parTrans" cxnId="{E0B87396-0D35-4ADC-A0F6-FE298B57E120}">
      <dgm:prSet/>
      <dgm:spPr/>
      <dgm:t>
        <a:bodyPr/>
        <a:lstStyle/>
        <a:p>
          <a:endParaRPr lang="en-US"/>
        </a:p>
      </dgm:t>
    </dgm:pt>
    <dgm:pt modelId="{2B2C0B9A-9B53-4FA2-B4D4-C98190866545}" type="sibTrans" cxnId="{E0B87396-0D35-4ADC-A0F6-FE298B57E120}">
      <dgm:prSet/>
      <dgm:spPr/>
      <dgm:t>
        <a:bodyPr/>
        <a:lstStyle/>
        <a:p>
          <a:endParaRPr lang="en-US"/>
        </a:p>
      </dgm:t>
    </dgm:pt>
    <dgm:pt modelId="{00FFC8EA-1EED-4529-A149-9E176E897CA1}">
      <dgm:prSet phldrT="[Text]" custT="1"/>
      <dgm:spPr/>
      <dgm:t>
        <a:bodyPr/>
        <a:lstStyle/>
        <a:p>
          <a:pPr algn="just"/>
          <a:r>
            <a:rPr lang="en-US" sz="2000" dirty="0">
              <a:latin typeface="Arial" panose="020B0604020202020204" pitchFamily="34" charset="0"/>
              <a:cs typeface="Arial" panose="020B0604020202020204" pitchFamily="34" charset="0"/>
            </a:rPr>
            <a:t>DPDK requires many lines of code to implement a packet processing pipeline</a:t>
          </a:r>
        </a:p>
      </dgm:t>
    </dgm:pt>
    <dgm:pt modelId="{3C888419-AD43-4CF4-B4DE-5582FA9E624F}" type="parTrans" cxnId="{9E810248-6298-4D8E-AEDB-F8BB8471B2BB}">
      <dgm:prSet/>
      <dgm:spPr/>
      <dgm:t>
        <a:bodyPr/>
        <a:lstStyle/>
        <a:p>
          <a:endParaRPr lang="en-US"/>
        </a:p>
      </dgm:t>
    </dgm:pt>
    <dgm:pt modelId="{4D810F87-FBAD-4FA4-9759-F1582B3BA256}" type="sibTrans" cxnId="{9E810248-6298-4D8E-AEDB-F8BB8471B2BB}">
      <dgm:prSet/>
      <dgm:spPr/>
      <dgm:t>
        <a:bodyPr/>
        <a:lstStyle/>
        <a:p>
          <a:endParaRPr lang="en-US"/>
        </a:p>
      </dgm:t>
    </dgm:pt>
    <dgm:pt modelId="{5AA4D679-1546-4173-B3A0-812D1B10C77E}">
      <dgm:prSet phldrT="[Text]" custT="1"/>
      <dgm:spPr/>
      <dgm:t>
        <a:bodyPr/>
        <a:lstStyle/>
        <a:p>
          <a:pPr algn="just"/>
          <a:r>
            <a:rPr lang="en-US" sz="2000" dirty="0">
              <a:latin typeface="Arial" panose="020B0604020202020204" pitchFamily="34" charset="0"/>
              <a:cs typeface="Arial" panose="020B0604020202020204" pitchFamily="34" charset="0"/>
            </a:rPr>
            <a:t>Adding features and modifying a large may become complex</a:t>
          </a:r>
        </a:p>
      </dgm:t>
    </dgm:pt>
    <dgm:pt modelId="{D9563958-AE27-454D-825C-B38D45EFDB67}" type="parTrans" cxnId="{D84150AE-D2E9-49BF-9640-CFD4FA91A076}">
      <dgm:prSet/>
      <dgm:spPr/>
      <dgm:t>
        <a:bodyPr/>
        <a:lstStyle/>
        <a:p>
          <a:endParaRPr lang="en-US"/>
        </a:p>
      </dgm:t>
    </dgm:pt>
    <dgm:pt modelId="{48E9BE8C-AFDB-4242-8722-652BEEAF910C}" type="sibTrans" cxnId="{D84150AE-D2E9-49BF-9640-CFD4FA91A076}">
      <dgm:prSet/>
      <dgm:spPr/>
      <dgm:t>
        <a:bodyPr/>
        <a:lstStyle/>
        <a:p>
          <a:endParaRPr lang="en-US"/>
        </a:p>
      </dgm:t>
    </dgm:pt>
    <dgm:pt modelId="{341967FA-8BC7-4E4F-99D8-CBEBE18A3C39}" type="pres">
      <dgm:prSet presAssocID="{5BC7019F-A7C8-4173-A78B-782E1DE17E9D}" presName="diagram" presStyleCnt="0">
        <dgm:presLayoutVars>
          <dgm:chPref val="1"/>
          <dgm:dir/>
          <dgm:animOne val="branch"/>
          <dgm:animLvl val="lvl"/>
          <dgm:resizeHandles/>
        </dgm:presLayoutVars>
      </dgm:prSet>
      <dgm:spPr/>
    </dgm:pt>
    <dgm:pt modelId="{08CE2906-B295-47BE-92A3-AB55AB8CE3BC}" type="pres">
      <dgm:prSet presAssocID="{0FF08F30-4713-4E02-B880-D01D99EE3027}" presName="root" presStyleCnt="0"/>
      <dgm:spPr/>
    </dgm:pt>
    <dgm:pt modelId="{40491959-360E-44F7-82B1-1BE2739DE88C}" type="pres">
      <dgm:prSet presAssocID="{0FF08F30-4713-4E02-B880-D01D99EE3027}" presName="rootComposite" presStyleCnt="0"/>
      <dgm:spPr/>
    </dgm:pt>
    <dgm:pt modelId="{62E0D467-D036-4BA9-86CF-BCD89E34A4AE}" type="pres">
      <dgm:prSet presAssocID="{0FF08F30-4713-4E02-B880-D01D99EE3027}" presName="rootText" presStyleLbl="node1" presStyleIdx="0" presStyleCnt="1" custScaleY="42163"/>
      <dgm:spPr/>
    </dgm:pt>
    <dgm:pt modelId="{9240A834-8F3D-41D8-BF4B-97A7C36E73E0}" type="pres">
      <dgm:prSet presAssocID="{0FF08F30-4713-4E02-B880-D01D99EE3027}" presName="rootConnector" presStyleLbl="node1" presStyleIdx="0" presStyleCnt="1"/>
      <dgm:spPr/>
    </dgm:pt>
    <dgm:pt modelId="{882E6F27-DD03-4D11-A4AA-10C16F12D656}" type="pres">
      <dgm:prSet presAssocID="{0FF08F30-4713-4E02-B880-D01D99EE3027}" presName="childShape" presStyleCnt="0"/>
      <dgm:spPr/>
    </dgm:pt>
    <dgm:pt modelId="{D48407EC-6610-4A82-9266-D8389CF94309}" type="pres">
      <dgm:prSet presAssocID="{DC6859D6-5237-4622-98D4-F93ED9698A2E}" presName="Name13" presStyleLbl="parChTrans1D2" presStyleIdx="0" presStyleCnt="3"/>
      <dgm:spPr/>
    </dgm:pt>
    <dgm:pt modelId="{7F599A79-DD19-4F61-B368-21724B10B64C}" type="pres">
      <dgm:prSet presAssocID="{A2FE3AB8-A458-481D-B320-85A56D74DD4C}" presName="childText" presStyleLbl="bgAcc1" presStyleIdx="0" presStyleCnt="3" custScaleX="192338">
        <dgm:presLayoutVars>
          <dgm:bulletEnabled val="1"/>
        </dgm:presLayoutVars>
      </dgm:prSet>
      <dgm:spPr/>
    </dgm:pt>
    <dgm:pt modelId="{A8A5A6AF-B8CF-482E-A3C9-0622C757E72D}" type="pres">
      <dgm:prSet presAssocID="{3C888419-AD43-4CF4-B4DE-5582FA9E624F}" presName="Name13" presStyleLbl="parChTrans1D2" presStyleIdx="1" presStyleCnt="3"/>
      <dgm:spPr/>
    </dgm:pt>
    <dgm:pt modelId="{653E567E-CF46-42B3-80E5-1945D6655A4E}" type="pres">
      <dgm:prSet presAssocID="{00FFC8EA-1EED-4529-A149-9E176E897CA1}" presName="childText" presStyleLbl="bgAcc1" presStyleIdx="1" presStyleCnt="3" custScaleX="192338">
        <dgm:presLayoutVars>
          <dgm:bulletEnabled val="1"/>
        </dgm:presLayoutVars>
      </dgm:prSet>
      <dgm:spPr/>
    </dgm:pt>
    <dgm:pt modelId="{DC0A7CBF-BC8A-4E1D-B913-C6C894BDF889}" type="pres">
      <dgm:prSet presAssocID="{D9563958-AE27-454D-825C-B38D45EFDB67}" presName="Name13" presStyleLbl="parChTrans1D2" presStyleIdx="2" presStyleCnt="3"/>
      <dgm:spPr/>
    </dgm:pt>
    <dgm:pt modelId="{5756EEFD-19B1-46AC-9BD1-ABAA80516CFC}" type="pres">
      <dgm:prSet presAssocID="{5AA4D679-1546-4173-B3A0-812D1B10C77E}" presName="childText" presStyleLbl="bgAcc1" presStyleIdx="2" presStyleCnt="3" custScaleX="192338" custLinFactNeighborX="31" custLinFactNeighborY="-8596">
        <dgm:presLayoutVars>
          <dgm:bulletEnabled val="1"/>
        </dgm:presLayoutVars>
      </dgm:prSet>
      <dgm:spPr/>
    </dgm:pt>
  </dgm:ptLst>
  <dgm:cxnLst>
    <dgm:cxn modelId="{D48BD006-CE38-46E6-88F8-81359AD89E50}" type="presOf" srcId="{0FF08F30-4713-4E02-B880-D01D99EE3027}" destId="{9240A834-8F3D-41D8-BF4B-97A7C36E73E0}" srcOrd="1" destOrd="0" presId="urn:microsoft.com/office/officeart/2005/8/layout/hierarchy3"/>
    <dgm:cxn modelId="{58F0FB07-9FF9-40FE-95CF-7BA92879F959}" type="presOf" srcId="{00FFC8EA-1EED-4529-A149-9E176E897CA1}" destId="{653E567E-CF46-42B3-80E5-1945D6655A4E}" srcOrd="0" destOrd="0" presId="urn:microsoft.com/office/officeart/2005/8/layout/hierarchy3"/>
    <dgm:cxn modelId="{F440842F-B784-4661-B179-2DA7D15F51EB}" type="presOf" srcId="{5BC7019F-A7C8-4173-A78B-782E1DE17E9D}" destId="{341967FA-8BC7-4E4F-99D8-CBEBE18A3C39}" srcOrd="0" destOrd="0" presId="urn:microsoft.com/office/officeart/2005/8/layout/hierarchy3"/>
    <dgm:cxn modelId="{9E810248-6298-4D8E-AEDB-F8BB8471B2BB}" srcId="{0FF08F30-4713-4E02-B880-D01D99EE3027}" destId="{00FFC8EA-1EED-4529-A149-9E176E897CA1}" srcOrd="1" destOrd="0" parTransId="{3C888419-AD43-4CF4-B4DE-5582FA9E624F}" sibTransId="{4D810F87-FBAD-4FA4-9759-F1582B3BA256}"/>
    <dgm:cxn modelId="{CDAE798C-94A1-4BFC-AC52-71D5DD83DAC7}" type="presOf" srcId="{D9563958-AE27-454D-825C-B38D45EFDB67}" destId="{DC0A7CBF-BC8A-4E1D-B913-C6C894BDF889}" srcOrd="0" destOrd="0" presId="urn:microsoft.com/office/officeart/2005/8/layout/hierarchy3"/>
    <dgm:cxn modelId="{E0B87396-0D35-4ADC-A0F6-FE298B57E120}" srcId="{0FF08F30-4713-4E02-B880-D01D99EE3027}" destId="{A2FE3AB8-A458-481D-B320-85A56D74DD4C}" srcOrd="0" destOrd="0" parTransId="{DC6859D6-5237-4622-98D4-F93ED9698A2E}" sibTransId="{2B2C0B9A-9B53-4FA2-B4D4-C98190866545}"/>
    <dgm:cxn modelId="{39CBD79B-18DE-4D38-91F1-7D53818B1384}" type="presOf" srcId="{5AA4D679-1546-4173-B3A0-812D1B10C77E}" destId="{5756EEFD-19B1-46AC-9BD1-ABAA80516CFC}" srcOrd="0" destOrd="0" presId="urn:microsoft.com/office/officeart/2005/8/layout/hierarchy3"/>
    <dgm:cxn modelId="{82C4E59C-F3D2-4DD2-8A71-A66840DEBFDD}" type="presOf" srcId="{A2FE3AB8-A458-481D-B320-85A56D74DD4C}" destId="{7F599A79-DD19-4F61-B368-21724B10B64C}" srcOrd="0" destOrd="0" presId="urn:microsoft.com/office/officeart/2005/8/layout/hierarchy3"/>
    <dgm:cxn modelId="{D84150AE-D2E9-49BF-9640-CFD4FA91A076}" srcId="{0FF08F30-4713-4E02-B880-D01D99EE3027}" destId="{5AA4D679-1546-4173-B3A0-812D1B10C77E}" srcOrd="2" destOrd="0" parTransId="{D9563958-AE27-454D-825C-B38D45EFDB67}" sibTransId="{48E9BE8C-AFDB-4242-8722-652BEEAF910C}"/>
    <dgm:cxn modelId="{A26B0EBB-ADFD-497C-9C02-C8529EB3BF8F}" type="presOf" srcId="{3C888419-AD43-4CF4-B4DE-5582FA9E624F}" destId="{A8A5A6AF-B8CF-482E-A3C9-0622C757E72D}" srcOrd="0" destOrd="0" presId="urn:microsoft.com/office/officeart/2005/8/layout/hierarchy3"/>
    <dgm:cxn modelId="{C97804BC-4F50-4279-AF58-C4885345457C}" type="presOf" srcId="{DC6859D6-5237-4622-98D4-F93ED9698A2E}" destId="{D48407EC-6610-4A82-9266-D8389CF94309}" srcOrd="0" destOrd="0" presId="urn:microsoft.com/office/officeart/2005/8/layout/hierarchy3"/>
    <dgm:cxn modelId="{81C9DDDE-A0E5-4569-B891-C2ADA817EAD7}" type="presOf" srcId="{0FF08F30-4713-4E02-B880-D01D99EE3027}" destId="{62E0D467-D036-4BA9-86CF-BCD89E34A4AE}" srcOrd="0" destOrd="0" presId="urn:microsoft.com/office/officeart/2005/8/layout/hierarchy3"/>
    <dgm:cxn modelId="{977B45E4-09D7-48DA-809B-43515FA75328}" srcId="{5BC7019F-A7C8-4173-A78B-782E1DE17E9D}" destId="{0FF08F30-4713-4E02-B880-D01D99EE3027}" srcOrd="0" destOrd="0" parTransId="{FDD67EDE-0D79-4089-98F0-B0A92EECA60A}" sibTransId="{1585A6F9-18A6-40C8-9638-928C6474DF86}"/>
    <dgm:cxn modelId="{C258ACDB-1360-4745-8CD0-B4D393685F98}" type="presParOf" srcId="{341967FA-8BC7-4E4F-99D8-CBEBE18A3C39}" destId="{08CE2906-B295-47BE-92A3-AB55AB8CE3BC}" srcOrd="0" destOrd="0" presId="urn:microsoft.com/office/officeart/2005/8/layout/hierarchy3"/>
    <dgm:cxn modelId="{76B2501C-6C68-483A-AF4E-989DB126988A}" type="presParOf" srcId="{08CE2906-B295-47BE-92A3-AB55AB8CE3BC}" destId="{40491959-360E-44F7-82B1-1BE2739DE88C}" srcOrd="0" destOrd="0" presId="urn:microsoft.com/office/officeart/2005/8/layout/hierarchy3"/>
    <dgm:cxn modelId="{DAEB0250-77AA-47F0-BCB4-8FFC6A382555}" type="presParOf" srcId="{40491959-360E-44F7-82B1-1BE2739DE88C}" destId="{62E0D467-D036-4BA9-86CF-BCD89E34A4AE}" srcOrd="0" destOrd="0" presId="urn:microsoft.com/office/officeart/2005/8/layout/hierarchy3"/>
    <dgm:cxn modelId="{7AFD6733-CF33-43C1-8B1E-5783E4094C2F}" type="presParOf" srcId="{40491959-360E-44F7-82B1-1BE2739DE88C}" destId="{9240A834-8F3D-41D8-BF4B-97A7C36E73E0}" srcOrd="1" destOrd="0" presId="urn:microsoft.com/office/officeart/2005/8/layout/hierarchy3"/>
    <dgm:cxn modelId="{ECBAB3E8-8B4F-4C3A-A3EA-50D6189F1287}" type="presParOf" srcId="{08CE2906-B295-47BE-92A3-AB55AB8CE3BC}" destId="{882E6F27-DD03-4D11-A4AA-10C16F12D656}" srcOrd="1" destOrd="0" presId="urn:microsoft.com/office/officeart/2005/8/layout/hierarchy3"/>
    <dgm:cxn modelId="{87545D81-D182-44C5-AC66-887BF01287DF}" type="presParOf" srcId="{882E6F27-DD03-4D11-A4AA-10C16F12D656}" destId="{D48407EC-6610-4A82-9266-D8389CF94309}" srcOrd="0" destOrd="0" presId="urn:microsoft.com/office/officeart/2005/8/layout/hierarchy3"/>
    <dgm:cxn modelId="{A5A3197A-169F-47C8-A6D6-B927A7B544CD}" type="presParOf" srcId="{882E6F27-DD03-4D11-A4AA-10C16F12D656}" destId="{7F599A79-DD19-4F61-B368-21724B10B64C}" srcOrd="1" destOrd="0" presId="urn:microsoft.com/office/officeart/2005/8/layout/hierarchy3"/>
    <dgm:cxn modelId="{62D3C417-9C2F-46D2-A3E0-01C4F31304B7}" type="presParOf" srcId="{882E6F27-DD03-4D11-A4AA-10C16F12D656}" destId="{A8A5A6AF-B8CF-482E-A3C9-0622C757E72D}" srcOrd="2" destOrd="0" presId="urn:microsoft.com/office/officeart/2005/8/layout/hierarchy3"/>
    <dgm:cxn modelId="{9D2004EC-921A-4C09-BC4F-7066208BCB6E}" type="presParOf" srcId="{882E6F27-DD03-4D11-A4AA-10C16F12D656}" destId="{653E567E-CF46-42B3-80E5-1945D6655A4E}" srcOrd="3" destOrd="0" presId="urn:microsoft.com/office/officeart/2005/8/layout/hierarchy3"/>
    <dgm:cxn modelId="{9C6B03A0-DEF2-40BE-A2BC-50E2DB695360}" type="presParOf" srcId="{882E6F27-DD03-4D11-A4AA-10C16F12D656}" destId="{DC0A7CBF-BC8A-4E1D-B913-C6C894BDF889}" srcOrd="4" destOrd="0" presId="urn:microsoft.com/office/officeart/2005/8/layout/hierarchy3"/>
    <dgm:cxn modelId="{BB781692-F278-4E2B-B2C7-3DA668227C38}" type="presParOf" srcId="{882E6F27-DD03-4D11-A4AA-10C16F12D656}" destId="{5756EEFD-19B1-46AC-9BD1-ABAA80516CF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C7019F-A7C8-4173-A78B-782E1DE17E9D}" type="doc">
      <dgm:prSet loTypeId="urn:microsoft.com/office/officeart/2005/8/layout/hierarchy3" loCatId="hierarchy" qsTypeId="urn:microsoft.com/office/officeart/2005/8/quickstyle/simple1" qsCatId="simple" csTypeId="urn:microsoft.com/office/officeart/2005/8/colors/accent3_2" csCatId="accent3" phldr="1"/>
      <dgm:spPr/>
      <dgm:t>
        <a:bodyPr/>
        <a:lstStyle/>
        <a:p>
          <a:endParaRPr lang="en-US"/>
        </a:p>
      </dgm:t>
    </dgm:pt>
    <dgm:pt modelId="{0FF08F30-4713-4E02-B880-D01D99EE3027}">
      <dgm:prSet phldrT="[Text]"/>
      <dgm:spPr/>
      <dgm:t>
        <a:bodyPr/>
        <a:lstStyle/>
        <a:p>
          <a:r>
            <a:rPr lang="en-US" dirty="0"/>
            <a:t>P4-DPDK</a:t>
          </a:r>
        </a:p>
      </dgm:t>
    </dgm:pt>
    <dgm:pt modelId="{FDD67EDE-0D79-4089-98F0-B0A92EECA60A}" type="parTrans" cxnId="{977B45E4-09D7-48DA-809B-43515FA75328}">
      <dgm:prSet/>
      <dgm:spPr/>
      <dgm:t>
        <a:bodyPr/>
        <a:lstStyle/>
        <a:p>
          <a:endParaRPr lang="en-US"/>
        </a:p>
      </dgm:t>
    </dgm:pt>
    <dgm:pt modelId="{1585A6F9-18A6-40C8-9638-928C6474DF86}" type="sibTrans" cxnId="{977B45E4-09D7-48DA-809B-43515FA75328}">
      <dgm:prSet/>
      <dgm:spPr/>
      <dgm:t>
        <a:bodyPr/>
        <a:lstStyle/>
        <a:p>
          <a:endParaRPr lang="en-US"/>
        </a:p>
      </dgm:t>
    </dgm:pt>
    <dgm:pt modelId="{A2FE3AB8-A458-481D-B320-85A56D74DD4C}">
      <dgm:prSet phldrT="[Text]" custT="1"/>
      <dgm:spPr/>
      <dgm:t>
        <a:bodyPr/>
        <a:lstStyle/>
        <a:p>
          <a:pPr algn="just"/>
          <a:r>
            <a:rPr lang="en-US" sz="2000" dirty="0">
              <a:latin typeface="Arial" panose="020B0604020202020204" pitchFamily="34" charset="0"/>
              <a:cs typeface="Arial" panose="020B0604020202020204" pitchFamily="34" charset="0"/>
            </a:rPr>
            <a:t>Combining P4 with DPDK enables programmers to write packet processing apps and obtain high performance</a:t>
          </a:r>
        </a:p>
      </dgm:t>
    </dgm:pt>
    <dgm:pt modelId="{DC6859D6-5237-4622-98D4-F93ED9698A2E}" type="parTrans" cxnId="{E0B87396-0D35-4ADC-A0F6-FE298B57E120}">
      <dgm:prSet/>
      <dgm:spPr/>
      <dgm:t>
        <a:bodyPr/>
        <a:lstStyle/>
        <a:p>
          <a:endParaRPr lang="en-US"/>
        </a:p>
      </dgm:t>
    </dgm:pt>
    <dgm:pt modelId="{2B2C0B9A-9B53-4FA2-B4D4-C98190866545}" type="sibTrans" cxnId="{E0B87396-0D35-4ADC-A0F6-FE298B57E120}">
      <dgm:prSet/>
      <dgm:spPr/>
      <dgm:t>
        <a:bodyPr/>
        <a:lstStyle/>
        <a:p>
          <a:endParaRPr lang="en-US"/>
        </a:p>
      </dgm:t>
    </dgm:pt>
    <dgm:pt modelId="{00FFC8EA-1EED-4529-A149-9E176E897CA1}">
      <dgm:prSet phldrT="[Text]" custT="1"/>
      <dgm:spPr/>
      <dgm:t>
        <a:bodyPr/>
        <a:lstStyle/>
        <a:p>
          <a:pPr algn="just"/>
          <a:r>
            <a:rPr lang="en-US" sz="2000" dirty="0">
              <a:latin typeface="Arial" panose="020B0604020202020204" pitchFamily="34" charset="0"/>
              <a:cs typeface="Arial" panose="020B0604020202020204" pitchFamily="34" charset="0"/>
            </a:rPr>
            <a:t>P4-DPDK optimizes the size of the code compiled into a DPDK programmable pipeline</a:t>
          </a:r>
        </a:p>
      </dgm:t>
    </dgm:pt>
    <dgm:pt modelId="{3C888419-AD43-4CF4-B4DE-5582FA9E624F}" type="parTrans" cxnId="{9E810248-6298-4D8E-AEDB-F8BB8471B2BB}">
      <dgm:prSet/>
      <dgm:spPr/>
      <dgm:t>
        <a:bodyPr/>
        <a:lstStyle/>
        <a:p>
          <a:endParaRPr lang="en-US"/>
        </a:p>
      </dgm:t>
    </dgm:pt>
    <dgm:pt modelId="{4D810F87-FBAD-4FA4-9759-F1582B3BA256}" type="sibTrans" cxnId="{9E810248-6298-4D8E-AEDB-F8BB8471B2BB}">
      <dgm:prSet/>
      <dgm:spPr/>
      <dgm:t>
        <a:bodyPr/>
        <a:lstStyle/>
        <a:p>
          <a:endParaRPr lang="en-US"/>
        </a:p>
      </dgm:t>
    </dgm:pt>
    <dgm:pt modelId="{5AA4D679-1546-4173-B3A0-812D1B10C77E}">
      <dgm:prSet phldrT="[Text]" custT="1"/>
      <dgm:spPr/>
      <dgm:t>
        <a:bodyPr/>
        <a:lstStyle/>
        <a:p>
          <a:pPr algn="just"/>
          <a:r>
            <a:rPr lang="en-US" sz="2000" dirty="0">
              <a:latin typeface="Arial" panose="020B0604020202020204" pitchFamily="34" charset="0"/>
              <a:cs typeface="Arial" panose="020B0604020202020204" pitchFamily="34" charset="0"/>
            </a:rPr>
            <a:t>P4 quickly adapts and deploys new network functions to the data plane</a:t>
          </a:r>
        </a:p>
      </dgm:t>
    </dgm:pt>
    <dgm:pt modelId="{D9563958-AE27-454D-825C-B38D45EFDB67}" type="parTrans" cxnId="{D84150AE-D2E9-49BF-9640-CFD4FA91A076}">
      <dgm:prSet/>
      <dgm:spPr/>
      <dgm:t>
        <a:bodyPr/>
        <a:lstStyle/>
        <a:p>
          <a:endParaRPr lang="en-US"/>
        </a:p>
      </dgm:t>
    </dgm:pt>
    <dgm:pt modelId="{48E9BE8C-AFDB-4242-8722-652BEEAF910C}" type="sibTrans" cxnId="{D84150AE-D2E9-49BF-9640-CFD4FA91A076}">
      <dgm:prSet/>
      <dgm:spPr/>
      <dgm:t>
        <a:bodyPr/>
        <a:lstStyle/>
        <a:p>
          <a:endParaRPr lang="en-US"/>
        </a:p>
      </dgm:t>
    </dgm:pt>
    <dgm:pt modelId="{341967FA-8BC7-4E4F-99D8-CBEBE18A3C39}" type="pres">
      <dgm:prSet presAssocID="{5BC7019F-A7C8-4173-A78B-782E1DE17E9D}" presName="diagram" presStyleCnt="0">
        <dgm:presLayoutVars>
          <dgm:chPref val="1"/>
          <dgm:dir/>
          <dgm:animOne val="branch"/>
          <dgm:animLvl val="lvl"/>
          <dgm:resizeHandles/>
        </dgm:presLayoutVars>
      </dgm:prSet>
      <dgm:spPr/>
    </dgm:pt>
    <dgm:pt modelId="{08CE2906-B295-47BE-92A3-AB55AB8CE3BC}" type="pres">
      <dgm:prSet presAssocID="{0FF08F30-4713-4E02-B880-D01D99EE3027}" presName="root" presStyleCnt="0"/>
      <dgm:spPr/>
    </dgm:pt>
    <dgm:pt modelId="{40491959-360E-44F7-82B1-1BE2739DE88C}" type="pres">
      <dgm:prSet presAssocID="{0FF08F30-4713-4E02-B880-D01D99EE3027}" presName="rootComposite" presStyleCnt="0"/>
      <dgm:spPr/>
    </dgm:pt>
    <dgm:pt modelId="{62E0D467-D036-4BA9-86CF-BCD89E34A4AE}" type="pres">
      <dgm:prSet presAssocID="{0FF08F30-4713-4E02-B880-D01D99EE3027}" presName="rootText" presStyleLbl="node1" presStyleIdx="0" presStyleCnt="1" custScaleY="42163"/>
      <dgm:spPr/>
    </dgm:pt>
    <dgm:pt modelId="{9240A834-8F3D-41D8-BF4B-97A7C36E73E0}" type="pres">
      <dgm:prSet presAssocID="{0FF08F30-4713-4E02-B880-D01D99EE3027}" presName="rootConnector" presStyleLbl="node1" presStyleIdx="0" presStyleCnt="1"/>
      <dgm:spPr/>
    </dgm:pt>
    <dgm:pt modelId="{882E6F27-DD03-4D11-A4AA-10C16F12D656}" type="pres">
      <dgm:prSet presAssocID="{0FF08F30-4713-4E02-B880-D01D99EE3027}" presName="childShape" presStyleCnt="0"/>
      <dgm:spPr/>
    </dgm:pt>
    <dgm:pt modelId="{D48407EC-6610-4A82-9266-D8389CF94309}" type="pres">
      <dgm:prSet presAssocID="{DC6859D6-5237-4622-98D4-F93ED9698A2E}" presName="Name13" presStyleLbl="parChTrans1D2" presStyleIdx="0" presStyleCnt="3"/>
      <dgm:spPr/>
    </dgm:pt>
    <dgm:pt modelId="{7F599A79-DD19-4F61-B368-21724B10B64C}" type="pres">
      <dgm:prSet presAssocID="{A2FE3AB8-A458-481D-B320-85A56D74DD4C}" presName="childText" presStyleLbl="bgAcc1" presStyleIdx="0" presStyleCnt="3" custScaleX="192501">
        <dgm:presLayoutVars>
          <dgm:bulletEnabled val="1"/>
        </dgm:presLayoutVars>
      </dgm:prSet>
      <dgm:spPr/>
    </dgm:pt>
    <dgm:pt modelId="{A8A5A6AF-B8CF-482E-A3C9-0622C757E72D}" type="pres">
      <dgm:prSet presAssocID="{3C888419-AD43-4CF4-B4DE-5582FA9E624F}" presName="Name13" presStyleLbl="parChTrans1D2" presStyleIdx="1" presStyleCnt="3"/>
      <dgm:spPr/>
    </dgm:pt>
    <dgm:pt modelId="{653E567E-CF46-42B3-80E5-1945D6655A4E}" type="pres">
      <dgm:prSet presAssocID="{00FFC8EA-1EED-4529-A149-9E176E897CA1}" presName="childText" presStyleLbl="bgAcc1" presStyleIdx="1" presStyleCnt="3" custScaleX="192501">
        <dgm:presLayoutVars>
          <dgm:bulletEnabled val="1"/>
        </dgm:presLayoutVars>
      </dgm:prSet>
      <dgm:spPr/>
    </dgm:pt>
    <dgm:pt modelId="{DC0A7CBF-BC8A-4E1D-B913-C6C894BDF889}" type="pres">
      <dgm:prSet presAssocID="{D9563958-AE27-454D-825C-B38D45EFDB67}" presName="Name13" presStyleLbl="parChTrans1D2" presStyleIdx="2" presStyleCnt="3"/>
      <dgm:spPr/>
    </dgm:pt>
    <dgm:pt modelId="{5756EEFD-19B1-46AC-9BD1-ABAA80516CFC}" type="pres">
      <dgm:prSet presAssocID="{5AA4D679-1546-4173-B3A0-812D1B10C77E}" presName="childText" presStyleLbl="bgAcc1" presStyleIdx="2" presStyleCnt="3" custScaleX="192501" custLinFactNeighborX="-2253" custLinFactNeighborY="-8596">
        <dgm:presLayoutVars>
          <dgm:bulletEnabled val="1"/>
        </dgm:presLayoutVars>
      </dgm:prSet>
      <dgm:spPr/>
    </dgm:pt>
  </dgm:ptLst>
  <dgm:cxnLst>
    <dgm:cxn modelId="{D48BD006-CE38-46E6-88F8-81359AD89E50}" type="presOf" srcId="{0FF08F30-4713-4E02-B880-D01D99EE3027}" destId="{9240A834-8F3D-41D8-BF4B-97A7C36E73E0}" srcOrd="1" destOrd="0" presId="urn:microsoft.com/office/officeart/2005/8/layout/hierarchy3"/>
    <dgm:cxn modelId="{58F0FB07-9FF9-40FE-95CF-7BA92879F959}" type="presOf" srcId="{00FFC8EA-1EED-4529-A149-9E176E897CA1}" destId="{653E567E-CF46-42B3-80E5-1945D6655A4E}" srcOrd="0" destOrd="0" presId="urn:microsoft.com/office/officeart/2005/8/layout/hierarchy3"/>
    <dgm:cxn modelId="{F440842F-B784-4661-B179-2DA7D15F51EB}" type="presOf" srcId="{5BC7019F-A7C8-4173-A78B-782E1DE17E9D}" destId="{341967FA-8BC7-4E4F-99D8-CBEBE18A3C39}" srcOrd="0" destOrd="0" presId="urn:microsoft.com/office/officeart/2005/8/layout/hierarchy3"/>
    <dgm:cxn modelId="{9E810248-6298-4D8E-AEDB-F8BB8471B2BB}" srcId="{0FF08F30-4713-4E02-B880-D01D99EE3027}" destId="{00FFC8EA-1EED-4529-A149-9E176E897CA1}" srcOrd="1" destOrd="0" parTransId="{3C888419-AD43-4CF4-B4DE-5582FA9E624F}" sibTransId="{4D810F87-FBAD-4FA4-9759-F1582B3BA256}"/>
    <dgm:cxn modelId="{CDAE798C-94A1-4BFC-AC52-71D5DD83DAC7}" type="presOf" srcId="{D9563958-AE27-454D-825C-B38D45EFDB67}" destId="{DC0A7CBF-BC8A-4E1D-B913-C6C894BDF889}" srcOrd="0" destOrd="0" presId="urn:microsoft.com/office/officeart/2005/8/layout/hierarchy3"/>
    <dgm:cxn modelId="{E0B87396-0D35-4ADC-A0F6-FE298B57E120}" srcId="{0FF08F30-4713-4E02-B880-D01D99EE3027}" destId="{A2FE3AB8-A458-481D-B320-85A56D74DD4C}" srcOrd="0" destOrd="0" parTransId="{DC6859D6-5237-4622-98D4-F93ED9698A2E}" sibTransId="{2B2C0B9A-9B53-4FA2-B4D4-C98190866545}"/>
    <dgm:cxn modelId="{39CBD79B-18DE-4D38-91F1-7D53818B1384}" type="presOf" srcId="{5AA4D679-1546-4173-B3A0-812D1B10C77E}" destId="{5756EEFD-19B1-46AC-9BD1-ABAA80516CFC}" srcOrd="0" destOrd="0" presId="urn:microsoft.com/office/officeart/2005/8/layout/hierarchy3"/>
    <dgm:cxn modelId="{82C4E59C-F3D2-4DD2-8A71-A66840DEBFDD}" type="presOf" srcId="{A2FE3AB8-A458-481D-B320-85A56D74DD4C}" destId="{7F599A79-DD19-4F61-B368-21724B10B64C}" srcOrd="0" destOrd="0" presId="urn:microsoft.com/office/officeart/2005/8/layout/hierarchy3"/>
    <dgm:cxn modelId="{D84150AE-D2E9-49BF-9640-CFD4FA91A076}" srcId="{0FF08F30-4713-4E02-B880-D01D99EE3027}" destId="{5AA4D679-1546-4173-B3A0-812D1B10C77E}" srcOrd="2" destOrd="0" parTransId="{D9563958-AE27-454D-825C-B38D45EFDB67}" sibTransId="{48E9BE8C-AFDB-4242-8722-652BEEAF910C}"/>
    <dgm:cxn modelId="{A26B0EBB-ADFD-497C-9C02-C8529EB3BF8F}" type="presOf" srcId="{3C888419-AD43-4CF4-B4DE-5582FA9E624F}" destId="{A8A5A6AF-B8CF-482E-A3C9-0622C757E72D}" srcOrd="0" destOrd="0" presId="urn:microsoft.com/office/officeart/2005/8/layout/hierarchy3"/>
    <dgm:cxn modelId="{C97804BC-4F50-4279-AF58-C4885345457C}" type="presOf" srcId="{DC6859D6-5237-4622-98D4-F93ED9698A2E}" destId="{D48407EC-6610-4A82-9266-D8389CF94309}" srcOrd="0" destOrd="0" presId="urn:microsoft.com/office/officeart/2005/8/layout/hierarchy3"/>
    <dgm:cxn modelId="{81C9DDDE-A0E5-4569-B891-C2ADA817EAD7}" type="presOf" srcId="{0FF08F30-4713-4E02-B880-D01D99EE3027}" destId="{62E0D467-D036-4BA9-86CF-BCD89E34A4AE}" srcOrd="0" destOrd="0" presId="urn:microsoft.com/office/officeart/2005/8/layout/hierarchy3"/>
    <dgm:cxn modelId="{977B45E4-09D7-48DA-809B-43515FA75328}" srcId="{5BC7019F-A7C8-4173-A78B-782E1DE17E9D}" destId="{0FF08F30-4713-4E02-B880-D01D99EE3027}" srcOrd="0" destOrd="0" parTransId="{FDD67EDE-0D79-4089-98F0-B0A92EECA60A}" sibTransId="{1585A6F9-18A6-40C8-9638-928C6474DF86}"/>
    <dgm:cxn modelId="{C258ACDB-1360-4745-8CD0-B4D393685F98}" type="presParOf" srcId="{341967FA-8BC7-4E4F-99D8-CBEBE18A3C39}" destId="{08CE2906-B295-47BE-92A3-AB55AB8CE3BC}" srcOrd="0" destOrd="0" presId="urn:microsoft.com/office/officeart/2005/8/layout/hierarchy3"/>
    <dgm:cxn modelId="{76B2501C-6C68-483A-AF4E-989DB126988A}" type="presParOf" srcId="{08CE2906-B295-47BE-92A3-AB55AB8CE3BC}" destId="{40491959-360E-44F7-82B1-1BE2739DE88C}" srcOrd="0" destOrd="0" presId="urn:microsoft.com/office/officeart/2005/8/layout/hierarchy3"/>
    <dgm:cxn modelId="{DAEB0250-77AA-47F0-BCB4-8FFC6A382555}" type="presParOf" srcId="{40491959-360E-44F7-82B1-1BE2739DE88C}" destId="{62E0D467-D036-4BA9-86CF-BCD89E34A4AE}" srcOrd="0" destOrd="0" presId="urn:microsoft.com/office/officeart/2005/8/layout/hierarchy3"/>
    <dgm:cxn modelId="{7AFD6733-CF33-43C1-8B1E-5783E4094C2F}" type="presParOf" srcId="{40491959-360E-44F7-82B1-1BE2739DE88C}" destId="{9240A834-8F3D-41D8-BF4B-97A7C36E73E0}" srcOrd="1" destOrd="0" presId="urn:microsoft.com/office/officeart/2005/8/layout/hierarchy3"/>
    <dgm:cxn modelId="{ECBAB3E8-8B4F-4C3A-A3EA-50D6189F1287}" type="presParOf" srcId="{08CE2906-B295-47BE-92A3-AB55AB8CE3BC}" destId="{882E6F27-DD03-4D11-A4AA-10C16F12D656}" srcOrd="1" destOrd="0" presId="urn:microsoft.com/office/officeart/2005/8/layout/hierarchy3"/>
    <dgm:cxn modelId="{87545D81-D182-44C5-AC66-887BF01287DF}" type="presParOf" srcId="{882E6F27-DD03-4D11-A4AA-10C16F12D656}" destId="{D48407EC-6610-4A82-9266-D8389CF94309}" srcOrd="0" destOrd="0" presId="urn:microsoft.com/office/officeart/2005/8/layout/hierarchy3"/>
    <dgm:cxn modelId="{A5A3197A-169F-47C8-A6D6-B927A7B544CD}" type="presParOf" srcId="{882E6F27-DD03-4D11-A4AA-10C16F12D656}" destId="{7F599A79-DD19-4F61-B368-21724B10B64C}" srcOrd="1" destOrd="0" presId="urn:microsoft.com/office/officeart/2005/8/layout/hierarchy3"/>
    <dgm:cxn modelId="{62D3C417-9C2F-46D2-A3E0-01C4F31304B7}" type="presParOf" srcId="{882E6F27-DD03-4D11-A4AA-10C16F12D656}" destId="{A8A5A6AF-B8CF-482E-A3C9-0622C757E72D}" srcOrd="2" destOrd="0" presId="urn:microsoft.com/office/officeart/2005/8/layout/hierarchy3"/>
    <dgm:cxn modelId="{9D2004EC-921A-4C09-BC4F-7066208BCB6E}" type="presParOf" srcId="{882E6F27-DD03-4D11-A4AA-10C16F12D656}" destId="{653E567E-CF46-42B3-80E5-1945D6655A4E}" srcOrd="3" destOrd="0" presId="urn:microsoft.com/office/officeart/2005/8/layout/hierarchy3"/>
    <dgm:cxn modelId="{9C6B03A0-DEF2-40BE-A2BC-50E2DB695360}" type="presParOf" srcId="{882E6F27-DD03-4D11-A4AA-10C16F12D656}" destId="{DC0A7CBF-BC8A-4E1D-B913-C6C894BDF889}" srcOrd="4" destOrd="0" presId="urn:microsoft.com/office/officeart/2005/8/layout/hierarchy3"/>
    <dgm:cxn modelId="{BB781692-F278-4E2B-B2C7-3DA668227C38}" type="presParOf" srcId="{882E6F27-DD03-4D11-A4AA-10C16F12D656}" destId="{5756EEFD-19B1-46AC-9BD1-ABAA80516CFC}" srcOrd="5"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0D467-D036-4BA9-86CF-BCD89E34A4AE}">
      <dsp:nvSpPr>
        <dsp:cNvPr id="0" name=""/>
        <dsp:cNvSpPr/>
      </dsp:nvSpPr>
      <dsp:spPr>
        <a:xfrm>
          <a:off x="509659" y="282"/>
          <a:ext cx="2642244" cy="55702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DPDK</a:t>
          </a:r>
        </a:p>
      </dsp:txBody>
      <dsp:txXfrm>
        <a:off x="525974" y="16597"/>
        <a:ext cx="2609614" cy="524394"/>
      </dsp:txXfrm>
    </dsp:sp>
    <dsp:sp modelId="{D48407EC-6610-4A82-9266-D8389CF94309}">
      <dsp:nvSpPr>
        <dsp:cNvPr id="0" name=""/>
        <dsp:cNvSpPr/>
      </dsp:nvSpPr>
      <dsp:spPr>
        <a:xfrm>
          <a:off x="773883" y="557307"/>
          <a:ext cx="264224" cy="990841"/>
        </a:xfrm>
        <a:custGeom>
          <a:avLst/>
          <a:gdLst/>
          <a:ahLst/>
          <a:cxnLst/>
          <a:rect l="0" t="0" r="0" b="0"/>
          <a:pathLst>
            <a:path>
              <a:moveTo>
                <a:pt x="0" y="0"/>
              </a:moveTo>
              <a:lnTo>
                <a:pt x="0" y="990841"/>
              </a:lnTo>
              <a:lnTo>
                <a:pt x="264224" y="990841"/>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599A79-DD19-4F61-B368-21724B10B64C}">
      <dsp:nvSpPr>
        <dsp:cNvPr id="0" name=""/>
        <dsp:cNvSpPr/>
      </dsp:nvSpPr>
      <dsp:spPr>
        <a:xfrm>
          <a:off x="1038108" y="887588"/>
          <a:ext cx="4065632" cy="1321122"/>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DPDK may be complex to program. It requires knowledge of DPDK libraries</a:t>
          </a:r>
        </a:p>
      </dsp:txBody>
      <dsp:txXfrm>
        <a:off x="1076802" y="926282"/>
        <a:ext cx="3988244" cy="1243734"/>
      </dsp:txXfrm>
    </dsp:sp>
    <dsp:sp modelId="{A8A5A6AF-B8CF-482E-A3C9-0622C757E72D}">
      <dsp:nvSpPr>
        <dsp:cNvPr id="0" name=""/>
        <dsp:cNvSpPr/>
      </dsp:nvSpPr>
      <dsp:spPr>
        <a:xfrm>
          <a:off x="773883" y="557307"/>
          <a:ext cx="264224" cy="2642244"/>
        </a:xfrm>
        <a:custGeom>
          <a:avLst/>
          <a:gdLst/>
          <a:ahLst/>
          <a:cxnLst/>
          <a:rect l="0" t="0" r="0" b="0"/>
          <a:pathLst>
            <a:path>
              <a:moveTo>
                <a:pt x="0" y="0"/>
              </a:moveTo>
              <a:lnTo>
                <a:pt x="0" y="2642244"/>
              </a:lnTo>
              <a:lnTo>
                <a:pt x="264224" y="2642244"/>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3E567E-CF46-42B3-80E5-1945D6655A4E}">
      <dsp:nvSpPr>
        <dsp:cNvPr id="0" name=""/>
        <dsp:cNvSpPr/>
      </dsp:nvSpPr>
      <dsp:spPr>
        <a:xfrm>
          <a:off x="1038108" y="2538991"/>
          <a:ext cx="4065632" cy="1321122"/>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DPDK requires many lines of code to implement a packet processing pipeline</a:t>
          </a:r>
        </a:p>
      </dsp:txBody>
      <dsp:txXfrm>
        <a:off x="1076802" y="2577685"/>
        <a:ext cx="3988244" cy="1243734"/>
      </dsp:txXfrm>
    </dsp:sp>
    <dsp:sp modelId="{DC0A7CBF-BC8A-4E1D-B913-C6C894BDF889}">
      <dsp:nvSpPr>
        <dsp:cNvPr id="0" name=""/>
        <dsp:cNvSpPr/>
      </dsp:nvSpPr>
      <dsp:spPr>
        <a:xfrm>
          <a:off x="773883" y="557307"/>
          <a:ext cx="264879" cy="4180084"/>
        </a:xfrm>
        <a:custGeom>
          <a:avLst/>
          <a:gdLst/>
          <a:ahLst/>
          <a:cxnLst/>
          <a:rect l="0" t="0" r="0" b="0"/>
          <a:pathLst>
            <a:path>
              <a:moveTo>
                <a:pt x="0" y="0"/>
              </a:moveTo>
              <a:lnTo>
                <a:pt x="0" y="4180084"/>
              </a:lnTo>
              <a:lnTo>
                <a:pt x="264879" y="4180084"/>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56EEFD-19B1-46AC-9BD1-ABAA80516CFC}">
      <dsp:nvSpPr>
        <dsp:cNvPr id="0" name=""/>
        <dsp:cNvSpPr/>
      </dsp:nvSpPr>
      <dsp:spPr>
        <a:xfrm>
          <a:off x="1038763" y="4076830"/>
          <a:ext cx="4065632" cy="1321122"/>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Adding features and modifying a large may become complex</a:t>
          </a:r>
        </a:p>
      </dsp:txBody>
      <dsp:txXfrm>
        <a:off x="1077457" y="4115524"/>
        <a:ext cx="3988244" cy="1243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0D467-D036-4BA9-86CF-BCD89E34A4AE}">
      <dsp:nvSpPr>
        <dsp:cNvPr id="0" name=""/>
        <dsp:cNvSpPr/>
      </dsp:nvSpPr>
      <dsp:spPr>
        <a:xfrm>
          <a:off x="507936" y="282"/>
          <a:ext cx="2642244" cy="55702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P4-DPDK</a:t>
          </a:r>
        </a:p>
      </dsp:txBody>
      <dsp:txXfrm>
        <a:off x="524251" y="16597"/>
        <a:ext cx="2609614" cy="524394"/>
      </dsp:txXfrm>
    </dsp:sp>
    <dsp:sp modelId="{D48407EC-6610-4A82-9266-D8389CF94309}">
      <dsp:nvSpPr>
        <dsp:cNvPr id="0" name=""/>
        <dsp:cNvSpPr/>
      </dsp:nvSpPr>
      <dsp:spPr>
        <a:xfrm>
          <a:off x="772160" y="557307"/>
          <a:ext cx="264224" cy="990841"/>
        </a:xfrm>
        <a:custGeom>
          <a:avLst/>
          <a:gdLst/>
          <a:ahLst/>
          <a:cxnLst/>
          <a:rect l="0" t="0" r="0" b="0"/>
          <a:pathLst>
            <a:path>
              <a:moveTo>
                <a:pt x="0" y="0"/>
              </a:moveTo>
              <a:lnTo>
                <a:pt x="0" y="990841"/>
              </a:lnTo>
              <a:lnTo>
                <a:pt x="264224" y="990841"/>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599A79-DD19-4F61-B368-21724B10B64C}">
      <dsp:nvSpPr>
        <dsp:cNvPr id="0" name=""/>
        <dsp:cNvSpPr/>
      </dsp:nvSpPr>
      <dsp:spPr>
        <a:xfrm>
          <a:off x="1036385" y="887588"/>
          <a:ext cx="4069078" cy="1321122"/>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Combining P4 with DPDK enables programmers to write packet processing apps and obtain high performance</a:t>
          </a:r>
        </a:p>
      </dsp:txBody>
      <dsp:txXfrm>
        <a:off x="1075079" y="926282"/>
        <a:ext cx="3991690" cy="1243734"/>
      </dsp:txXfrm>
    </dsp:sp>
    <dsp:sp modelId="{A8A5A6AF-B8CF-482E-A3C9-0622C757E72D}">
      <dsp:nvSpPr>
        <dsp:cNvPr id="0" name=""/>
        <dsp:cNvSpPr/>
      </dsp:nvSpPr>
      <dsp:spPr>
        <a:xfrm>
          <a:off x="772160" y="557307"/>
          <a:ext cx="264224" cy="2642244"/>
        </a:xfrm>
        <a:custGeom>
          <a:avLst/>
          <a:gdLst/>
          <a:ahLst/>
          <a:cxnLst/>
          <a:rect l="0" t="0" r="0" b="0"/>
          <a:pathLst>
            <a:path>
              <a:moveTo>
                <a:pt x="0" y="0"/>
              </a:moveTo>
              <a:lnTo>
                <a:pt x="0" y="2642244"/>
              </a:lnTo>
              <a:lnTo>
                <a:pt x="264224" y="2642244"/>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3E567E-CF46-42B3-80E5-1945D6655A4E}">
      <dsp:nvSpPr>
        <dsp:cNvPr id="0" name=""/>
        <dsp:cNvSpPr/>
      </dsp:nvSpPr>
      <dsp:spPr>
        <a:xfrm>
          <a:off x="1036385" y="2538991"/>
          <a:ext cx="4069078" cy="1321122"/>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P4-DPDK optimizes the size of the code compiled into a DPDK programmable pipeline</a:t>
          </a:r>
        </a:p>
      </dsp:txBody>
      <dsp:txXfrm>
        <a:off x="1075079" y="2577685"/>
        <a:ext cx="3991690" cy="1243734"/>
      </dsp:txXfrm>
    </dsp:sp>
    <dsp:sp modelId="{DC0A7CBF-BC8A-4E1D-B913-C6C894BDF889}">
      <dsp:nvSpPr>
        <dsp:cNvPr id="0" name=""/>
        <dsp:cNvSpPr/>
      </dsp:nvSpPr>
      <dsp:spPr>
        <a:xfrm>
          <a:off x="772160" y="557307"/>
          <a:ext cx="216600" cy="4180084"/>
        </a:xfrm>
        <a:custGeom>
          <a:avLst/>
          <a:gdLst/>
          <a:ahLst/>
          <a:cxnLst/>
          <a:rect l="0" t="0" r="0" b="0"/>
          <a:pathLst>
            <a:path>
              <a:moveTo>
                <a:pt x="0" y="0"/>
              </a:moveTo>
              <a:lnTo>
                <a:pt x="0" y="4180084"/>
              </a:lnTo>
              <a:lnTo>
                <a:pt x="216600" y="4180084"/>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56EEFD-19B1-46AC-9BD1-ABAA80516CFC}">
      <dsp:nvSpPr>
        <dsp:cNvPr id="0" name=""/>
        <dsp:cNvSpPr/>
      </dsp:nvSpPr>
      <dsp:spPr>
        <a:xfrm>
          <a:off x="988761" y="4076830"/>
          <a:ext cx="4069078" cy="1321122"/>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P4 quickly adapts and deploys new network functions to the data plane</a:t>
          </a:r>
        </a:p>
      </dsp:txBody>
      <dsp:txXfrm>
        <a:off x="1027455" y="4115524"/>
        <a:ext cx="3991690" cy="12437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583E93-7F06-4FD5-ADA4-45262C6273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925901-863E-43FB-9F23-CCCDED5D22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467944-E7CD-4CBF-B52C-CFDA3DC45EC0}" type="datetimeFigureOut">
              <a:rPr lang="en-US" smtClean="0"/>
              <a:t>6/24/2025</a:t>
            </a:fld>
            <a:endParaRPr lang="en-US"/>
          </a:p>
        </p:txBody>
      </p:sp>
      <p:sp>
        <p:nvSpPr>
          <p:cNvPr id="4" name="Footer Placeholder 3">
            <a:extLst>
              <a:ext uri="{FF2B5EF4-FFF2-40B4-BE49-F238E27FC236}">
                <a16:creationId xmlns:a16="http://schemas.microsoft.com/office/drawing/2014/main" id="{623A2B97-BDDF-466E-9AE1-031669AAB6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9AFE7E-F29A-4A0A-827D-3961508E42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D6D75D-FDCD-4C30-A01B-6DBB2744A6E9}" type="slidenum">
              <a:rPr lang="en-US" smtClean="0"/>
              <a:t>‹#›</a:t>
            </a:fld>
            <a:endParaRPr lang="en-US"/>
          </a:p>
        </p:txBody>
      </p:sp>
    </p:spTree>
    <p:extLst>
      <p:ext uri="{BB962C8B-B14F-4D97-AF65-F5344CB8AC3E}">
        <p14:creationId xmlns:p14="http://schemas.microsoft.com/office/powerpoint/2010/main" val="4045409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0682D-FD54-284A-B7C8-2FCD4798133C}" type="datetimeFigureOut">
              <a:rPr lang="en-US" smtClean="0"/>
              <a:t>6/24/2025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F9C84-074E-E141-A3FD-46DE87E4CC01}" type="slidenum">
              <a:rPr lang="en-US" smtClean="0"/>
              <a:t>‹#›</a:t>
            </a:fld>
            <a:endParaRPr lang="en-US"/>
          </a:p>
        </p:txBody>
      </p:sp>
    </p:spTree>
    <p:extLst>
      <p:ext uri="{BB962C8B-B14F-4D97-AF65-F5344CB8AC3E}">
        <p14:creationId xmlns:p14="http://schemas.microsoft.com/office/powerpoint/2010/main" val="139138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pdk.org/abou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a:t>
            </a:fld>
            <a:endParaRPr lang="en-US"/>
          </a:p>
        </p:txBody>
      </p:sp>
    </p:spTree>
    <p:extLst>
      <p:ext uri="{BB962C8B-B14F-4D97-AF65-F5344CB8AC3E}">
        <p14:creationId xmlns:p14="http://schemas.microsoft.com/office/powerpoint/2010/main" val="973658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4832D-9ACB-09F2-4BA9-42576B3025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E6A60-14E3-21C5-785C-A191A8F096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461636-C23A-78C7-E126-D3C053115E62}"/>
              </a:ext>
            </a:extLst>
          </p:cNvPr>
          <p:cNvSpPr>
            <a:spLocks noGrp="1"/>
          </p:cNvSpPr>
          <p:nvPr>
            <p:ph type="body" idx="1"/>
          </p:nvPr>
        </p:nvSpPr>
        <p:spPr/>
        <p:txBody>
          <a:bodyPr/>
          <a:lstStyle/>
          <a:p>
            <a:r>
              <a:rPr lang="en-US" dirty="0"/>
              <a:t>Elefant transfer. We are </a:t>
            </a:r>
            <a:r>
              <a:rPr lang="en-US"/>
              <a:t>tracking connection</a:t>
            </a:r>
            <a:endParaRPr lang="en-US" dirty="0"/>
          </a:p>
        </p:txBody>
      </p:sp>
      <p:sp>
        <p:nvSpPr>
          <p:cNvPr id="4" name="Slide Number Placeholder 3">
            <a:extLst>
              <a:ext uri="{FF2B5EF4-FFF2-40B4-BE49-F238E27FC236}">
                <a16:creationId xmlns:a16="http://schemas.microsoft.com/office/drawing/2014/main" id="{CEAE1C37-6179-2CFC-1C57-2975DBAC74A8}"/>
              </a:ext>
            </a:extLst>
          </p:cNvPr>
          <p:cNvSpPr>
            <a:spLocks noGrp="1"/>
          </p:cNvSpPr>
          <p:nvPr>
            <p:ph type="sldNum" sz="quarter" idx="5"/>
          </p:nvPr>
        </p:nvSpPr>
        <p:spPr/>
        <p:txBody>
          <a:bodyPr/>
          <a:lstStyle/>
          <a:p>
            <a:fld id="{8CAF9C84-074E-E141-A3FD-46DE87E4CC01}" type="slidenum">
              <a:rPr lang="en-US" smtClean="0"/>
              <a:t>10</a:t>
            </a:fld>
            <a:endParaRPr lang="en-US"/>
          </a:p>
        </p:txBody>
      </p:sp>
    </p:spTree>
    <p:extLst>
      <p:ext uri="{BB962C8B-B14F-4D97-AF65-F5344CB8AC3E}">
        <p14:creationId xmlns:p14="http://schemas.microsoft.com/office/powerpoint/2010/main" val="1698212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C42D4-C505-081B-6B0C-14069D1D22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B906B-8219-1610-6781-3E1E006935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3EF38C-7969-5D9D-F869-8AD66A5C5D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BFA324-FDB0-1EFF-8088-8139AFA41571}"/>
              </a:ext>
            </a:extLst>
          </p:cNvPr>
          <p:cNvSpPr>
            <a:spLocks noGrp="1"/>
          </p:cNvSpPr>
          <p:nvPr>
            <p:ph type="sldNum" sz="quarter" idx="5"/>
          </p:nvPr>
        </p:nvSpPr>
        <p:spPr/>
        <p:txBody>
          <a:bodyPr/>
          <a:lstStyle/>
          <a:p>
            <a:fld id="{8CAF9C84-074E-E141-A3FD-46DE87E4CC01}" type="slidenum">
              <a:rPr lang="en-US" smtClean="0"/>
              <a:t>11</a:t>
            </a:fld>
            <a:endParaRPr lang="en-US"/>
          </a:p>
        </p:txBody>
      </p:sp>
    </p:spTree>
    <p:extLst>
      <p:ext uri="{BB962C8B-B14F-4D97-AF65-F5344CB8AC3E}">
        <p14:creationId xmlns:p14="http://schemas.microsoft.com/office/powerpoint/2010/main" val="1493101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6E495-A9B7-15A3-56D0-558D6469E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487E6-EAC8-F94F-5DF8-8F8D73730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02DB-6CBF-2EE6-1365-6520D88DD5B3}"/>
              </a:ext>
            </a:extLst>
          </p:cNvPr>
          <p:cNvSpPr>
            <a:spLocks noGrp="1"/>
          </p:cNvSpPr>
          <p:nvPr>
            <p:ph type="body" idx="1"/>
          </p:nvPr>
        </p:nvSpPr>
        <p:spPr/>
        <p:txBody>
          <a:bodyPr/>
          <a:lstStyle/>
          <a:p>
            <a:r>
              <a:rPr lang="en-US" dirty="0"/>
              <a:t>In these experiments, we are demonstrating the capability of the system to detect and mitigate multiple attacks with different approaches. We used different thresholds and drop rates to show that these parameters can be adjusted based on the use case. We implement the self-adjusting threshold in a subsequent paper. </a:t>
            </a:r>
          </a:p>
          <a:p>
            <a:endParaRPr lang="en-US" dirty="0"/>
          </a:p>
          <a:p>
            <a:r>
              <a:rPr lang="en-US" dirty="0"/>
              <a:t>Attack      | Threshold | Drop Percentage</a:t>
            </a:r>
          </a:p>
          <a:p>
            <a:r>
              <a:rPr lang="en-US" dirty="0"/>
              <a:t>SYN         | 1M            | 25%</a:t>
            </a:r>
          </a:p>
          <a:p>
            <a:r>
              <a:rPr lang="en-US" dirty="0"/>
              <a:t>SYN-ACK | 1M            | 50 %</a:t>
            </a:r>
          </a:p>
          <a:p>
            <a:r>
              <a:rPr lang="en-US" dirty="0"/>
              <a:t>ACK         | 1M            | 75%</a:t>
            </a:r>
          </a:p>
          <a:p>
            <a:r>
              <a:rPr lang="en-US" dirty="0"/>
              <a:t>FIN          | N/A           | N/A</a:t>
            </a:r>
          </a:p>
          <a:p>
            <a:r>
              <a:rPr lang="en-US" dirty="0"/>
              <a:t>HH          | 100K          | N/A</a:t>
            </a:r>
          </a:p>
          <a:p>
            <a:r>
              <a:rPr lang="en-US" dirty="0"/>
              <a:t>ICMP       | 200K          | N/A</a:t>
            </a:r>
          </a:p>
          <a:p>
            <a:r>
              <a:rPr lang="en-US" dirty="0"/>
              <a:t>UDP        | 1M             | 50%</a:t>
            </a:r>
          </a:p>
        </p:txBody>
      </p:sp>
      <p:sp>
        <p:nvSpPr>
          <p:cNvPr id="4" name="Slide Number Placeholder 3">
            <a:extLst>
              <a:ext uri="{FF2B5EF4-FFF2-40B4-BE49-F238E27FC236}">
                <a16:creationId xmlns:a16="http://schemas.microsoft.com/office/drawing/2014/main" id="{F65DF9F0-E057-301B-F885-5BB6EEBC0CF7}"/>
              </a:ext>
            </a:extLst>
          </p:cNvPr>
          <p:cNvSpPr>
            <a:spLocks noGrp="1"/>
          </p:cNvSpPr>
          <p:nvPr>
            <p:ph type="sldNum" sz="quarter" idx="5"/>
          </p:nvPr>
        </p:nvSpPr>
        <p:spPr/>
        <p:txBody>
          <a:bodyPr/>
          <a:lstStyle/>
          <a:p>
            <a:fld id="{8CAF9C84-074E-E141-A3FD-46DE87E4CC01}" type="slidenum">
              <a:rPr lang="en-US" smtClean="0"/>
              <a:t>12</a:t>
            </a:fld>
            <a:endParaRPr lang="en-US"/>
          </a:p>
        </p:txBody>
      </p:sp>
    </p:spTree>
    <p:extLst>
      <p:ext uri="{BB962C8B-B14F-4D97-AF65-F5344CB8AC3E}">
        <p14:creationId xmlns:p14="http://schemas.microsoft.com/office/powerpoint/2010/main" val="2983301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13</a:t>
            </a:fld>
            <a:endParaRPr lang="en-US"/>
          </a:p>
        </p:txBody>
      </p:sp>
    </p:spTree>
    <p:extLst>
      <p:ext uri="{BB962C8B-B14F-4D97-AF65-F5344CB8AC3E}">
        <p14:creationId xmlns:p14="http://schemas.microsoft.com/office/powerpoint/2010/main" val="754145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85E68-60B2-2BE8-6D3B-4C9F91D90F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204DCC-BC78-6062-FCCE-1FA13613809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1C24C6F-244D-E770-6CD8-B2B1B40D91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2426E8-0944-3BAA-E60E-20E4EADB77B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AF9C84-074E-E141-A3FD-46DE87E4C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204758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18</a:t>
            </a:fld>
            <a:endParaRPr lang="en-US"/>
          </a:p>
        </p:txBody>
      </p:sp>
    </p:spTree>
    <p:extLst>
      <p:ext uri="{BB962C8B-B14F-4D97-AF65-F5344CB8AC3E}">
        <p14:creationId xmlns:p14="http://schemas.microsoft.com/office/powerpoint/2010/main" val="115947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AF9C84-074E-E141-A3FD-46DE87E4CC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97991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3</a:t>
            </a:fld>
            <a:endParaRPr lang="en-US"/>
          </a:p>
        </p:txBody>
      </p:sp>
    </p:spTree>
    <p:extLst>
      <p:ext uri="{BB962C8B-B14F-4D97-AF65-F5344CB8AC3E}">
        <p14:creationId xmlns:p14="http://schemas.microsoft.com/office/powerpoint/2010/main" val="12161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4F4B5-124D-8869-0554-787C9871E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53B41-AB9E-1FD0-A9A9-4F2AF4EEE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4829E-6383-C6FB-112F-C399372720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B208E2-02B9-81B3-74B3-95657A9A9331}"/>
              </a:ext>
            </a:extLst>
          </p:cNvPr>
          <p:cNvSpPr>
            <a:spLocks noGrp="1"/>
          </p:cNvSpPr>
          <p:nvPr>
            <p:ph type="sldNum" sz="quarter" idx="5"/>
          </p:nvPr>
        </p:nvSpPr>
        <p:spPr/>
        <p:txBody>
          <a:bodyPr/>
          <a:lstStyle/>
          <a:p>
            <a:fld id="{8CAF9C84-074E-E141-A3FD-46DE87E4CC01}" type="slidenum">
              <a:rPr lang="en-US" smtClean="0"/>
              <a:t>4</a:t>
            </a:fld>
            <a:endParaRPr lang="en-US"/>
          </a:p>
        </p:txBody>
      </p:sp>
    </p:spTree>
    <p:extLst>
      <p:ext uri="{BB962C8B-B14F-4D97-AF65-F5344CB8AC3E}">
        <p14:creationId xmlns:p14="http://schemas.microsoft.com/office/powerpoint/2010/main" val="373356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3F400-0186-C6AE-826F-1F93183E0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21B49-8812-A879-D4F7-193D69487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FCA240-BF69-D02A-D2D0-1A197FDF43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Bosshart</a:t>
            </a:r>
            <a:r>
              <a:rPr lang="en-US" sz="1200" dirty="0"/>
              <a:t> et al., P4: Programming Protocol-Independent Packet Processors, ACM Computer Communication Review, Vol. 44, Issue 3, 2014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DPDK (Data Plane Development Kit) was created by Intel in 2010 and made available under a permissive open-source license. The open-source community was established at </a:t>
            </a:r>
            <a:r>
              <a:rPr lang="en-US" sz="1200" b="0" i="0" kern="1200" dirty="0">
                <a:solidFill>
                  <a:schemeClr val="tx1"/>
                </a:solidFill>
                <a:effectLst/>
                <a:latin typeface="+mn-lt"/>
                <a:ea typeface="+mn-ea"/>
                <a:cs typeface="+mn-cs"/>
                <a:hlinkClick r:id="rId3"/>
              </a:rPr>
              <a:t>DPDK.org</a:t>
            </a:r>
            <a:r>
              <a:rPr lang="en-US" sz="1200" b="0" i="0" kern="1200" dirty="0">
                <a:solidFill>
                  <a:schemeClr val="tx1"/>
                </a:solidFill>
                <a:effectLst/>
                <a:latin typeface="+mn-lt"/>
                <a:ea typeface="+mn-ea"/>
                <a:cs typeface="+mn-cs"/>
              </a:rPr>
              <a:t> in 2013</a:t>
            </a:r>
            <a:endParaRPr lang="en-US" sz="1200" dirty="0"/>
          </a:p>
          <a:p>
            <a:endParaRPr lang="en-US" dirty="0"/>
          </a:p>
        </p:txBody>
      </p:sp>
      <p:sp>
        <p:nvSpPr>
          <p:cNvPr id="4" name="Slide Number Placeholder 3">
            <a:extLst>
              <a:ext uri="{FF2B5EF4-FFF2-40B4-BE49-F238E27FC236}">
                <a16:creationId xmlns:a16="http://schemas.microsoft.com/office/drawing/2014/main" id="{9CE2502F-FB7D-5840-45D2-199F565C93EB}"/>
              </a:ext>
            </a:extLst>
          </p:cNvPr>
          <p:cNvSpPr>
            <a:spLocks noGrp="1"/>
          </p:cNvSpPr>
          <p:nvPr>
            <p:ph type="sldNum" sz="quarter" idx="5"/>
          </p:nvPr>
        </p:nvSpPr>
        <p:spPr/>
        <p:txBody>
          <a:bodyPr/>
          <a:lstStyle/>
          <a:p>
            <a:fld id="{8CAF9C84-074E-E141-A3FD-46DE87E4CC01}" type="slidenum">
              <a:rPr lang="en-US" smtClean="0"/>
              <a:t>5</a:t>
            </a:fld>
            <a:endParaRPr lang="en-US"/>
          </a:p>
        </p:txBody>
      </p:sp>
    </p:spTree>
    <p:extLst>
      <p:ext uri="{BB962C8B-B14F-4D97-AF65-F5344CB8AC3E}">
        <p14:creationId xmlns:p14="http://schemas.microsoft.com/office/powerpoint/2010/main" val="2467873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03263-8897-B5C2-198E-E7D0E21D46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CAA91-D3AD-E309-9E96-D0DC9F5360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F11FAB-E62B-58AF-6AB2-4BE4953F0D16}"/>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dynamically linked shared object libraries</a:t>
            </a:r>
            <a:endParaRPr lang="en-US" dirty="0"/>
          </a:p>
        </p:txBody>
      </p:sp>
      <p:sp>
        <p:nvSpPr>
          <p:cNvPr id="4" name="Slide Number Placeholder 3">
            <a:extLst>
              <a:ext uri="{FF2B5EF4-FFF2-40B4-BE49-F238E27FC236}">
                <a16:creationId xmlns:a16="http://schemas.microsoft.com/office/drawing/2014/main" id="{A4C65C2A-FB32-A46E-7A70-E1A641C3195F}"/>
              </a:ext>
            </a:extLst>
          </p:cNvPr>
          <p:cNvSpPr>
            <a:spLocks noGrp="1"/>
          </p:cNvSpPr>
          <p:nvPr>
            <p:ph type="sldNum" sz="quarter" idx="5"/>
          </p:nvPr>
        </p:nvSpPr>
        <p:spPr/>
        <p:txBody>
          <a:bodyPr/>
          <a:lstStyle/>
          <a:p>
            <a:fld id="{8CAF9C84-074E-E141-A3FD-46DE87E4CC01}" type="slidenum">
              <a:rPr lang="en-US" smtClean="0"/>
              <a:t>6</a:t>
            </a:fld>
            <a:endParaRPr lang="en-US"/>
          </a:p>
        </p:txBody>
      </p:sp>
    </p:spTree>
    <p:extLst>
      <p:ext uri="{BB962C8B-B14F-4D97-AF65-F5344CB8AC3E}">
        <p14:creationId xmlns:p14="http://schemas.microsoft.com/office/powerpoint/2010/main" val="1740730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7FCCA-0F52-B3FC-045D-0CA15952B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4F038-ED05-D1F7-6EB9-08C20027F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A560A2-DE35-117F-E8A1-749B5A4CAF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4CB4F3-7D71-36CF-7D94-49E5C69A248D}"/>
              </a:ext>
            </a:extLst>
          </p:cNvPr>
          <p:cNvSpPr>
            <a:spLocks noGrp="1"/>
          </p:cNvSpPr>
          <p:nvPr>
            <p:ph type="sldNum" sz="quarter" idx="5"/>
          </p:nvPr>
        </p:nvSpPr>
        <p:spPr/>
        <p:txBody>
          <a:bodyPr/>
          <a:lstStyle/>
          <a:p>
            <a:fld id="{8CAF9C84-074E-E141-A3FD-46DE87E4CC01}" type="slidenum">
              <a:rPr lang="en-US" smtClean="0"/>
              <a:t>7</a:t>
            </a:fld>
            <a:endParaRPr lang="en-US"/>
          </a:p>
        </p:txBody>
      </p:sp>
    </p:spTree>
    <p:extLst>
      <p:ext uri="{BB962C8B-B14F-4D97-AF65-F5344CB8AC3E}">
        <p14:creationId xmlns:p14="http://schemas.microsoft.com/office/powerpoint/2010/main" val="362998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79C21-3FD7-6595-C86B-F0514C41A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912683-FCB5-3507-468D-6ABB82246F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F2193-CE34-B8BB-E315-867E19710D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1DFAB0-2294-C55E-D6A5-2DFDBDA5B056}"/>
              </a:ext>
            </a:extLst>
          </p:cNvPr>
          <p:cNvSpPr>
            <a:spLocks noGrp="1"/>
          </p:cNvSpPr>
          <p:nvPr>
            <p:ph type="sldNum" sz="quarter" idx="5"/>
          </p:nvPr>
        </p:nvSpPr>
        <p:spPr/>
        <p:txBody>
          <a:bodyPr/>
          <a:lstStyle/>
          <a:p>
            <a:fld id="{8CAF9C84-074E-E141-A3FD-46DE87E4CC01}" type="slidenum">
              <a:rPr lang="en-US" smtClean="0"/>
              <a:t>8</a:t>
            </a:fld>
            <a:endParaRPr lang="en-US"/>
          </a:p>
        </p:txBody>
      </p:sp>
    </p:spTree>
    <p:extLst>
      <p:ext uri="{BB962C8B-B14F-4D97-AF65-F5344CB8AC3E}">
        <p14:creationId xmlns:p14="http://schemas.microsoft.com/office/powerpoint/2010/main" val="58135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BF8DD-DA88-4437-0905-1494DAE95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FA8D9-F726-6C5B-F9ED-2539633C1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CD5B03-15E3-D19E-1037-D96920FEB0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68F32B-5B1A-7FEA-0F68-F59E5A6FD547}"/>
              </a:ext>
            </a:extLst>
          </p:cNvPr>
          <p:cNvSpPr>
            <a:spLocks noGrp="1"/>
          </p:cNvSpPr>
          <p:nvPr>
            <p:ph type="sldNum" sz="quarter" idx="5"/>
          </p:nvPr>
        </p:nvSpPr>
        <p:spPr/>
        <p:txBody>
          <a:bodyPr/>
          <a:lstStyle/>
          <a:p>
            <a:fld id="{8CAF9C84-074E-E141-A3FD-46DE87E4CC01}" type="slidenum">
              <a:rPr lang="en-US" smtClean="0"/>
              <a:t>9</a:t>
            </a:fld>
            <a:endParaRPr lang="en-US"/>
          </a:p>
        </p:txBody>
      </p:sp>
    </p:spTree>
    <p:extLst>
      <p:ext uri="{BB962C8B-B14F-4D97-AF65-F5344CB8AC3E}">
        <p14:creationId xmlns:p14="http://schemas.microsoft.com/office/powerpoint/2010/main" val="119629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7550" y="1"/>
            <a:ext cx="10984850" cy="888999"/>
          </a:xfrm>
        </p:spPr>
        <p:txBody>
          <a:bodyPr>
            <a:normAutofit/>
          </a:bodyPr>
          <a:lstStyle>
            <a:lvl1pPr algn="l">
              <a:defRPr sz="3800">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p:cNvSpPr/>
          <p:nvPr userDrawn="1"/>
        </p:nvSpPr>
        <p:spPr>
          <a:xfrm>
            <a:off x="839972" y="1435395"/>
            <a:ext cx="10558130" cy="329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597550" y="1181100"/>
            <a:ext cx="10984850" cy="4800599"/>
          </a:xfrm>
        </p:spPr>
        <p:txBody>
          <a:bodyPr/>
          <a:lstStyle>
            <a:lvl1pPr algn="just">
              <a:lnSpc>
                <a:spcPct val="100000"/>
              </a:lnSpc>
              <a:spcBef>
                <a:spcPts val="300"/>
              </a:spcBef>
              <a:spcAft>
                <a:spcPts val="300"/>
              </a:spcAft>
              <a:defRPr sz="2200">
                <a:latin typeface="Arial" panose="020B0604020202020204" pitchFamily="34" charset="0"/>
                <a:cs typeface="Arial" panose="020B0604020202020204" pitchFamily="34" charset="0"/>
              </a:defRPr>
            </a:lvl1pPr>
            <a:lvl2pPr algn="just">
              <a:spcAft>
                <a:spcPts val="200"/>
              </a:spcAft>
              <a:defRPr sz="1800">
                <a:latin typeface="Arial" panose="020B0604020202020204" pitchFamily="34" charset="0"/>
                <a:cs typeface="Arial" panose="020B0604020202020204" pitchFamily="34" charset="0"/>
              </a:defRPr>
            </a:lvl2pPr>
            <a:lvl3pPr algn="just">
              <a:spcAft>
                <a:spcPts val="200"/>
              </a:spcAft>
              <a:defRPr/>
            </a:lvl3pPr>
            <a:lvl4pPr algn="just">
              <a:spcAft>
                <a:spcPts val="200"/>
              </a:spcAft>
              <a:defRPr sz="1200">
                <a:latin typeface="Arial" panose="020B0604020202020204" pitchFamily="34" charset="0"/>
                <a:cs typeface="Arial" panose="020B0604020202020204" pitchFamily="34" charset="0"/>
              </a:defRPr>
            </a:lvl4pPr>
            <a:lvl5pPr algn="just">
              <a:spcAft>
                <a:spcPts val="200"/>
              </a:spcAft>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6564972F-81E4-47C1-8110-0800DB019655}"/>
              </a:ext>
            </a:extLst>
          </p:cNvPr>
          <p:cNvSpPr>
            <a:spLocks noGrp="1"/>
          </p:cNvSpPr>
          <p:nvPr>
            <p:ph type="sldNum" sz="quarter" idx="12"/>
          </p:nvPr>
        </p:nvSpPr>
        <p:spPr>
          <a:xfrm>
            <a:off x="10704484" y="6459783"/>
            <a:ext cx="1312025" cy="365125"/>
          </a:xfrm>
        </p:spPr>
        <p:txBody>
          <a:bodyPr/>
          <a:lstStyle/>
          <a:p>
            <a:fld id="{38C60F48-EAB5-A54D-B834-7AA360F30939}" type="slidenum">
              <a:rPr lang="en-US" smtClean="0"/>
              <a:t>‹#›</a:t>
            </a:fld>
            <a:endParaRPr lang="en-US"/>
          </a:p>
        </p:txBody>
      </p:sp>
      <p:sp>
        <p:nvSpPr>
          <p:cNvPr id="3" name="Google Shape;90;p1">
            <a:extLst>
              <a:ext uri="{FF2B5EF4-FFF2-40B4-BE49-F238E27FC236}">
                <a16:creationId xmlns:a16="http://schemas.microsoft.com/office/drawing/2014/main" id="{719349AC-65AB-168E-307A-1DECEBCAAE51}"/>
              </a:ext>
            </a:extLst>
          </p:cNvPr>
          <p:cNvSpPr/>
          <p:nvPr userDrawn="1"/>
        </p:nvSpPr>
        <p:spPr>
          <a:xfrm>
            <a:off x="0" y="0"/>
            <a:ext cx="12192000" cy="6858000"/>
          </a:xfrm>
          <a:prstGeom prst="rect">
            <a:avLst/>
          </a:prstGeom>
          <a:noFill/>
          <a:ln w="762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spTree>
    <p:extLst>
      <p:ext uri="{BB962C8B-B14F-4D97-AF65-F5344CB8AC3E}">
        <p14:creationId xmlns:p14="http://schemas.microsoft.com/office/powerpoint/2010/main" val="19579105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667539" y="6459785"/>
            <a:ext cx="1312025" cy="365125"/>
          </a:xfrm>
          <a:prstGeom prst="rect">
            <a:avLst/>
          </a:prstGeom>
        </p:spPr>
        <p:txBody>
          <a:bodyPr vert="horz" lIns="91440" tIns="45720" rIns="91440" bIns="45720" rtlCol="0" anchor="ctr"/>
          <a:lstStyle>
            <a:lvl1pPr algn="r">
              <a:defRPr sz="1050">
                <a:solidFill>
                  <a:schemeClr val="tx1"/>
                </a:solidFill>
              </a:defRPr>
            </a:lvl1pPr>
          </a:lstStyle>
          <a:p>
            <a:fld id="{38C60F48-EAB5-A54D-B834-7AA360F30939}" type="slidenum">
              <a:rPr lang="en-US" smtClean="0"/>
              <a:pPr/>
              <a:t>‹#›</a:t>
            </a:fld>
            <a:endParaRPr lang="en-US"/>
          </a:p>
        </p:txBody>
      </p:sp>
      <p:cxnSp>
        <p:nvCxnSpPr>
          <p:cNvPr id="10" name="Straight Connector 9"/>
          <p:cNvCxnSpPr>
            <a:cxnSpLocks/>
          </p:cNvCxnSpPr>
          <p:nvPr/>
        </p:nvCxnSpPr>
        <p:spPr>
          <a:xfrm>
            <a:off x="1097280" y="1737845"/>
            <a:ext cx="100632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56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research.cec.sc.edu/cyberinfra/cybertraining" TargetMode="Externa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research.cec.sc.edu/cyberinfra/"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1F3A99-91F5-44A2-9A29-778E2BCA2F9C}"/>
              </a:ext>
            </a:extLst>
          </p:cNvPr>
          <p:cNvSpPr/>
          <p:nvPr/>
        </p:nvSpPr>
        <p:spPr>
          <a:xfrm>
            <a:off x="625032" y="780662"/>
            <a:ext cx="10949651" cy="5463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Volumetric DDoS Attack Detection and Mitigation</a:t>
            </a:r>
          </a:p>
          <a:p>
            <a:pPr algn="ctr"/>
            <a:r>
              <a:rPr lang="en-US" sz="2400" dirty="0">
                <a:solidFill>
                  <a:schemeClr val="tx1"/>
                </a:solidFill>
                <a:latin typeface="Arial" panose="020B0604020202020204" pitchFamily="34" charset="0"/>
                <a:cs typeface="Arial" panose="020B0604020202020204" pitchFamily="34" charset="0"/>
              </a:rPr>
              <a:t>using P4-DPDK</a:t>
            </a:r>
          </a:p>
          <a:p>
            <a:pPr algn="ctr"/>
            <a:endParaRPr lang="en-US" sz="2400" dirty="0">
              <a:solidFill>
                <a:schemeClr val="tx1"/>
              </a:solidFill>
              <a:latin typeface="Arial" panose="020B0604020202020204" pitchFamily="34" charset="0"/>
              <a:cs typeface="Arial" panose="020B0604020202020204" pitchFamily="34" charset="0"/>
            </a:endParaRPr>
          </a:p>
          <a:p>
            <a:pPr algn="ctr"/>
            <a:r>
              <a:rPr lang="en-US" sz="2000" dirty="0">
                <a:solidFill>
                  <a:schemeClr val="tx1"/>
                </a:solidFill>
                <a:latin typeface="Arial" panose="020B0604020202020204" pitchFamily="34" charset="0"/>
                <a:cs typeface="Arial" panose="020B0604020202020204" pitchFamily="34" charset="0"/>
              </a:rPr>
              <a:t>Samia Choueiri, Ali Mazloum, Sergio Elizalde, Elie F. Kfoury, Jorge Crichigno</a:t>
            </a:r>
          </a:p>
          <a:p>
            <a:pPr algn="ctr"/>
            <a:r>
              <a:rPr lang="en-US" sz="2000" dirty="0">
                <a:solidFill>
                  <a:schemeClr val="tx1"/>
                </a:solidFill>
                <a:latin typeface="Arial" panose="020B0604020202020204" pitchFamily="34" charset="0"/>
                <a:cs typeface="Arial" panose="020B0604020202020204" pitchFamily="34" charset="0"/>
              </a:rPr>
              <a:t>University of South Carolina, USA</a:t>
            </a:r>
          </a:p>
          <a:p>
            <a:pPr algn="ctr"/>
            <a:endParaRPr lang="en-US" sz="2400" dirty="0">
              <a:solidFill>
                <a:schemeClr val="tx1"/>
              </a:solidFill>
              <a:latin typeface="Arial" panose="020B0604020202020204" pitchFamily="34" charset="0"/>
              <a:cs typeface="Arial" panose="020B0604020202020204" pitchFamily="34" charset="0"/>
            </a:endParaRPr>
          </a:p>
          <a:p>
            <a:pPr algn="ctr"/>
            <a:endParaRPr lang="en-US" sz="2400" dirty="0">
              <a:solidFill>
                <a:schemeClr val="tx1"/>
              </a:solidFill>
              <a:latin typeface="Arial" panose="020B0604020202020204" pitchFamily="34" charset="0"/>
              <a:cs typeface="Arial" panose="020B0604020202020204" pitchFamily="34" charset="0"/>
            </a:endParaRPr>
          </a:p>
          <a:p>
            <a:pPr algn="ctr"/>
            <a:r>
              <a:rPr lang="en-US" sz="2000" dirty="0">
                <a:solidFill>
                  <a:schemeClr val="tx1"/>
                </a:solidFill>
                <a:latin typeface="Arial" panose="020B0604020202020204" pitchFamily="34" charset="0"/>
                <a:cs typeface="Arial" panose="020B0604020202020204" pitchFamily="34" charset="0"/>
              </a:rPr>
              <a:t>IEEE International Black Sea Conference on Communications and Networking</a:t>
            </a:r>
          </a:p>
          <a:p>
            <a:pPr algn="ctr"/>
            <a:r>
              <a:rPr lang="en-US" sz="2000" dirty="0">
                <a:solidFill>
                  <a:schemeClr val="tx1"/>
                </a:solidFill>
                <a:latin typeface="Arial" panose="020B0604020202020204" pitchFamily="34" charset="0"/>
                <a:cs typeface="Arial" panose="020B0604020202020204" pitchFamily="34" charset="0"/>
              </a:rPr>
              <a:t>23-26 June 2025</a:t>
            </a:r>
          </a:p>
          <a:p>
            <a:pPr algn="ctr"/>
            <a:r>
              <a:rPr lang="en-US" sz="2000" dirty="0">
                <a:solidFill>
                  <a:schemeClr val="tx1"/>
                </a:solidFill>
                <a:latin typeface="Arial" panose="020B0604020202020204" pitchFamily="34" charset="0"/>
                <a:cs typeface="Arial" panose="020B0604020202020204" pitchFamily="34" charset="0"/>
              </a:rPr>
              <a:t>Chisinau, Moldova</a:t>
            </a:r>
          </a:p>
        </p:txBody>
      </p:sp>
      <p:pic>
        <p:nvPicPr>
          <p:cNvPr id="3" name="Picture 2">
            <a:extLst>
              <a:ext uri="{FF2B5EF4-FFF2-40B4-BE49-F238E27FC236}">
                <a16:creationId xmlns:a16="http://schemas.microsoft.com/office/drawing/2014/main" id="{9603BEAD-C091-59C6-6F59-92F92D70761D}"/>
              </a:ext>
            </a:extLst>
          </p:cNvPr>
          <p:cNvPicPr>
            <a:picLocks noChangeAspect="1"/>
          </p:cNvPicPr>
          <p:nvPr/>
        </p:nvPicPr>
        <p:blipFill>
          <a:blip r:embed="rId3"/>
          <a:stretch>
            <a:fillRect/>
          </a:stretch>
        </p:blipFill>
        <p:spPr>
          <a:xfrm>
            <a:off x="9745884" y="79391"/>
            <a:ext cx="2270625" cy="1403911"/>
          </a:xfrm>
          <a:prstGeom prst="rect">
            <a:avLst/>
          </a:prstGeom>
        </p:spPr>
      </p:pic>
      <p:sp>
        <p:nvSpPr>
          <p:cNvPr id="4" name="Slide Number Placeholder 3">
            <a:extLst>
              <a:ext uri="{FF2B5EF4-FFF2-40B4-BE49-F238E27FC236}">
                <a16:creationId xmlns:a16="http://schemas.microsoft.com/office/drawing/2014/main" id="{38B88AA3-BA85-8742-8B81-1D0B17A05EEC}"/>
              </a:ext>
            </a:extLst>
          </p:cNvPr>
          <p:cNvSpPr>
            <a:spLocks noGrp="1"/>
          </p:cNvSpPr>
          <p:nvPr>
            <p:ph type="sldNum" sz="quarter" idx="12"/>
          </p:nvPr>
        </p:nvSpPr>
        <p:spPr/>
        <p:txBody>
          <a:bodyPr/>
          <a:lstStyle/>
          <a:p>
            <a:fld id="{38C60F48-EAB5-A54D-B834-7AA360F30939}" type="slidenum">
              <a:rPr lang="en-US" smtClean="0"/>
              <a:t>1</a:t>
            </a:fld>
            <a:endParaRPr lang="en-US"/>
          </a:p>
        </p:txBody>
      </p:sp>
      <p:pic>
        <p:nvPicPr>
          <p:cNvPr id="1026" name="Picture 2" descr="IEEE International Black Sea Conference on Communications and Networking  2025 | IEEE Communications Society">
            <a:extLst>
              <a:ext uri="{FF2B5EF4-FFF2-40B4-BE49-F238E27FC236}">
                <a16:creationId xmlns:a16="http://schemas.microsoft.com/office/drawing/2014/main" id="{099E1706-D5AB-ABCA-861B-4472AD3054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74" y="262233"/>
            <a:ext cx="381000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59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60BDA-F141-F02E-E083-09E5C8D67A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DAAE15-1824-1227-DBB5-23441887BF36}"/>
              </a:ext>
            </a:extLst>
          </p:cNvPr>
          <p:cNvSpPr>
            <a:spLocks noGrp="1"/>
          </p:cNvSpPr>
          <p:nvPr>
            <p:ph type="title"/>
          </p:nvPr>
        </p:nvSpPr>
        <p:spPr/>
        <p:txBody>
          <a:bodyPr/>
          <a:lstStyle/>
          <a:p>
            <a:r>
              <a:rPr lang="en-US" dirty="0"/>
              <a:t>Methodology of the Work</a:t>
            </a:r>
          </a:p>
        </p:txBody>
      </p:sp>
      <p:sp>
        <p:nvSpPr>
          <p:cNvPr id="5" name="Content Placeholder 2">
            <a:extLst>
              <a:ext uri="{FF2B5EF4-FFF2-40B4-BE49-F238E27FC236}">
                <a16:creationId xmlns:a16="http://schemas.microsoft.com/office/drawing/2014/main" id="{AFBCD23D-82E4-673F-CF3C-AF9B676B90C8}"/>
              </a:ext>
            </a:extLst>
          </p:cNvPr>
          <p:cNvSpPr>
            <a:spLocks noGrp="1"/>
          </p:cNvSpPr>
          <p:nvPr>
            <p:ph idx="1"/>
          </p:nvPr>
        </p:nvSpPr>
        <p:spPr>
          <a:xfrm>
            <a:off x="597549" y="1023684"/>
            <a:ext cx="10984849" cy="1928238"/>
          </a:xfrm>
        </p:spPr>
        <p:txBody>
          <a:bodyPr>
            <a:noAutofit/>
          </a:bodyPr>
          <a:lstStyle/>
          <a:p>
            <a:pPr>
              <a:spcBef>
                <a:spcPts val="600"/>
              </a:spcBef>
              <a:spcAft>
                <a:spcPts val="0"/>
              </a:spcAft>
              <a:buClr>
                <a:schemeClr val="accent2"/>
              </a:buClr>
              <a:buFont typeface="Wingdings" panose="05000000000000000000" pitchFamily="2" charset="2"/>
              <a:buChar char="Ø"/>
            </a:pPr>
            <a:r>
              <a:rPr lang="en-US" dirty="0"/>
              <a:t>Scenario 2</a:t>
            </a:r>
          </a:p>
          <a:p>
            <a:pPr marL="280981" indent="-280981">
              <a:spcBef>
                <a:spcPts val="600"/>
              </a:spcBef>
              <a:spcAft>
                <a:spcPts val="0"/>
              </a:spcAft>
              <a:buClr>
                <a:schemeClr val="accent2"/>
              </a:buClr>
              <a:buFont typeface="Arial" panose="020B0604020202020204" pitchFamily="34" charset="0"/>
              <a:buChar char="•"/>
            </a:pPr>
            <a:r>
              <a:rPr lang="en-US" dirty="0"/>
              <a:t>Detection method: Per-flow packet count monitoring using the Count-min Sketch (CMS) data structure.</a:t>
            </a:r>
          </a:p>
          <a:p>
            <a:pPr marL="280981" indent="-280981">
              <a:spcBef>
                <a:spcPts val="600"/>
              </a:spcBef>
              <a:spcAft>
                <a:spcPts val="0"/>
              </a:spcAft>
              <a:buClr>
                <a:schemeClr val="accent2"/>
              </a:buClr>
              <a:buFont typeface="Arial" panose="020B0604020202020204" pitchFamily="34" charset="0"/>
              <a:buChar char="•"/>
            </a:pPr>
            <a:r>
              <a:rPr lang="en-US" dirty="0"/>
              <a:t>Mitigation methods: Blacklisting flows identified as attackers.</a:t>
            </a:r>
          </a:p>
          <a:p>
            <a:pPr marL="280981" indent="-280981">
              <a:spcBef>
                <a:spcPts val="600"/>
              </a:spcBef>
              <a:spcAft>
                <a:spcPts val="0"/>
              </a:spcAft>
              <a:buClr>
                <a:schemeClr val="accent2"/>
              </a:buClr>
              <a:buFont typeface="Arial" panose="020B0604020202020204" pitchFamily="34" charset="0"/>
              <a:buChar char="•"/>
            </a:pPr>
            <a:r>
              <a:rPr lang="en-US" dirty="0"/>
              <a:t>Attacks: Heavy Hitter, ICMP Flood</a:t>
            </a:r>
          </a:p>
          <a:p>
            <a:pPr marL="280981" indent="-280981">
              <a:spcBef>
                <a:spcPts val="600"/>
              </a:spcBef>
              <a:spcAft>
                <a:spcPts val="0"/>
              </a:spcAft>
              <a:buClr>
                <a:schemeClr val="accent2"/>
              </a:buClr>
              <a:buFont typeface="Arial" panose="020B0604020202020204" pitchFamily="34" charset="0"/>
              <a:buChar char="•"/>
            </a:pPr>
            <a:endParaRPr lang="en-US" dirty="0"/>
          </a:p>
        </p:txBody>
      </p:sp>
      <p:pic>
        <p:nvPicPr>
          <p:cNvPr id="3" name="Content Placeholder 13">
            <a:extLst>
              <a:ext uri="{FF2B5EF4-FFF2-40B4-BE49-F238E27FC236}">
                <a16:creationId xmlns:a16="http://schemas.microsoft.com/office/drawing/2014/main" id="{FC88D195-4E50-06E0-2220-1264663E7D1D}"/>
              </a:ext>
            </a:extLst>
          </p:cNvPr>
          <p:cNvPicPr>
            <a:picLocks noChangeAspect="1"/>
          </p:cNvPicPr>
          <p:nvPr/>
        </p:nvPicPr>
        <p:blipFill>
          <a:blip r:embed="rId3"/>
          <a:stretch>
            <a:fillRect/>
          </a:stretch>
        </p:blipFill>
        <p:spPr>
          <a:xfrm>
            <a:off x="4858419" y="3530381"/>
            <a:ext cx="6502077" cy="2671683"/>
          </a:xfrm>
          <a:prstGeom prst="rect">
            <a:avLst/>
          </a:prstGeom>
        </p:spPr>
      </p:pic>
      <p:cxnSp>
        <p:nvCxnSpPr>
          <p:cNvPr id="4" name="Straight Connector 3">
            <a:extLst>
              <a:ext uri="{FF2B5EF4-FFF2-40B4-BE49-F238E27FC236}">
                <a16:creationId xmlns:a16="http://schemas.microsoft.com/office/drawing/2014/main" id="{2FF447BD-9CEA-09F3-3E45-18B89DB7F204}"/>
              </a:ext>
            </a:extLst>
          </p:cNvPr>
          <p:cNvCxnSpPr>
            <a:cxnSpLocks/>
          </p:cNvCxnSpPr>
          <p:nvPr/>
        </p:nvCxnSpPr>
        <p:spPr>
          <a:xfrm>
            <a:off x="597551" y="876301"/>
            <a:ext cx="5336110"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9" name="Slide Number Placeholder 8">
            <a:extLst>
              <a:ext uri="{FF2B5EF4-FFF2-40B4-BE49-F238E27FC236}">
                <a16:creationId xmlns:a16="http://schemas.microsoft.com/office/drawing/2014/main" id="{7FE8EFA7-8825-2994-1C9E-7CFCE0DD89B5}"/>
              </a:ext>
            </a:extLst>
          </p:cNvPr>
          <p:cNvSpPr>
            <a:spLocks noGrp="1"/>
          </p:cNvSpPr>
          <p:nvPr>
            <p:ph type="sldNum" sz="quarter" idx="12"/>
          </p:nvPr>
        </p:nvSpPr>
        <p:spPr/>
        <p:txBody>
          <a:bodyPr/>
          <a:lstStyle/>
          <a:p>
            <a:fld id="{38C60F48-EAB5-A54D-B834-7AA360F30939}" type="slidenum">
              <a:rPr lang="en-US" smtClean="0"/>
              <a:t>10</a:t>
            </a:fld>
            <a:endParaRPr lang="en-US"/>
          </a:p>
        </p:txBody>
      </p:sp>
      <p:sp>
        <p:nvSpPr>
          <p:cNvPr id="6" name="TextBox 5">
            <a:extLst>
              <a:ext uri="{FF2B5EF4-FFF2-40B4-BE49-F238E27FC236}">
                <a16:creationId xmlns:a16="http://schemas.microsoft.com/office/drawing/2014/main" id="{AEEE6112-38E4-DF77-2214-ABF5300C98D8}"/>
              </a:ext>
            </a:extLst>
          </p:cNvPr>
          <p:cNvSpPr txBox="1"/>
          <p:nvPr/>
        </p:nvSpPr>
        <p:spPr>
          <a:xfrm>
            <a:off x="487680" y="3967188"/>
            <a:ext cx="4370739" cy="1477328"/>
          </a:xfrm>
          <a:prstGeom prst="rect">
            <a:avLst/>
          </a:prstGeom>
          <a:noFill/>
        </p:spPr>
        <p:txBody>
          <a:bodyPr wrap="square" rtlCol="0">
            <a:spAutoFit/>
          </a:bodyPr>
          <a:lstStyle/>
          <a:p>
            <a:pPr marL="690563" indent="-690563"/>
            <a:r>
              <a:rPr lang="en-US" sz="1500" i="1" dirty="0">
                <a:latin typeface="Times New Roman" panose="02020603050405020304" pitchFamily="18" charset="0"/>
                <a:cs typeface="Times New Roman" panose="02020603050405020304" pitchFamily="18" charset="0"/>
              </a:rPr>
              <a:t>D</a:t>
            </a:r>
            <a:r>
              <a:rPr lang="en-US" sz="1500" dirty="0"/>
              <a:t>: 	Depth  (# of hash functions)</a:t>
            </a:r>
          </a:p>
          <a:p>
            <a:pPr marL="690563" indent="-690563"/>
            <a:r>
              <a:rPr lang="en-US" sz="1500" i="1" dirty="0">
                <a:latin typeface="Times New Roman" panose="02020603050405020304" pitchFamily="18" charset="0"/>
                <a:cs typeface="Times New Roman" panose="02020603050405020304" pitchFamily="18" charset="0"/>
              </a:rPr>
              <a:t>W</a:t>
            </a:r>
            <a:r>
              <a:rPr lang="en-US" sz="1500" dirty="0"/>
              <a:t>: 	With (# of flows)</a:t>
            </a:r>
          </a:p>
          <a:p>
            <a:pPr marL="690563" indent="-690563"/>
            <a:r>
              <a:rPr lang="en-US" sz="1500" i="1" dirty="0">
                <a:latin typeface="Times New Roman" panose="02020603050405020304" pitchFamily="18" charset="0"/>
                <a:cs typeface="Times New Roman" panose="02020603050405020304" pitchFamily="18" charset="0"/>
              </a:rPr>
              <a:t>i</a:t>
            </a:r>
            <a:r>
              <a:rPr lang="en-US" sz="1500" dirty="0"/>
              <a:t>: 	Packet index, between 0-N</a:t>
            </a:r>
          </a:p>
          <a:p>
            <a:pPr marL="690563" indent="-690563"/>
            <a:r>
              <a:rPr lang="en-US" sz="1500" i="1" dirty="0">
                <a:latin typeface="Times New Roman" panose="02020603050405020304" pitchFamily="18" charset="0"/>
                <a:cs typeface="Times New Roman" panose="02020603050405020304" pitchFamily="18" charset="0"/>
              </a:rPr>
              <a:t>k</a:t>
            </a:r>
            <a:r>
              <a:rPr lang="en-US" sz="1500" i="1" baseline="-25000" dirty="0">
                <a:latin typeface="Times New Roman" panose="02020603050405020304" pitchFamily="18" charset="0"/>
                <a:cs typeface="Times New Roman" panose="02020603050405020304" pitchFamily="18" charset="0"/>
              </a:rPr>
              <a:t>i</a:t>
            </a:r>
            <a:r>
              <a:rPr lang="en-US" sz="1500" dirty="0"/>
              <a:t>: 	ID of a flow, using </a:t>
            </a:r>
            <a:r>
              <a:rPr lang="en-US" sz="1500" i="1" dirty="0" err="1"/>
              <a:t>i</a:t>
            </a:r>
            <a:r>
              <a:rPr lang="en-US" sz="1500" i="1" baseline="30000" dirty="0" err="1"/>
              <a:t>th</a:t>
            </a:r>
            <a:r>
              <a:rPr lang="en-US" sz="1500" dirty="0"/>
              <a:t> packet info.</a:t>
            </a:r>
          </a:p>
          <a:p>
            <a:pPr marL="690563" indent="-690563"/>
            <a:r>
              <a:rPr lang="en-US" sz="1500" i="1" dirty="0">
                <a:latin typeface="Times New Roman" panose="02020603050405020304" pitchFamily="18" charset="0"/>
                <a:cs typeface="Times New Roman" panose="02020603050405020304" pitchFamily="18" charset="0"/>
              </a:rPr>
              <a:t>c</a:t>
            </a:r>
            <a:r>
              <a:rPr lang="en-US" sz="1500" i="1" baseline="-25000" dirty="0">
                <a:latin typeface="Times New Roman" panose="02020603050405020304" pitchFamily="18" charset="0"/>
                <a:cs typeface="Times New Roman" panose="02020603050405020304" pitchFamily="18" charset="0"/>
              </a:rPr>
              <a:t>d </a:t>
            </a:r>
            <a:r>
              <a:rPr lang="en-US" sz="1500" dirty="0">
                <a:latin typeface="Times New Roman" panose="02020603050405020304" pitchFamily="18" charset="0"/>
                <a:cs typeface="Times New Roman" panose="02020603050405020304" pitchFamily="18" charset="0"/>
              </a:rPr>
              <a:t>(</a:t>
            </a:r>
            <a:r>
              <a:rPr lang="en-US" sz="1500" i="1" dirty="0">
                <a:latin typeface="Times New Roman" panose="02020603050405020304" pitchFamily="18" charset="0"/>
                <a:cs typeface="Times New Roman" panose="02020603050405020304" pitchFamily="18" charset="0"/>
              </a:rPr>
              <a:t>k</a:t>
            </a:r>
            <a:r>
              <a:rPr lang="en-US" sz="1500" i="1" baseline="-25000" dirty="0">
                <a:latin typeface="Times New Roman" panose="02020603050405020304" pitchFamily="18" charset="0"/>
                <a:cs typeface="Times New Roman" panose="02020603050405020304" pitchFamily="18" charset="0"/>
              </a:rPr>
              <a:t>i </a:t>
            </a:r>
            <a:r>
              <a:rPr lang="en-US" sz="1500" dirty="0">
                <a:latin typeface="Times New Roman" panose="02020603050405020304" pitchFamily="18" charset="0"/>
                <a:cs typeface="Times New Roman" panose="02020603050405020304" pitchFamily="18" charset="0"/>
              </a:rPr>
              <a:t>)</a:t>
            </a:r>
            <a:r>
              <a:rPr lang="en-US" sz="1500" dirty="0"/>
              <a:t>: 	estimated # of packets of flow </a:t>
            </a:r>
            <a:r>
              <a:rPr lang="en-US" sz="1500" i="1" dirty="0">
                <a:latin typeface="Times New Roman" panose="02020603050405020304" pitchFamily="18" charset="0"/>
                <a:cs typeface="Times New Roman" panose="02020603050405020304" pitchFamily="18" charset="0"/>
              </a:rPr>
              <a:t>k</a:t>
            </a:r>
            <a:r>
              <a:rPr lang="en-US" sz="1500" i="1" baseline="-25000" dirty="0">
                <a:latin typeface="Times New Roman" panose="02020603050405020304" pitchFamily="18" charset="0"/>
                <a:cs typeface="Times New Roman" panose="02020603050405020304" pitchFamily="18" charset="0"/>
              </a:rPr>
              <a:t>i</a:t>
            </a:r>
            <a:r>
              <a:rPr lang="en-US" sz="1500" dirty="0"/>
              <a:t>, using hash function </a:t>
            </a:r>
            <a:r>
              <a:rPr lang="en-US" sz="1500" i="1" dirty="0">
                <a:latin typeface="Times New Roman" panose="02020603050405020304" pitchFamily="18" charset="0"/>
                <a:cs typeface="Times New Roman" panose="02020603050405020304" pitchFamily="18" charset="0"/>
              </a:rPr>
              <a:t>d</a:t>
            </a:r>
            <a:r>
              <a:rPr lang="en-US" sz="1500" dirty="0"/>
              <a:t>, after processing packet </a:t>
            </a:r>
            <a:r>
              <a:rPr lang="en-US" sz="1500" i="1" dirty="0" err="1">
                <a:latin typeface="Times New Roman" panose="02020603050405020304" pitchFamily="18" charset="0"/>
                <a:cs typeface="Times New Roman" panose="02020603050405020304" pitchFamily="18" charset="0"/>
              </a:rPr>
              <a:t>i</a:t>
            </a:r>
            <a:r>
              <a:rPr lang="en-US" sz="1500" dirty="0"/>
              <a:t>	</a:t>
            </a:r>
          </a:p>
        </p:txBody>
      </p:sp>
    </p:spTree>
    <p:extLst>
      <p:ext uri="{BB962C8B-B14F-4D97-AF65-F5344CB8AC3E}">
        <p14:creationId xmlns:p14="http://schemas.microsoft.com/office/powerpoint/2010/main" val="3063672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F0FE8-AB1B-6199-6955-613FC2813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875BB-B8CA-AD30-2686-B58CADA7B219}"/>
              </a:ext>
            </a:extLst>
          </p:cNvPr>
          <p:cNvSpPr>
            <a:spLocks noGrp="1"/>
          </p:cNvSpPr>
          <p:nvPr>
            <p:ph type="title"/>
          </p:nvPr>
        </p:nvSpPr>
        <p:spPr/>
        <p:txBody>
          <a:bodyPr/>
          <a:lstStyle/>
          <a:p>
            <a:r>
              <a:rPr lang="en-US" dirty="0"/>
              <a:t>Methodology of the Work</a:t>
            </a:r>
          </a:p>
        </p:txBody>
      </p:sp>
      <p:sp>
        <p:nvSpPr>
          <p:cNvPr id="5" name="Content Placeholder 2">
            <a:extLst>
              <a:ext uri="{FF2B5EF4-FFF2-40B4-BE49-F238E27FC236}">
                <a16:creationId xmlns:a16="http://schemas.microsoft.com/office/drawing/2014/main" id="{E54E17BB-A5C4-115C-7309-666BF10FF521}"/>
              </a:ext>
            </a:extLst>
          </p:cNvPr>
          <p:cNvSpPr>
            <a:spLocks noGrp="1"/>
          </p:cNvSpPr>
          <p:nvPr>
            <p:ph idx="1"/>
          </p:nvPr>
        </p:nvSpPr>
        <p:spPr>
          <a:xfrm>
            <a:off x="597549" y="1023684"/>
            <a:ext cx="10984849" cy="1928238"/>
          </a:xfrm>
        </p:spPr>
        <p:txBody>
          <a:bodyPr>
            <a:noAutofit/>
          </a:bodyPr>
          <a:lstStyle/>
          <a:p>
            <a:pPr>
              <a:spcBef>
                <a:spcPts val="600"/>
              </a:spcBef>
              <a:spcAft>
                <a:spcPts val="0"/>
              </a:spcAft>
              <a:buClr>
                <a:schemeClr val="accent2"/>
              </a:buClr>
              <a:buFont typeface="Wingdings" panose="05000000000000000000" pitchFamily="2" charset="2"/>
              <a:buChar char="Ø"/>
            </a:pPr>
            <a:r>
              <a:rPr lang="en-US" dirty="0"/>
              <a:t>Scenario 3</a:t>
            </a:r>
          </a:p>
          <a:p>
            <a:pPr marL="280981" indent="-280981">
              <a:spcBef>
                <a:spcPts val="600"/>
              </a:spcBef>
              <a:spcAft>
                <a:spcPts val="0"/>
              </a:spcAft>
              <a:buClr>
                <a:schemeClr val="accent2"/>
              </a:buClr>
              <a:buFont typeface="Arial" panose="020B0604020202020204" pitchFamily="34" charset="0"/>
              <a:buChar char="•"/>
            </a:pPr>
            <a:r>
              <a:rPr lang="en-US" dirty="0"/>
              <a:t>Detection method: Connection tracking using the add-on-miss match-action tables.</a:t>
            </a:r>
          </a:p>
          <a:p>
            <a:pPr marL="280981" indent="-280981">
              <a:spcBef>
                <a:spcPts val="600"/>
              </a:spcBef>
              <a:spcAft>
                <a:spcPts val="0"/>
              </a:spcAft>
              <a:buClr>
                <a:schemeClr val="accent2"/>
              </a:buClr>
              <a:buFont typeface="Arial" panose="020B0604020202020204" pitchFamily="34" charset="0"/>
              <a:buChar char="•"/>
            </a:pPr>
            <a:r>
              <a:rPr lang="en-US" dirty="0"/>
              <a:t>Mitigation methods: Blocking flows that do not belong to a previously established connection.</a:t>
            </a:r>
          </a:p>
          <a:p>
            <a:pPr marL="280981" indent="-280981">
              <a:spcBef>
                <a:spcPts val="600"/>
              </a:spcBef>
              <a:spcAft>
                <a:spcPts val="0"/>
              </a:spcAft>
              <a:buClr>
                <a:schemeClr val="accent2"/>
              </a:buClr>
              <a:buFont typeface="Arial" panose="020B0604020202020204" pitchFamily="34" charset="0"/>
              <a:buChar char="•"/>
            </a:pPr>
            <a:r>
              <a:rPr lang="en-US" dirty="0"/>
              <a:t>Attacks: FIN Flood</a:t>
            </a:r>
          </a:p>
          <a:p>
            <a:pPr marL="280981" indent="-280981">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88A7842A-07D5-95AF-5A0E-B8A12F98D761}"/>
              </a:ext>
            </a:extLst>
          </p:cNvPr>
          <p:cNvCxnSpPr>
            <a:cxnSpLocks/>
          </p:cNvCxnSpPr>
          <p:nvPr/>
        </p:nvCxnSpPr>
        <p:spPr>
          <a:xfrm>
            <a:off x="597551" y="876301"/>
            <a:ext cx="5336110"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9" name="Slide Number Placeholder 8">
            <a:extLst>
              <a:ext uri="{FF2B5EF4-FFF2-40B4-BE49-F238E27FC236}">
                <a16:creationId xmlns:a16="http://schemas.microsoft.com/office/drawing/2014/main" id="{788E114B-48A6-DD57-C164-9CB016D2C26D}"/>
              </a:ext>
            </a:extLst>
          </p:cNvPr>
          <p:cNvSpPr>
            <a:spLocks noGrp="1"/>
          </p:cNvSpPr>
          <p:nvPr>
            <p:ph type="sldNum" sz="quarter" idx="12"/>
          </p:nvPr>
        </p:nvSpPr>
        <p:spPr/>
        <p:txBody>
          <a:bodyPr/>
          <a:lstStyle/>
          <a:p>
            <a:fld id="{38C60F48-EAB5-A54D-B834-7AA360F30939}" type="slidenum">
              <a:rPr lang="en-US" smtClean="0"/>
              <a:t>11</a:t>
            </a:fld>
            <a:endParaRPr lang="en-US"/>
          </a:p>
        </p:txBody>
      </p:sp>
      <p:pic>
        <p:nvPicPr>
          <p:cNvPr id="8" name="Picture 7">
            <a:extLst>
              <a:ext uri="{FF2B5EF4-FFF2-40B4-BE49-F238E27FC236}">
                <a16:creationId xmlns:a16="http://schemas.microsoft.com/office/drawing/2014/main" id="{0CC95BD6-7010-29C7-A357-34868D463F67}"/>
              </a:ext>
            </a:extLst>
          </p:cNvPr>
          <p:cNvPicPr>
            <a:picLocks noChangeAspect="1"/>
          </p:cNvPicPr>
          <p:nvPr/>
        </p:nvPicPr>
        <p:blipFill>
          <a:blip r:embed="rId3"/>
          <a:stretch>
            <a:fillRect/>
          </a:stretch>
        </p:blipFill>
        <p:spPr>
          <a:xfrm>
            <a:off x="2582857" y="3086606"/>
            <a:ext cx="7205187" cy="3555739"/>
          </a:xfrm>
          <a:prstGeom prst="rect">
            <a:avLst/>
          </a:prstGeom>
        </p:spPr>
      </p:pic>
    </p:spTree>
    <p:extLst>
      <p:ext uri="{BB962C8B-B14F-4D97-AF65-F5344CB8AC3E}">
        <p14:creationId xmlns:p14="http://schemas.microsoft.com/office/powerpoint/2010/main" val="1294185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6C7B1-1FBB-E127-7D87-A2A61FEA8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45BFB9-9977-3CDE-BC32-94A4CAF9A0CE}"/>
              </a:ext>
            </a:extLst>
          </p:cNvPr>
          <p:cNvSpPr>
            <a:spLocks noGrp="1"/>
          </p:cNvSpPr>
          <p:nvPr>
            <p:ph type="title"/>
          </p:nvPr>
        </p:nvSpPr>
        <p:spPr/>
        <p:txBody>
          <a:bodyPr>
            <a:normAutofit/>
          </a:bodyPr>
          <a:lstStyle/>
          <a:p>
            <a:r>
              <a:rPr lang="en-US" dirty="0"/>
              <a:t>Performance Results</a:t>
            </a:r>
          </a:p>
        </p:txBody>
      </p:sp>
      <p:cxnSp>
        <p:nvCxnSpPr>
          <p:cNvPr id="5" name="Straight Connector 4">
            <a:extLst>
              <a:ext uri="{FF2B5EF4-FFF2-40B4-BE49-F238E27FC236}">
                <a16:creationId xmlns:a16="http://schemas.microsoft.com/office/drawing/2014/main" id="{C5D02059-A159-F70D-6F3E-03A5C3B9F4AA}"/>
              </a:ext>
            </a:extLst>
          </p:cNvPr>
          <p:cNvCxnSpPr>
            <a:cxnSpLocks/>
          </p:cNvCxnSpPr>
          <p:nvPr/>
        </p:nvCxnSpPr>
        <p:spPr>
          <a:xfrm>
            <a:off x="597551" y="876302"/>
            <a:ext cx="4469749"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14" name="Content Placeholder 2">
            <a:extLst>
              <a:ext uri="{FF2B5EF4-FFF2-40B4-BE49-F238E27FC236}">
                <a16:creationId xmlns:a16="http://schemas.microsoft.com/office/drawing/2014/main" id="{A8B93964-5594-6F25-0F59-6CFD9F14C0CD}"/>
              </a:ext>
            </a:extLst>
          </p:cNvPr>
          <p:cNvSpPr txBox="1">
            <a:spLocks/>
          </p:cNvSpPr>
          <p:nvPr/>
        </p:nvSpPr>
        <p:spPr>
          <a:xfrm>
            <a:off x="572071" y="5475041"/>
            <a:ext cx="5231749" cy="828113"/>
          </a:xfrm>
          <a:prstGeom prst="rect">
            <a:avLst/>
          </a:prstGeom>
        </p:spPr>
        <p:txBody>
          <a:bodyPr vert="horz" lIns="0" tIns="45720" rIns="0" bIns="45720" rtlCol="0">
            <a:normAutofit/>
          </a:bodyPr>
          <a:lstStyle>
            <a:lvl1pPr marL="91440" indent="-91440" algn="just" defTabSz="914400" rtl="0" eaLnBrk="1" latinLnBrk="0" hangingPunct="1">
              <a:lnSpc>
                <a:spcPct val="100000"/>
              </a:lnSpc>
              <a:spcBef>
                <a:spcPts val="300"/>
              </a:spcBef>
              <a:spcAft>
                <a:spcPts val="300"/>
              </a:spcAft>
              <a:buClr>
                <a:schemeClr val="accent1"/>
              </a:buClr>
              <a:buSzPct val="100000"/>
              <a:buFont typeface="Calibri" panose="020F0502020204030204" pitchFamily="34" charset="0"/>
              <a:buChar char=" "/>
              <a:defRPr sz="2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just" defTabSz="914400" rtl="0" eaLnBrk="1" latinLnBrk="0" hangingPunct="1">
              <a:lnSpc>
                <a:spcPct val="90000"/>
              </a:lnSpc>
              <a:spcBef>
                <a:spcPts val="200"/>
              </a:spcBef>
              <a:spcAft>
                <a:spcPts val="2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just" defTabSz="914400" rtl="0" eaLnBrk="1" latinLnBrk="0" hangingPunct="1">
              <a:lnSpc>
                <a:spcPct val="90000"/>
              </a:lnSpc>
              <a:spcBef>
                <a:spcPts val="200"/>
              </a:spcBef>
              <a:spcAft>
                <a:spcPts val="2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just" defTabSz="914400" rtl="0" eaLnBrk="1" latinLnBrk="0" hangingPunct="1">
              <a:lnSpc>
                <a:spcPct val="90000"/>
              </a:lnSpc>
              <a:spcBef>
                <a:spcPts val="200"/>
              </a:spcBef>
              <a:spcAft>
                <a:spcPts val="200"/>
              </a:spcAft>
              <a:buClr>
                <a:schemeClr val="accent1"/>
              </a:buClr>
              <a:buFont typeface="Calibri"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just" defTabSz="914400" rtl="0" eaLnBrk="1" latinLnBrk="0" hangingPunct="1">
              <a:lnSpc>
                <a:spcPct val="90000"/>
              </a:lnSpc>
              <a:spcBef>
                <a:spcPts val="200"/>
              </a:spcBef>
              <a:spcAft>
                <a:spcPts val="200"/>
              </a:spcAft>
              <a:buClr>
                <a:schemeClr val="accent1"/>
              </a:buClr>
              <a:buFont typeface="Calibri" pitchFamily="34" charset="0"/>
              <a:buChar char="◦"/>
              <a:defRPr sz="1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0981" indent="-280981">
              <a:spcBef>
                <a:spcPts val="600"/>
              </a:spcBef>
              <a:spcAft>
                <a:spcPts val="0"/>
              </a:spcAft>
              <a:buClr>
                <a:srgbClr val="9B2D1F"/>
              </a:buClr>
              <a:buFont typeface="Arial" panose="020B0604020202020204" pitchFamily="34" charset="0"/>
              <a:buChar char="•"/>
              <a:defRPr/>
            </a:pPr>
            <a:r>
              <a:rPr lang="en-US" dirty="0">
                <a:solidFill>
                  <a:prstClr val="black">
                    <a:lumMod val="75000"/>
                    <a:lumOff val="25000"/>
                  </a:prstClr>
                </a:solidFill>
                <a:latin typeface="Calibri" panose="020F0502020204030204"/>
              </a:rPr>
              <a:t>Detection and mitigation of simultaneous DDoS attacks</a:t>
            </a:r>
          </a:p>
        </p:txBody>
      </p:sp>
      <p:sp>
        <p:nvSpPr>
          <p:cNvPr id="15" name="Content Placeholder 2">
            <a:extLst>
              <a:ext uri="{FF2B5EF4-FFF2-40B4-BE49-F238E27FC236}">
                <a16:creationId xmlns:a16="http://schemas.microsoft.com/office/drawing/2014/main" id="{3836D9F5-6A4C-ECB3-A3A4-D039D5FF4387}"/>
              </a:ext>
            </a:extLst>
          </p:cNvPr>
          <p:cNvSpPr txBox="1">
            <a:spLocks/>
          </p:cNvSpPr>
          <p:nvPr/>
        </p:nvSpPr>
        <p:spPr>
          <a:xfrm>
            <a:off x="6324150" y="5472949"/>
            <a:ext cx="5231749" cy="828113"/>
          </a:xfrm>
          <a:prstGeom prst="rect">
            <a:avLst/>
          </a:prstGeom>
        </p:spPr>
        <p:txBody>
          <a:bodyPr vert="horz" lIns="0" tIns="45720" rIns="0" bIns="45720" rtlCol="0">
            <a:normAutofit/>
          </a:bodyPr>
          <a:lstStyle>
            <a:lvl1pPr marL="91440" indent="-91440" algn="just" defTabSz="914400" rtl="0" eaLnBrk="1" latinLnBrk="0" hangingPunct="1">
              <a:lnSpc>
                <a:spcPct val="100000"/>
              </a:lnSpc>
              <a:spcBef>
                <a:spcPts val="300"/>
              </a:spcBef>
              <a:spcAft>
                <a:spcPts val="300"/>
              </a:spcAft>
              <a:buClr>
                <a:schemeClr val="accent1"/>
              </a:buClr>
              <a:buSzPct val="100000"/>
              <a:buFont typeface="Calibri" panose="020F0502020204030204" pitchFamily="34" charset="0"/>
              <a:buChar char=" "/>
              <a:defRPr sz="2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just" defTabSz="914400" rtl="0" eaLnBrk="1" latinLnBrk="0" hangingPunct="1">
              <a:lnSpc>
                <a:spcPct val="90000"/>
              </a:lnSpc>
              <a:spcBef>
                <a:spcPts val="200"/>
              </a:spcBef>
              <a:spcAft>
                <a:spcPts val="2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just" defTabSz="914400" rtl="0" eaLnBrk="1" latinLnBrk="0" hangingPunct="1">
              <a:lnSpc>
                <a:spcPct val="90000"/>
              </a:lnSpc>
              <a:spcBef>
                <a:spcPts val="200"/>
              </a:spcBef>
              <a:spcAft>
                <a:spcPts val="2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just" defTabSz="914400" rtl="0" eaLnBrk="1" latinLnBrk="0" hangingPunct="1">
              <a:lnSpc>
                <a:spcPct val="90000"/>
              </a:lnSpc>
              <a:spcBef>
                <a:spcPts val="200"/>
              </a:spcBef>
              <a:spcAft>
                <a:spcPts val="200"/>
              </a:spcAft>
              <a:buClr>
                <a:schemeClr val="accent1"/>
              </a:buClr>
              <a:buFont typeface="Calibri"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just" defTabSz="914400" rtl="0" eaLnBrk="1" latinLnBrk="0" hangingPunct="1">
              <a:lnSpc>
                <a:spcPct val="90000"/>
              </a:lnSpc>
              <a:spcBef>
                <a:spcPts val="200"/>
              </a:spcBef>
              <a:spcAft>
                <a:spcPts val="200"/>
              </a:spcAft>
              <a:buClr>
                <a:schemeClr val="accent1"/>
              </a:buClr>
              <a:buFont typeface="Calibri" pitchFamily="34" charset="0"/>
              <a:buChar char="◦"/>
              <a:defRPr sz="1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0981" indent="-280981">
              <a:spcBef>
                <a:spcPts val="600"/>
              </a:spcBef>
              <a:spcAft>
                <a:spcPts val="0"/>
              </a:spcAft>
              <a:buClr>
                <a:srgbClr val="9B2D1F"/>
              </a:buClr>
              <a:buFont typeface="Arial" panose="020B0604020202020204" pitchFamily="34" charset="0"/>
              <a:buChar char="•"/>
              <a:defRPr/>
            </a:pPr>
            <a:r>
              <a:rPr lang="en-US" dirty="0">
                <a:solidFill>
                  <a:prstClr val="black">
                    <a:lumMod val="75000"/>
                    <a:lumOff val="25000"/>
                  </a:prstClr>
                </a:solidFill>
                <a:latin typeface="Calibri" panose="020F0502020204030204"/>
              </a:rPr>
              <a:t>Detection and mitigation of heavy hitters from different flows and rates</a:t>
            </a:r>
          </a:p>
        </p:txBody>
      </p:sp>
      <p:sp>
        <p:nvSpPr>
          <p:cNvPr id="4" name="Slide Number Placeholder 3">
            <a:extLst>
              <a:ext uri="{FF2B5EF4-FFF2-40B4-BE49-F238E27FC236}">
                <a16:creationId xmlns:a16="http://schemas.microsoft.com/office/drawing/2014/main" id="{3BFE1EE4-0677-DD95-A48D-4720AE8E82E9}"/>
              </a:ext>
            </a:extLst>
          </p:cNvPr>
          <p:cNvSpPr>
            <a:spLocks noGrp="1"/>
          </p:cNvSpPr>
          <p:nvPr>
            <p:ph type="sldNum" sz="quarter" idx="12"/>
          </p:nvPr>
        </p:nvSpPr>
        <p:spPr/>
        <p:txBody>
          <a:bodyPr/>
          <a:lstStyle/>
          <a:p>
            <a:fld id="{38C60F48-EAB5-A54D-B834-7AA360F30939}" type="slidenum">
              <a:rPr lang="en-US" smtClean="0"/>
              <a:t>12</a:t>
            </a:fld>
            <a:endParaRPr lang="en-US"/>
          </a:p>
        </p:txBody>
      </p:sp>
      <p:pic>
        <p:nvPicPr>
          <p:cNvPr id="6" name="Picture 5" descr="A graph of a flood&#10;&#10;AI-generated content may be incorrect.">
            <a:extLst>
              <a:ext uri="{FF2B5EF4-FFF2-40B4-BE49-F238E27FC236}">
                <a16:creationId xmlns:a16="http://schemas.microsoft.com/office/drawing/2014/main" id="{9200DAD7-DE46-EAD5-5139-4FBA864C742D}"/>
              </a:ext>
            </a:extLst>
          </p:cNvPr>
          <p:cNvPicPr>
            <a:picLocks noChangeAspect="1"/>
          </p:cNvPicPr>
          <p:nvPr/>
        </p:nvPicPr>
        <p:blipFill>
          <a:blip r:embed="rId3"/>
          <a:srcRect l="1192" t="10601" r="1317" b="4448"/>
          <a:stretch>
            <a:fillRect/>
          </a:stretch>
        </p:blipFill>
        <p:spPr>
          <a:xfrm>
            <a:off x="408649" y="3207904"/>
            <a:ext cx="5776533" cy="2265045"/>
          </a:xfrm>
          <a:prstGeom prst="rect">
            <a:avLst/>
          </a:prstGeom>
        </p:spPr>
      </p:pic>
      <p:pic>
        <p:nvPicPr>
          <p:cNvPr id="10" name="Picture 9" descr="A graph of a signal&#10;&#10;AI-generated content may be incorrect.">
            <a:extLst>
              <a:ext uri="{FF2B5EF4-FFF2-40B4-BE49-F238E27FC236}">
                <a16:creationId xmlns:a16="http://schemas.microsoft.com/office/drawing/2014/main" id="{E7990D83-11CA-1073-10DE-7D2A2B8A1BF4}"/>
              </a:ext>
            </a:extLst>
          </p:cNvPr>
          <p:cNvPicPr>
            <a:picLocks noChangeAspect="1"/>
          </p:cNvPicPr>
          <p:nvPr/>
        </p:nvPicPr>
        <p:blipFill>
          <a:blip r:embed="rId4"/>
          <a:srcRect l="1699" t="11206" b="4660"/>
          <a:stretch>
            <a:fillRect/>
          </a:stretch>
        </p:blipFill>
        <p:spPr>
          <a:xfrm>
            <a:off x="6167961" y="3205813"/>
            <a:ext cx="5876263" cy="2200364"/>
          </a:xfrm>
          <a:prstGeom prst="rect">
            <a:avLst/>
          </a:prstGeom>
        </p:spPr>
      </p:pic>
      <p:sp>
        <p:nvSpPr>
          <p:cNvPr id="16" name="Content Placeholder 2">
            <a:extLst>
              <a:ext uri="{FF2B5EF4-FFF2-40B4-BE49-F238E27FC236}">
                <a16:creationId xmlns:a16="http://schemas.microsoft.com/office/drawing/2014/main" id="{6C478506-4A93-8FAB-90DF-D47B0B707B83}"/>
              </a:ext>
            </a:extLst>
          </p:cNvPr>
          <p:cNvSpPr txBox="1">
            <a:spLocks/>
          </p:cNvSpPr>
          <p:nvPr/>
        </p:nvSpPr>
        <p:spPr>
          <a:xfrm>
            <a:off x="561017" y="1061148"/>
            <a:ext cx="11157218" cy="1985944"/>
          </a:xfrm>
          <a:prstGeom prst="rect">
            <a:avLst/>
          </a:prstGeom>
        </p:spPr>
        <p:txBody>
          <a:bodyPr vert="horz" lIns="0" tIns="45720" rIns="0" bIns="45720" rtlCol="0">
            <a:normAutofit/>
          </a:bodyPr>
          <a:lstStyle>
            <a:lvl1pPr marL="91440" indent="-91440" algn="just" defTabSz="914400" rtl="0" eaLnBrk="1" latinLnBrk="0" hangingPunct="1">
              <a:lnSpc>
                <a:spcPct val="100000"/>
              </a:lnSpc>
              <a:spcBef>
                <a:spcPts val="300"/>
              </a:spcBef>
              <a:spcAft>
                <a:spcPts val="300"/>
              </a:spcAft>
              <a:buClr>
                <a:schemeClr val="accent1"/>
              </a:buClr>
              <a:buSzPct val="100000"/>
              <a:buFont typeface="Calibri" panose="020F0502020204030204" pitchFamily="34" charset="0"/>
              <a:buChar char=" "/>
              <a:defRPr sz="2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just" defTabSz="914400" rtl="0" eaLnBrk="1" latinLnBrk="0" hangingPunct="1">
              <a:lnSpc>
                <a:spcPct val="90000"/>
              </a:lnSpc>
              <a:spcBef>
                <a:spcPts val="200"/>
              </a:spcBef>
              <a:spcAft>
                <a:spcPts val="2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just" defTabSz="914400" rtl="0" eaLnBrk="1" latinLnBrk="0" hangingPunct="1">
              <a:lnSpc>
                <a:spcPct val="90000"/>
              </a:lnSpc>
              <a:spcBef>
                <a:spcPts val="200"/>
              </a:spcBef>
              <a:spcAft>
                <a:spcPts val="2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just" defTabSz="914400" rtl="0" eaLnBrk="1" latinLnBrk="0" hangingPunct="1">
              <a:lnSpc>
                <a:spcPct val="90000"/>
              </a:lnSpc>
              <a:spcBef>
                <a:spcPts val="200"/>
              </a:spcBef>
              <a:spcAft>
                <a:spcPts val="200"/>
              </a:spcAft>
              <a:buClr>
                <a:schemeClr val="accent1"/>
              </a:buClr>
              <a:buFont typeface="Calibri"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just" defTabSz="914400" rtl="0" eaLnBrk="1" latinLnBrk="0" hangingPunct="1">
              <a:lnSpc>
                <a:spcPct val="90000"/>
              </a:lnSpc>
              <a:spcBef>
                <a:spcPts val="200"/>
              </a:spcBef>
              <a:spcAft>
                <a:spcPts val="200"/>
              </a:spcAft>
              <a:buClr>
                <a:schemeClr val="accent1"/>
              </a:buClr>
              <a:buFont typeface="Calibri" pitchFamily="34" charset="0"/>
              <a:buChar char="◦"/>
              <a:defRPr sz="1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0981" lvl="0" indent="-280981">
              <a:spcBef>
                <a:spcPts val="600"/>
              </a:spcBef>
              <a:spcAft>
                <a:spcPts val="0"/>
              </a:spcAft>
              <a:buClr>
                <a:srgbClr val="9B2D1F"/>
              </a:buClr>
              <a:buFont typeface="Arial" panose="020B0604020202020204" pitchFamily="34" charset="0"/>
              <a:buChar char="•"/>
              <a:defRPr/>
            </a:pPr>
            <a:r>
              <a:rPr kumimoji="0" lang="en-US" sz="2200" b="0" i="0" u="none" strike="noStrike" kern="1200" cap="none" spc="0" normalizeH="0" baseline="0" noProof="0" dirty="0">
                <a:ln>
                  <a:noFill/>
                </a:ln>
                <a:solidFill>
                  <a:prstClr val="black">
                    <a:lumMod val="75000"/>
                    <a:lumOff val="25000"/>
                  </a:prstClr>
                </a:solidFill>
                <a:effectLst/>
                <a:uLnTx/>
                <a:uFillTx/>
              </a:rPr>
              <a:t>DDoS w/ high-rate traffic</a:t>
            </a:r>
            <a:r>
              <a:rPr lang="en-US" dirty="0">
                <a:solidFill>
                  <a:prstClr val="black">
                    <a:lumMod val="75000"/>
                    <a:lumOff val="25000"/>
                  </a:prstClr>
                </a:solidFill>
              </a:rPr>
              <a:t> (100Gbps)</a:t>
            </a:r>
            <a:endParaRPr kumimoji="0" lang="en-US" sz="2200" b="0" i="0" u="none" strike="noStrike" kern="1200" cap="none" spc="0" normalizeH="0" baseline="0" noProof="0" dirty="0">
              <a:ln>
                <a:noFill/>
              </a:ln>
              <a:solidFill>
                <a:prstClr val="black">
                  <a:lumMod val="75000"/>
                  <a:lumOff val="25000"/>
                </a:prstClr>
              </a:solidFill>
              <a:effectLst/>
              <a:uLnTx/>
              <a:uFillTx/>
            </a:endParaRPr>
          </a:p>
          <a:p>
            <a:pPr marL="280981" marR="0" lvl="0" indent="-280981" algn="just" defTabSz="914400" rtl="0" eaLnBrk="1" fontAlgn="auto" latinLnBrk="0" hangingPunct="1">
              <a:lnSpc>
                <a:spcPct val="100000"/>
              </a:lnSpc>
              <a:spcBef>
                <a:spcPts val="600"/>
              </a:spcBef>
              <a:spcAft>
                <a:spcPts val="0"/>
              </a:spcAft>
              <a:buClr>
                <a:srgbClr val="9B2D1F"/>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rPr>
              <a:t>Four CPU cores</a:t>
            </a:r>
          </a:p>
          <a:p>
            <a:pPr marL="280981" lvl="0" indent="-280981">
              <a:spcBef>
                <a:spcPts val="600"/>
              </a:spcBef>
              <a:spcAft>
                <a:spcPts val="0"/>
              </a:spcAft>
              <a:buClr>
                <a:srgbClr val="9B2D1F"/>
              </a:buClr>
              <a:buFont typeface="Arial" panose="020B0604020202020204" pitchFamily="34" charset="0"/>
              <a:buChar char="•"/>
              <a:defRPr/>
            </a:pPr>
            <a:r>
              <a:rPr lang="en-US" dirty="0"/>
              <a:t>Thresholds and drop rates can be adjusted</a:t>
            </a:r>
            <a:endParaRPr kumimoji="0" lang="en-US" sz="2200" b="0" i="0" u="none" strike="noStrike" kern="1200" cap="none" spc="0" normalizeH="0" baseline="0" noProof="0" dirty="0">
              <a:ln>
                <a:noFill/>
              </a:ln>
              <a:solidFill>
                <a:prstClr val="black">
                  <a:lumMod val="75000"/>
                  <a:lumOff val="25000"/>
                </a:prstClr>
              </a:solidFill>
              <a:effectLst/>
              <a:uLnTx/>
              <a:uFillTx/>
            </a:endParaRPr>
          </a:p>
        </p:txBody>
      </p:sp>
      <p:pic>
        <p:nvPicPr>
          <p:cNvPr id="8" name="Picture 7">
            <a:extLst>
              <a:ext uri="{FF2B5EF4-FFF2-40B4-BE49-F238E27FC236}">
                <a16:creationId xmlns:a16="http://schemas.microsoft.com/office/drawing/2014/main" id="{1A3C5959-1FDF-9740-1C96-2356E73D36DD}"/>
              </a:ext>
            </a:extLst>
          </p:cNvPr>
          <p:cNvPicPr>
            <a:picLocks noChangeAspect="1"/>
          </p:cNvPicPr>
          <p:nvPr/>
        </p:nvPicPr>
        <p:blipFill>
          <a:blip r:embed="rId5"/>
          <a:stretch>
            <a:fillRect/>
          </a:stretch>
        </p:blipFill>
        <p:spPr>
          <a:xfrm>
            <a:off x="1008354" y="2845115"/>
            <a:ext cx="980720" cy="403953"/>
          </a:xfrm>
          <a:prstGeom prst="rect">
            <a:avLst/>
          </a:prstGeom>
        </p:spPr>
      </p:pic>
      <p:pic>
        <p:nvPicPr>
          <p:cNvPr id="9" name="Picture 8">
            <a:extLst>
              <a:ext uri="{FF2B5EF4-FFF2-40B4-BE49-F238E27FC236}">
                <a16:creationId xmlns:a16="http://schemas.microsoft.com/office/drawing/2014/main" id="{5428C980-2CE2-ABC2-E3DD-B9696370436E}"/>
              </a:ext>
            </a:extLst>
          </p:cNvPr>
          <p:cNvPicPr>
            <a:picLocks noChangeAspect="1"/>
          </p:cNvPicPr>
          <p:nvPr/>
        </p:nvPicPr>
        <p:blipFill>
          <a:blip r:embed="rId5"/>
          <a:stretch>
            <a:fillRect/>
          </a:stretch>
        </p:blipFill>
        <p:spPr>
          <a:xfrm>
            <a:off x="6739094" y="2878982"/>
            <a:ext cx="980720" cy="403953"/>
          </a:xfrm>
          <a:prstGeom prst="rect">
            <a:avLst/>
          </a:prstGeom>
        </p:spPr>
      </p:pic>
      <p:graphicFrame>
        <p:nvGraphicFramePr>
          <p:cNvPr id="3" name="Table 2">
            <a:extLst>
              <a:ext uri="{FF2B5EF4-FFF2-40B4-BE49-F238E27FC236}">
                <a16:creationId xmlns:a16="http://schemas.microsoft.com/office/drawing/2014/main" id="{1B0084EC-07C7-F690-7663-54CAFD7EA861}"/>
              </a:ext>
            </a:extLst>
          </p:cNvPr>
          <p:cNvGraphicFramePr>
            <a:graphicFrameLocks noGrp="1"/>
          </p:cNvGraphicFramePr>
          <p:nvPr>
            <p:extLst>
              <p:ext uri="{D42A27DB-BD31-4B8C-83A1-F6EECF244321}">
                <p14:modId xmlns:p14="http://schemas.microsoft.com/office/powerpoint/2010/main" val="2051771449"/>
              </p:ext>
            </p:extLst>
          </p:nvPr>
        </p:nvGraphicFramePr>
        <p:xfrm>
          <a:off x="6947693" y="257563"/>
          <a:ext cx="2754313" cy="2316480"/>
        </p:xfrm>
        <a:graphic>
          <a:graphicData uri="http://schemas.openxmlformats.org/drawingml/2006/table">
            <a:tbl>
              <a:tblPr firstRow="1" bandRow="1">
                <a:tableStyleId>{5C22544A-7EE6-4342-B048-85BDC9FD1C3A}</a:tableStyleId>
              </a:tblPr>
              <a:tblGrid>
                <a:gridCol w="947952">
                  <a:extLst>
                    <a:ext uri="{9D8B030D-6E8A-4147-A177-3AD203B41FA5}">
                      <a16:colId xmlns:a16="http://schemas.microsoft.com/office/drawing/2014/main" val="879664585"/>
                    </a:ext>
                  </a:extLst>
                </a:gridCol>
                <a:gridCol w="970059">
                  <a:extLst>
                    <a:ext uri="{9D8B030D-6E8A-4147-A177-3AD203B41FA5}">
                      <a16:colId xmlns:a16="http://schemas.microsoft.com/office/drawing/2014/main" val="1453730225"/>
                    </a:ext>
                  </a:extLst>
                </a:gridCol>
                <a:gridCol w="836302">
                  <a:extLst>
                    <a:ext uri="{9D8B030D-6E8A-4147-A177-3AD203B41FA5}">
                      <a16:colId xmlns:a16="http://schemas.microsoft.com/office/drawing/2014/main" val="351284163"/>
                    </a:ext>
                  </a:extLst>
                </a:gridCol>
              </a:tblGrid>
              <a:tr h="268754">
                <a:tc>
                  <a:txBody>
                    <a:bodyPr/>
                    <a:lstStyle/>
                    <a:p>
                      <a:pPr algn="ctr"/>
                      <a:r>
                        <a:rPr lang="en-US" sz="1300" dirty="0"/>
                        <a:t>Attack</a:t>
                      </a:r>
                    </a:p>
                  </a:txBody>
                  <a:tcPr/>
                </a:tc>
                <a:tc>
                  <a:txBody>
                    <a:bodyPr/>
                    <a:lstStyle/>
                    <a:p>
                      <a:pPr algn="ctr"/>
                      <a:r>
                        <a:rPr lang="en-US" sz="1300" dirty="0"/>
                        <a:t>Threshold</a:t>
                      </a:r>
                    </a:p>
                  </a:txBody>
                  <a:tcPr/>
                </a:tc>
                <a:tc>
                  <a:txBody>
                    <a:bodyPr/>
                    <a:lstStyle/>
                    <a:p>
                      <a:pPr algn="ctr"/>
                      <a:r>
                        <a:rPr lang="en-US" sz="1300" dirty="0"/>
                        <a:t>Drop</a:t>
                      </a:r>
                    </a:p>
                  </a:txBody>
                  <a:tcPr/>
                </a:tc>
                <a:extLst>
                  <a:ext uri="{0D108BD9-81ED-4DB2-BD59-A6C34878D82A}">
                    <a16:rowId xmlns:a16="http://schemas.microsoft.com/office/drawing/2014/main" val="3086635608"/>
                  </a:ext>
                </a:extLst>
              </a:tr>
              <a:tr h="0">
                <a:tc>
                  <a:txBody>
                    <a:bodyPr/>
                    <a:lstStyle/>
                    <a:p>
                      <a:pPr algn="ctr"/>
                      <a:r>
                        <a:rPr lang="en-US" sz="1300" dirty="0"/>
                        <a:t>SYN</a:t>
                      </a:r>
                    </a:p>
                  </a:txBody>
                  <a:tcPr/>
                </a:tc>
                <a:tc>
                  <a:txBody>
                    <a:bodyPr/>
                    <a:lstStyle/>
                    <a:p>
                      <a:pPr algn="ctr"/>
                      <a:r>
                        <a:rPr lang="en-US" sz="1300" dirty="0"/>
                        <a:t>1M</a:t>
                      </a:r>
                    </a:p>
                  </a:txBody>
                  <a:tcPr/>
                </a:tc>
                <a:tc>
                  <a:txBody>
                    <a:bodyPr/>
                    <a:lstStyle/>
                    <a:p>
                      <a:pPr algn="ctr"/>
                      <a:r>
                        <a:rPr lang="en-US" sz="1300" dirty="0"/>
                        <a:t>25%</a:t>
                      </a:r>
                    </a:p>
                  </a:txBody>
                  <a:tcPr/>
                </a:tc>
                <a:extLst>
                  <a:ext uri="{0D108BD9-81ED-4DB2-BD59-A6C34878D82A}">
                    <a16:rowId xmlns:a16="http://schemas.microsoft.com/office/drawing/2014/main" val="1488166825"/>
                  </a:ext>
                </a:extLst>
              </a:tr>
              <a:tr h="0">
                <a:tc>
                  <a:txBody>
                    <a:bodyPr/>
                    <a:lstStyle/>
                    <a:p>
                      <a:pPr algn="ctr"/>
                      <a:r>
                        <a:rPr lang="en-US" sz="1300" dirty="0"/>
                        <a:t>SYN-ACK</a:t>
                      </a:r>
                    </a:p>
                  </a:txBody>
                  <a:tcPr/>
                </a:tc>
                <a:tc>
                  <a:txBody>
                    <a:bodyPr/>
                    <a:lstStyle/>
                    <a:p>
                      <a:pPr algn="ctr"/>
                      <a:r>
                        <a:rPr lang="en-US" sz="1300" dirty="0"/>
                        <a:t>1M</a:t>
                      </a:r>
                    </a:p>
                  </a:txBody>
                  <a:tcPr/>
                </a:tc>
                <a:tc>
                  <a:txBody>
                    <a:bodyPr/>
                    <a:lstStyle/>
                    <a:p>
                      <a:pPr algn="ctr"/>
                      <a:r>
                        <a:rPr lang="en-US" sz="1300" dirty="0"/>
                        <a:t>50%</a:t>
                      </a:r>
                    </a:p>
                  </a:txBody>
                  <a:tcPr/>
                </a:tc>
                <a:extLst>
                  <a:ext uri="{0D108BD9-81ED-4DB2-BD59-A6C34878D82A}">
                    <a16:rowId xmlns:a16="http://schemas.microsoft.com/office/drawing/2014/main" val="3976097958"/>
                  </a:ext>
                </a:extLst>
              </a:tr>
              <a:tr h="0">
                <a:tc>
                  <a:txBody>
                    <a:bodyPr/>
                    <a:lstStyle/>
                    <a:p>
                      <a:pPr algn="ctr"/>
                      <a:r>
                        <a:rPr lang="en-US" sz="1300" dirty="0"/>
                        <a:t>ACK</a:t>
                      </a:r>
                    </a:p>
                  </a:txBody>
                  <a:tcPr/>
                </a:tc>
                <a:tc>
                  <a:txBody>
                    <a:bodyPr/>
                    <a:lstStyle/>
                    <a:p>
                      <a:pPr algn="ctr"/>
                      <a:r>
                        <a:rPr lang="en-US" sz="1300" dirty="0"/>
                        <a:t>1M</a:t>
                      </a:r>
                    </a:p>
                  </a:txBody>
                  <a:tcPr/>
                </a:tc>
                <a:tc>
                  <a:txBody>
                    <a:bodyPr/>
                    <a:lstStyle/>
                    <a:p>
                      <a:pPr algn="ctr"/>
                      <a:r>
                        <a:rPr lang="en-US" sz="1300" dirty="0"/>
                        <a:t>75%</a:t>
                      </a:r>
                    </a:p>
                  </a:txBody>
                  <a:tcPr/>
                </a:tc>
                <a:extLst>
                  <a:ext uri="{0D108BD9-81ED-4DB2-BD59-A6C34878D82A}">
                    <a16:rowId xmlns:a16="http://schemas.microsoft.com/office/drawing/2014/main" val="856668132"/>
                  </a:ext>
                </a:extLst>
              </a:tr>
              <a:tr h="0">
                <a:tc>
                  <a:txBody>
                    <a:bodyPr/>
                    <a:lstStyle/>
                    <a:p>
                      <a:pPr algn="ctr"/>
                      <a:r>
                        <a:rPr lang="en-US" sz="1300" dirty="0"/>
                        <a:t>FIN</a:t>
                      </a:r>
                    </a:p>
                  </a:txBody>
                  <a:tcPr/>
                </a:tc>
                <a:tc>
                  <a:txBody>
                    <a:bodyPr/>
                    <a:lstStyle/>
                    <a:p>
                      <a:pPr algn="ctr"/>
                      <a:r>
                        <a:rPr lang="en-US" sz="1300" dirty="0"/>
                        <a:t>NA</a:t>
                      </a:r>
                    </a:p>
                  </a:txBody>
                  <a:tcPr/>
                </a:tc>
                <a:tc>
                  <a:txBody>
                    <a:bodyPr/>
                    <a:lstStyle/>
                    <a:p>
                      <a:pPr algn="ctr"/>
                      <a:r>
                        <a:rPr lang="en-US" sz="1300" dirty="0"/>
                        <a:t>NA</a:t>
                      </a:r>
                    </a:p>
                  </a:txBody>
                  <a:tcPr/>
                </a:tc>
                <a:extLst>
                  <a:ext uri="{0D108BD9-81ED-4DB2-BD59-A6C34878D82A}">
                    <a16:rowId xmlns:a16="http://schemas.microsoft.com/office/drawing/2014/main" val="932543257"/>
                  </a:ext>
                </a:extLst>
              </a:tr>
              <a:tr h="0">
                <a:tc>
                  <a:txBody>
                    <a:bodyPr/>
                    <a:lstStyle/>
                    <a:p>
                      <a:pPr algn="ctr"/>
                      <a:r>
                        <a:rPr lang="en-US" sz="1300" dirty="0"/>
                        <a:t>HH</a:t>
                      </a:r>
                    </a:p>
                  </a:txBody>
                  <a:tcPr/>
                </a:tc>
                <a:tc>
                  <a:txBody>
                    <a:bodyPr/>
                    <a:lstStyle/>
                    <a:p>
                      <a:pPr algn="ctr"/>
                      <a:r>
                        <a:rPr lang="en-US" sz="1300" dirty="0"/>
                        <a:t>100K</a:t>
                      </a:r>
                    </a:p>
                  </a:txBody>
                  <a:tcPr/>
                </a:tc>
                <a:tc>
                  <a:txBody>
                    <a:bodyPr/>
                    <a:lstStyle/>
                    <a:p>
                      <a:pPr algn="ctr"/>
                      <a:r>
                        <a:rPr lang="en-US" sz="1300" dirty="0"/>
                        <a:t>NA</a:t>
                      </a:r>
                    </a:p>
                  </a:txBody>
                  <a:tcPr/>
                </a:tc>
                <a:extLst>
                  <a:ext uri="{0D108BD9-81ED-4DB2-BD59-A6C34878D82A}">
                    <a16:rowId xmlns:a16="http://schemas.microsoft.com/office/drawing/2014/main" val="1624963575"/>
                  </a:ext>
                </a:extLst>
              </a:tr>
              <a:tr h="0">
                <a:tc>
                  <a:txBody>
                    <a:bodyPr/>
                    <a:lstStyle/>
                    <a:p>
                      <a:pPr algn="ctr"/>
                      <a:r>
                        <a:rPr lang="en-US" sz="1300" dirty="0"/>
                        <a:t>ICMP</a:t>
                      </a:r>
                    </a:p>
                  </a:txBody>
                  <a:tcPr/>
                </a:tc>
                <a:tc>
                  <a:txBody>
                    <a:bodyPr/>
                    <a:lstStyle/>
                    <a:p>
                      <a:pPr algn="ctr"/>
                      <a:r>
                        <a:rPr lang="en-US" sz="1300" dirty="0"/>
                        <a:t>200K</a:t>
                      </a:r>
                    </a:p>
                  </a:txBody>
                  <a:tcPr/>
                </a:tc>
                <a:tc>
                  <a:txBody>
                    <a:bodyPr/>
                    <a:lstStyle/>
                    <a:p>
                      <a:pPr algn="ctr"/>
                      <a:r>
                        <a:rPr lang="en-US" sz="1300" dirty="0"/>
                        <a:t>NA</a:t>
                      </a:r>
                    </a:p>
                  </a:txBody>
                  <a:tcPr/>
                </a:tc>
                <a:extLst>
                  <a:ext uri="{0D108BD9-81ED-4DB2-BD59-A6C34878D82A}">
                    <a16:rowId xmlns:a16="http://schemas.microsoft.com/office/drawing/2014/main" val="1233269876"/>
                  </a:ext>
                </a:extLst>
              </a:tr>
              <a:tr h="122980">
                <a:tc>
                  <a:txBody>
                    <a:bodyPr/>
                    <a:lstStyle/>
                    <a:p>
                      <a:pPr algn="ctr"/>
                      <a:r>
                        <a:rPr lang="en-US" sz="1300" dirty="0"/>
                        <a:t>UDP</a:t>
                      </a:r>
                    </a:p>
                  </a:txBody>
                  <a:tcPr/>
                </a:tc>
                <a:tc>
                  <a:txBody>
                    <a:bodyPr/>
                    <a:lstStyle/>
                    <a:p>
                      <a:pPr algn="ctr"/>
                      <a:r>
                        <a:rPr lang="en-US" sz="1300" dirty="0"/>
                        <a:t>1M</a:t>
                      </a:r>
                    </a:p>
                  </a:txBody>
                  <a:tcPr/>
                </a:tc>
                <a:tc>
                  <a:txBody>
                    <a:bodyPr/>
                    <a:lstStyle/>
                    <a:p>
                      <a:pPr algn="ctr"/>
                      <a:r>
                        <a:rPr lang="en-US" sz="1300" dirty="0"/>
                        <a:t>50%</a:t>
                      </a:r>
                    </a:p>
                  </a:txBody>
                  <a:tcPr/>
                </a:tc>
                <a:extLst>
                  <a:ext uri="{0D108BD9-81ED-4DB2-BD59-A6C34878D82A}">
                    <a16:rowId xmlns:a16="http://schemas.microsoft.com/office/drawing/2014/main" val="2051212182"/>
                  </a:ext>
                </a:extLst>
              </a:tr>
            </a:tbl>
          </a:graphicData>
        </a:graphic>
      </p:graphicFrame>
      <p:cxnSp>
        <p:nvCxnSpPr>
          <p:cNvPr id="11" name="Straight Arrow Connector 10">
            <a:extLst>
              <a:ext uri="{FF2B5EF4-FFF2-40B4-BE49-F238E27FC236}">
                <a16:creationId xmlns:a16="http://schemas.microsoft.com/office/drawing/2014/main" id="{1EF36457-08AC-FD9E-C19F-D4D7A8DB3409}"/>
              </a:ext>
            </a:extLst>
          </p:cNvPr>
          <p:cNvCxnSpPr/>
          <p:nvPr/>
        </p:nvCxnSpPr>
        <p:spPr>
          <a:xfrm>
            <a:off x="6324150" y="2105025"/>
            <a:ext cx="4149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8102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3F77-9EDA-998C-D820-C6482E5D327E}"/>
              </a:ext>
            </a:extLst>
          </p:cNvPr>
          <p:cNvSpPr>
            <a:spLocks noGrp="1"/>
          </p:cNvSpPr>
          <p:nvPr>
            <p:ph type="title"/>
          </p:nvPr>
        </p:nvSpPr>
        <p:spPr/>
        <p:txBody>
          <a:bodyPr>
            <a:normAutofit fontScale="90000"/>
          </a:bodyPr>
          <a:lstStyle/>
          <a:p>
            <a:r>
              <a:rPr lang="en-US" dirty="0"/>
              <a:t>Latency and Inference Time in the P4-DPDK Pipeline</a:t>
            </a:r>
          </a:p>
        </p:txBody>
      </p:sp>
      <p:cxnSp>
        <p:nvCxnSpPr>
          <p:cNvPr id="5" name="Straight Connector 4">
            <a:extLst>
              <a:ext uri="{FF2B5EF4-FFF2-40B4-BE49-F238E27FC236}">
                <a16:creationId xmlns:a16="http://schemas.microsoft.com/office/drawing/2014/main" id="{71DE1173-162D-5283-7B68-6ADA66F45869}"/>
              </a:ext>
            </a:extLst>
          </p:cNvPr>
          <p:cNvCxnSpPr>
            <a:cxnSpLocks/>
          </p:cNvCxnSpPr>
          <p:nvPr/>
        </p:nvCxnSpPr>
        <p:spPr>
          <a:xfrm>
            <a:off x="597551" y="876302"/>
            <a:ext cx="10226162" cy="12698"/>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11" name="Content Placeholder 2">
            <a:extLst>
              <a:ext uri="{FF2B5EF4-FFF2-40B4-BE49-F238E27FC236}">
                <a16:creationId xmlns:a16="http://schemas.microsoft.com/office/drawing/2014/main" id="{8AB34389-229D-B0A5-D740-C61B9BCF217B}"/>
              </a:ext>
            </a:extLst>
          </p:cNvPr>
          <p:cNvSpPr txBox="1">
            <a:spLocks/>
          </p:cNvSpPr>
          <p:nvPr/>
        </p:nvSpPr>
        <p:spPr>
          <a:xfrm>
            <a:off x="476251" y="1084910"/>
            <a:ext cx="11450706" cy="2627067"/>
          </a:xfrm>
          <a:prstGeom prst="rect">
            <a:avLst/>
          </a:prstGeom>
        </p:spPr>
        <p:txBody>
          <a:bodyPr vert="horz" lIns="0" tIns="45720" rIns="0" bIns="45720" rtlCol="0">
            <a:normAutofit/>
          </a:bodyPr>
          <a:lstStyle>
            <a:lvl1pPr marL="91440" indent="-91440" algn="just" defTabSz="914400" rtl="0" eaLnBrk="1" latinLnBrk="0" hangingPunct="1">
              <a:lnSpc>
                <a:spcPct val="100000"/>
              </a:lnSpc>
              <a:spcBef>
                <a:spcPts val="300"/>
              </a:spcBef>
              <a:spcAft>
                <a:spcPts val="300"/>
              </a:spcAft>
              <a:buClr>
                <a:schemeClr val="accent1"/>
              </a:buClr>
              <a:buSzPct val="100000"/>
              <a:buFont typeface="Calibri" panose="020F0502020204030204" pitchFamily="34" charset="0"/>
              <a:buChar char=" "/>
              <a:defRPr sz="2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just" defTabSz="914400" rtl="0" eaLnBrk="1" latinLnBrk="0" hangingPunct="1">
              <a:lnSpc>
                <a:spcPct val="90000"/>
              </a:lnSpc>
              <a:spcBef>
                <a:spcPts val="200"/>
              </a:spcBef>
              <a:spcAft>
                <a:spcPts val="2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just" defTabSz="914400" rtl="0" eaLnBrk="1" latinLnBrk="0" hangingPunct="1">
              <a:lnSpc>
                <a:spcPct val="90000"/>
              </a:lnSpc>
              <a:spcBef>
                <a:spcPts val="200"/>
              </a:spcBef>
              <a:spcAft>
                <a:spcPts val="2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just" defTabSz="914400" rtl="0" eaLnBrk="1" latinLnBrk="0" hangingPunct="1">
              <a:lnSpc>
                <a:spcPct val="90000"/>
              </a:lnSpc>
              <a:spcBef>
                <a:spcPts val="200"/>
              </a:spcBef>
              <a:spcAft>
                <a:spcPts val="200"/>
              </a:spcAft>
              <a:buClr>
                <a:schemeClr val="accent1"/>
              </a:buClr>
              <a:buFont typeface="Calibri"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just" defTabSz="914400" rtl="0" eaLnBrk="1" latinLnBrk="0" hangingPunct="1">
              <a:lnSpc>
                <a:spcPct val="90000"/>
              </a:lnSpc>
              <a:spcBef>
                <a:spcPts val="200"/>
              </a:spcBef>
              <a:spcAft>
                <a:spcPts val="200"/>
              </a:spcAft>
              <a:buClr>
                <a:schemeClr val="accent1"/>
              </a:buClr>
              <a:buFont typeface="Calibri" pitchFamily="34" charset="0"/>
              <a:buChar char="◦"/>
              <a:defRPr sz="1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0981" marR="0" lvl="0" indent="-280981" algn="just" defTabSz="914400" rtl="0" eaLnBrk="1" fontAlgn="auto" latinLnBrk="0" hangingPunct="1">
              <a:lnSpc>
                <a:spcPct val="100000"/>
              </a:lnSpc>
              <a:spcBef>
                <a:spcPts val="600"/>
              </a:spcBef>
              <a:spcAft>
                <a:spcPts val="0"/>
              </a:spcAft>
              <a:buClr>
                <a:srgbClr val="9B2D1F"/>
              </a:buClr>
              <a:buSzPct val="100000"/>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rPr>
              <a:t>The latency is measured as the lifetime of legitimate packets as they reach the NIC, undergo processing in the pipeline, and leave the NIC.</a:t>
            </a:r>
          </a:p>
          <a:p>
            <a:pPr marL="280981" marR="0" lvl="0" indent="-280981" algn="just" defTabSz="914400" rtl="0" eaLnBrk="1" fontAlgn="auto" latinLnBrk="0" hangingPunct="1">
              <a:lnSpc>
                <a:spcPct val="100000"/>
              </a:lnSpc>
              <a:spcBef>
                <a:spcPts val="600"/>
              </a:spcBef>
              <a:spcAft>
                <a:spcPts val="0"/>
              </a:spcAft>
              <a:buClr>
                <a:srgbClr val="9B2D1F"/>
              </a:buClr>
              <a:buSzPct val="100000"/>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rPr>
              <a:t>The inference time is the time the system takes to detect an attack in any of the operating pipelines.</a:t>
            </a:r>
          </a:p>
          <a:p>
            <a:pPr marL="280981" marR="0" lvl="0" indent="-280981" algn="just" defTabSz="914400" rtl="0" eaLnBrk="1" fontAlgn="auto" latinLnBrk="0" hangingPunct="1">
              <a:lnSpc>
                <a:spcPct val="100000"/>
              </a:lnSpc>
              <a:spcBef>
                <a:spcPts val="600"/>
              </a:spcBef>
              <a:spcAft>
                <a:spcPts val="0"/>
              </a:spcAft>
              <a:buClr>
                <a:srgbClr val="9B2D1F"/>
              </a:buClr>
              <a:buSzPct val="100000"/>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rPr>
              <a:t>The latency and inference time measurements are collected as the pipeline processes the legitimate flows while it mitigates the different attacks.</a:t>
            </a:r>
          </a:p>
        </p:txBody>
      </p:sp>
      <p:sp>
        <p:nvSpPr>
          <p:cNvPr id="6" name="Slide Number Placeholder 5">
            <a:extLst>
              <a:ext uri="{FF2B5EF4-FFF2-40B4-BE49-F238E27FC236}">
                <a16:creationId xmlns:a16="http://schemas.microsoft.com/office/drawing/2014/main" id="{942B2EC4-318E-8666-CE73-301A9AA9427D}"/>
              </a:ext>
            </a:extLst>
          </p:cNvPr>
          <p:cNvSpPr>
            <a:spLocks noGrp="1"/>
          </p:cNvSpPr>
          <p:nvPr>
            <p:ph type="sldNum" sz="quarter" idx="12"/>
          </p:nvPr>
        </p:nvSpPr>
        <p:spPr/>
        <p:txBody>
          <a:bodyPr/>
          <a:lstStyle/>
          <a:p>
            <a:fld id="{38C60F48-EAB5-A54D-B834-7AA360F30939}" type="slidenum">
              <a:rPr lang="en-US" smtClean="0"/>
              <a:t>13</a:t>
            </a:fld>
            <a:endParaRPr lang="en-US"/>
          </a:p>
        </p:txBody>
      </p:sp>
      <p:pic>
        <p:nvPicPr>
          <p:cNvPr id="15" name="Picture 14">
            <a:extLst>
              <a:ext uri="{FF2B5EF4-FFF2-40B4-BE49-F238E27FC236}">
                <a16:creationId xmlns:a16="http://schemas.microsoft.com/office/drawing/2014/main" id="{32164B70-7890-A880-0B87-4ABFC987B8D2}"/>
              </a:ext>
            </a:extLst>
          </p:cNvPr>
          <p:cNvPicPr>
            <a:picLocks noChangeAspect="1"/>
          </p:cNvPicPr>
          <p:nvPr/>
        </p:nvPicPr>
        <p:blipFill>
          <a:blip r:embed="rId3"/>
          <a:stretch>
            <a:fillRect/>
          </a:stretch>
        </p:blipFill>
        <p:spPr>
          <a:xfrm>
            <a:off x="82989" y="3909378"/>
            <a:ext cx="12072164" cy="2627067"/>
          </a:xfrm>
          <a:prstGeom prst="rect">
            <a:avLst/>
          </a:prstGeom>
        </p:spPr>
      </p:pic>
    </p:spTree>
    <p:extLst>
      <p:ext uri="{BB962C8B-B14F-4D97-AF65-F5344CB8AC3E}">
        <p14:creationId xmlns:p14="http://schemas.microsoft.com/office/powerpoint/2010/main" val="2221913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3F77-9EDA-998C-D820-C6482E5D327E}"/>
              </a:ext>
            </a:extLst>
          </p:cNvPr>
          <p:cNvSpPr>
            <a:spLocks noGrp="1"/>
          </p:cNvSpPr>
          <p:nvPr>
            <p:ph type="title"/>
          </p:nvPr>
        </p:nvSpPr>
        <p:spPr/>
        <p:txBody>
          <a:bodyPr/>
          <a:lstStyle/>
          <a:p>
            <a:r>
              <a:rPr lang="en-US" dirty="0"/>
              <a:t>Performance Comparison Against Suricata DPDK</a:t>
            </a:r>
          </a:p>
        </p:txBody>
      </p:sp>
      <p:cxnSp>
        <p:nvCxnSpPr>
          <p:cNvPr id="5" name="Straight Connector 4">
            <a:extLst>
              <a:ext uri="{FF2B5EF4-FFF2-40B4-BE49-F238E27FC236}">
                <a16:creationId xmlns:a16="http://schemas.microsoft.com/office/drawing/2014/main" id="{71DE1173-162D-5283-7B68-6ADA66F45869}"/>
              </a:ext>
            </a:extLst>
          </p:cNvPr>
          <p:cNvCxnSpPr>
            <a:cxnSpLocks/>
          </p:cNvCxnSpPr>
          <p:nvPr/>
        </p:nvCxnSpPr>
        <p:spPr>
          <a:xfrm>
            <a:off x="597551" y="876302"/>
            <a:ext cx="10405066" cy="12698"/>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12" name="Content Placeholder 2">
            <a:extLst>
              <a:ext uri="{FF2B5EF4-FFF2-40B4-BE49-F238E27FC236}">
                <a16:creationId xmlns:a16="http://schemas.microsoft.com/office/drawing/2014/main" id="{CA597B6B-F587-E681-A89C-4F743DC9D6EE}"/>
              </a:ext>
            </a:extLst>
          </p:cNvPr>
          <p:cNvSpPr txBox="1">
            <a:spLocks/>
          </p:cNvSpPr>
          <p:nvPr/>
        </p:nvSpPr>
        <p:spPr>
          <a:xfrm>
            <a:off x="597550" y="982448"/>
            <a:ext cx="10984850" cy="2188004"/>
          </a:xfrm>
          <a:prstGeom prst="rect">
            <a:avLst/>
          </a:prstGeom>
        </p:spPr>
        <p:txBody>
          <a:bodyPr vert="horz" lIns="0" tIns="45720" rIns="0" bIns="45720" rtlCol="0">
            <a:normAutofit/>
          </a:bodyPr>
          <a:lstStyle>
            <a:lvl1pPr marL="91440" indent="-91440" algn="just" defTabSz="914400" rtl="0" eaLnBrk="1" latinLnBrk="0" hangingPunct="1">
              <a:lnSpc>
                <a:spcPct val="100000"/>
              </a:lnSpc>
              <a:spcBef>
                <a:spcPts val="300"/>
              </a:spcBef>
              <a:spcAft>
                <a:spcPts val="300"/>
              </a:spcAft>
              <a:buClr>
                <a:schemeClr val="accent1"/>
              </a:buClr>
              <a:buSzPct val="100000"/>
              <a:buFont typeface="Calibri" panose="020F0502020204030204" pitchFamily="34" charset="0"/>
              <a:buChar char=" "/>
              <a:defRPr sz="2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just" defTabSz="914400" rtl="0" eaLnBrk="1" latinLnBrk="0" hangingPunct="1">
              <a:lnSpc>
                <a:spcPct val="90000"/>
              </a:lnSpc>
              <a:spcBef>
                <a:spcPts val="200"/>
              </a:spcBef>
              <a:spcAft>
                <a:spcPts val="2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just" defTabSz="914400" rtl="0" eaLnBrk="1" latinLnBrk="0" hangingPunct="1">
              <a:lnSpc>
                <a:spcPct val="90000"/>
              </a:lnSpc>
              <a:spcBef>
                <a:spcPts val="200"/>
              </a:spcBef>
              <a:spcAft>
                <a:spcPts val="2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just" defTabSz="914400" rtl="0" eaLnBrk="1" latinLnBrk="0" hangingPunct="1">
              <a:lnSpc>
                <a:spcPct val="90000"/>
              </a:lnSpc>
              <a:spcBef>
                <a:spcPts val="200"/>
              </a:spcBef>
              <a:spcAft>
                <a:spcPts val="200"/>
              </a:spcAft>
              <a:buClr>
                <a:schemeClr val="accent1"/>
              </a:buClr>
              <a:buFont typeface="Calibri"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just" defTabSz="914400" rtl="0" eaLnBrk="1" latinLnBrk="0" hangingPunct="1">
              <a:lnSpc>
                <a:spcPct val="90000"/>
              </a:lnSpc>
              <a:spcBef>
                <a:spcPts val="200"/>
              </a:spcBef>
              <a:spcAft>
                <a:spcPts val="200"/>
              </a:spcAft>
              <a:buClr>
                <a:schemeClr val="accent1"/>
              </a:buClr>
              <a:buFont typeface="Calibri" pitchFamily="34" charset="0"/>
              <a:buChar char="◦"/>
              <a:defRPr sz="1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0981" marR="0" lvl="0" indent="-280981" algn="just" defTabSz="914400" rtl="0" eaLnBrk="1" fontAlgn="auto" latinLnBrk="0" hangingPunct="1">
              <a:lnSpc>
                <a:spcPct val="100000"/>
              </a:lnSpc>
              <a:spcBef>
                <a:spcPts val="600"/>
              </a:spcBef>
              <a:spcAft>
                <a:spcPts val="0"/>
              </a:spcAft>
              <a:buClr>
                <a:srgbClr val="9B2D1F"/>
              </a:buClr>
              <a:buSzPct val="100000"/>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rPr>
              <a:t>This experiment compares the performance of the proposed system against Suricata, an open-source Intrusion Detection System (IDS) / Intrusion Prevention System (IPS).</a:t>
            </a:r>
          </a:p>
          <a:p>
            <a:pPr marL="280981" marR="0" lvl="0" indent="-280981" algn="just" defTabSz="914400" rtl="0" eaLnBrk="1" fontAlgn="auto" latinLnBrk="0" hangingPunct="1">
              <a:lnSpc>
                <a:spcPct val="100000"/>
              </a:lnSpc>
              <a:spcBef>
                <a:spcPts val="600"/>
              </a:spcBef>
              <a:spcAft>
                <a:spcPts val="0"/>
              </a:spcAft>
              <a:buClr>
                <a:srgbClr val="9B2D1F"/>
              </a:buClr>
              <a:buSzPct val="100000"/>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rPr>
              <a:t>The proposed system produces higher performance than Suricata DPDK, which results on lower packet losses.</a:t>
            </a:r>
          </a:p>
        </p:txBody>
      </p:sp>
      <p:sp>
        <p:nvSpPr>
          <p:cNvPr id="6" name="Slide Number Placeholder 5">
            <a:extLst>
              <a:ext uri="{FF2B5EF4-FFF2-40B4-BE49-F238E27FC236}">
                <a16:creationId xmlns:a16="http://schemas.microsoft.com/office/drawing/2014/main" id="{4A6740D4-0FBC-1744-6073-64192D2D0354}"/>
              </a:ext>
            </a:extLst>
          </p:cNvPr>
          <p:cNvSpPr>
            <a:spLocks noGrp="1"/>
          </p:cNvSpPr>
          <p:nvPr>
            <p:ph type="sldNum" sz="quarter" idx="12"/>
          </p:nvPr>
        </p:nvSpPr>
        <p:spPr/>
        <p:txBody>
          <a:bodyPr/>
          <a:lstStyle/>
          <a:p>
            <a:fld id="{38C60F48-EAB5-A54D-B834-7AA360F30939}" type="slidenum">
              <a:rPr lang="en-US" smtClean="0"/>
              <a:t>14</a:t>
            </a:fld>
            <a:endParaRPr lang="en-US"/>
          </a:p>
        </p:txBody>
      </p:sp>
      <p:pic>
        <p:nvPicPr>
          <p:cNvPr id="8" name="Content Placeholder 7" descr="A graph of loss and loss of a flood&#10;&#10;AI-generated content may be incorrect.">
            <a:extLst>
              <a:ext uri="{FF2B5EF4-FFF2-40B4-BE49-F238E27FC236}">
                <a16:creationId xmlns:a16="http://schemas.microsoft.com/office/drawing/2014/main" id="{FF3154F7-1D46-800B-E737-DF8EC3156185}"/>
              </a:ext>
            </a:extLst>
          </p:cNvPr>
          <p:cNvPicPr>
            <a:picLocks noGrp="1" noChangeAspect="1"/>
          </p:cNvPicPr>
          <p:nvPr>
            <p:ph idx="1"/>
          </p:nvPr>
        </p:nvPicPr>
        <p:blipFill>
          <a:blip r:embed="rId2"/>
          <a:srcRect l="1513" t="6081" b="9718"/>
          <a:stretch>
            <a:fillRect/>
          </a:stretch>
        </p:blipFill>
        <p:spPr>
          <a:xfrm>
            <a:off x="2149642" y="2574924"/>
            <a:ext cx="7654758" cy="3849689"/>
          </a:xfrm>
        </p:spPr>
      </p:pic>
    </p:spTree>
    <p:extLst>
      <p:ext uri="{BB962C8B-B14F-4D97-AF65-F5344CB8AC3E}">
        <p14:creationId xmlns:p14="http://schemas.microsoft.com/office/powerpoint/2010/main" val="3577995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3F77-9EDA-998C-D820-C6482E5D327E}"/>
              </a:ext>
            </a:extLst>
          </p:cNvPr>
          <p:cNvSpPr>
            <a:spLocks noGrp="1"/>
          </p:cNvSpPr>
          <p:nvPr>
            <p:ph type="title"/>
          </p:nvPr>
        </p:nvSpPr>
        <p:spPr/>
        <p:txBody>
          <a:bodyPr/>
          <a:lstStyle/>
          <a:p>
            <a:r>
              <a:rPr lang="en-US" dirty="0"/>
              <a:t>Project Demo</a:t>
            </a:r>
          </a:p>
        </p:txBody>
      </p:sp>
      <p:cxnSp>
        <p:nvCxnSpPr>
          <p:cNvPr id="5" name="Straight Connector 4">
            <a:extLst>
              <a:ext uri="{FF2B5EF4-FFF2-40B4-BE49-F238E27FC236}">
                <a16:creationId xmlns:a16="http://schemas.microsoft.com/office/drawing/2014/main" id="{71DE1173-162D-5283-7B68-6ADA66F45869}"/>
              </a:ext>
            </a:extLst>
          </p:cNvPr>
          <p:cNvCxnSpPr>
            <a:cxnSpLocks/>
          </p:cNvCxnSpPr>
          <p:nvPr/>
        </p:nvCxnSpPr>
        <p:spPr>
          <a:xfrm>
            <a:off x="597551" y="876302"/>
            <a:ext cx="2954541"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4" name="Slide Number Placeholder 3">
            <a:extLst>
              <a:ext uri="{FF2B5EF4-FFF2-40B4-BE49-F238E27FC236}">
                <a16:creationId xmlns:a16="http://schemas.microsoft.com/office/drawing/2014/main" id="{7B891232-C8ED-6F74-46B7-0044C501D66C}"/>
              </a:ext>
            </a:extLst>
          </p:cNvPr>
          <p:cNvSpPr>
            <a:spLocks noGrp="1"/>
          </p:cNvSpPr>
          <p:nvPr>
            <p:ph type="sldNum" sz="quarter" idx="12"/>
          </p:nvPr>
        </p:nvSpPr>
        <p:spPr/>
        <p:txBody>
          <a:bodyPr/>
          <a:lstStyle/>
          <a:p>
            <a:fld id="{38C60F48-EAB5-A54D-B834-7AA360F30939}" type="slidenum">
              <a:rPr lang="en-US" smtClean="0"/>
              <a:t>15</a:t>
            </a:fld>
            <a:endParaRPr lang="en-US"/>
          </a:p>
        </p:txBody>
      </p:sp>
      <p:pic>
        <p:nvPicPr>
          <p:cNvPr id="7" name="P4-DPDK DDoS Demo">
            <a:hlinkClick r:id="" action="ppaction://media"/>
            <a:extLst>
              <a:ext uri="{FF2B5EF4-FFF2-40B4-BE49-F238E27FC236}">
                <a16:creationId xmlns:a16="http://schemas.microsoft.com/office/drawing/2014/main" id="{A510215C-B213-699F-76EA-84F989B7177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216025" y="1171161"/>
            <a:ext cx="9759950" cy="5489972"/>
          </a:xfrm>
        </p:spPr>
      </p:pic>
    </p:spTree>
    <p:extLst>
      <p:ext uri="{BB962C8B-B14F-4D97-AF65-F5344CB8AC3E}">
        <p14:creationId xmlns:p14="http://schemas.microsoft.com/office/powerpoint/2010/main" val="172786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49" y="889000"/>
            <a:ext cx="10984850" cy="4800599"/>
          </a:xfrm>
        </p:spPr>
        <p:txBody>
          <a:bodyPr>
            <a:normAutofit/>
          </a:bodyPr>
          <a:lstStyle/>
          <a:p>
            <a:pPr marL="342900" indent="-342900">
              <a:lnSpc>
                <a:spcPct val="100000"/>
              </a:lnSpc>
              <a:buClr>
                <a:schemeClr val="accent2"/>
              </a:buClr>
              <a:buFont typeface="Arial" panose="020B0604020202020204" pitchFamily="34" charset="0"/>
              <a:buChar char="•"/>
            </a:pPr>
            <a:r>
              <a:rPr lang="en-US" dirty="0"/>
              <a:t>This paper presents a packet-processing scheme for end devices.</a:t>
            </a:r>
          </a:p>
          <a:p>
            <a:pPr marL="342900" indent="-342900">
              <a:lnSpc>
                <a:spcPct val="100000"/>
              </a:lnSpc>
              <a:buClr>
                <a:schemeClr val="accent2"/>
              </a:buClr>
              <a:buFont typeface="Arial" panose="020B0604020202020204" pitchFamily="34" charset="0"/>
              <a:buChar char="•"/>
            </a:pPr>
            <a:r>
              <a:rPr lang="en-US" dirty="0"/>
              <a:t>The scheme enables programmers to write applications using a high-level language (P4) and obtain high performance (DPDK).</a:t>
            </a:r>
          </a:p>
          <a:p>
            <a:pPr marL="342900" indent="-342900">
              <a:lnSpc>
                <a:spcPct val="100000"/>
              </a:lnSpc>
              <a:buClr>
                <a:schemeClr val="accent2"/>
              </a:buClr>
              <a:buFont typeface="Arial" panose="020B0604020202020204" pitchFamily="34" charset="0"/>
              <a:buChar char="•"/>
            </a:pPr>
            <a:r>
              <a:rPr lang="en-US" dirty="0"/>
              <a:t>The paper showcases the ability of the system to detect DDoS attacks while maintaining the following performance measures:</a:t>
            </a:r>
          </a:p>
          <a:p>
            <a:pPr marL="744538" lvl="1" indent="-287338">
              <a:lnSpc>
                <a:spcPct val="100000"/>
              </a:lnSpc>
              <a:buClr>
                <a:schemeClr val="accent2"/>
              </a:buClr>
              <a:buFont typeface="Wingdings" panose="05000000000000000000" pitchFamily="2" charset="2"/>
              <a:buChar char="Ø"/>
            </a:pPr>
            <a:r>
              <a:rPr lang="en-US" dirty="0"/>
              <a:t>High throughput (100 Gbps)</a:t>
            </a:r>
          </a:p>
          <a:p>
            <a:pPr marL="744538" lvl="1" indent="-287338">
              <a:lnSpc>
                <a:spcPct val="100000"/>
              </a:lnSpc>
              <a:buClr>
                <a:schemeClr val="accent2"/>
              </a:buClr>
              <a:buFont typeface="Wingdings" panose="05000000000000000000" pitchFamily="2" charset="2"/>
              <a:buChar char="Ø"/>
            </a:pPr>
            <a:r>
              <a:rPr lang="en-US" dirty="0"/>
              <a:t>Low latency (&lt; 60 µs)</a:t>
            </a:r>
          </a:p>
          <a:p>
            <a:pPr marL="744538" lvl="1" indent="-287338">
              <a:lnSpc>
                <a:spcPct val="100000"/>
              </a:lnSpc>
              <a:buClr>
                <a:schemeClr val="accent2"/>
              </a:buClr>
              <a:buFont typeface="Wingdings" panose="05000000000000000000" pitchFamily="2" charset="2"/>
              <a:buChar char="Ø"/>
            </a:pPr>
            <a:r>
              <a:rPr lang="en-US" dirty="0"/>
              <a:t>Low inference time (&lt; 2 µs)</a:t>
            </a:r>
          </a:p>
          <a:p>
            <a:pPr marL="744538" lvl="1" indent="-287338">
              <a:lnSpc>
                <a:spcPct val="100000"/>
              </a:lnSpc>
              <a:buClr>
                <a:schemeClr val="accent2"/>
              </a:buClr>
              <a:buFont typeface="Wingdings" panose="05000000000000000000" pitchFamily="2" charset="2"/>
              <a:buChar char="Ø"/>
            </a:pPr>
            <a:r>
              <a:rPr lang="en-US" dirty="0"/>
              <a:t>Low Packet loss (0%)</a:t>
            </a:r>
          </a:p>
        </p:txBody>
      </p:sp>
      <p:sp>
        <p:nvSpPr>
          <p:cNvPr id="8" name="Title 1">
            <a:extLst>
              <a:ext uri="{FF2B5EF4-FFF2-40B4-BE49-F238E27FC236}">
                <a16:creationId xmlns:a16="http://schemas.microsoft.com/office/drawing/2014/main" id="{2AADC870-B31B-47A0-F936-A85E9225B6C7}"/>
              </a:ext>
            </a:extLst>
          </p:cNvPr>
          <p:cNvSpPr>
            <a:spLocks noGrp="1"/>
          </p:cNvSpPr>
          <p:nvPr>
            <p:ph type="title"/>
          </p:nvPr>
        </p:nvSpPr>
        <p:spPr>
          <a:xfrm>
            <a:off x="603575" y="1"/>
            <a:ext cx="10984850" cy="888999"/>
          </a:xfrm>
        </p:spPr>
        <p:txBody>
          <a:bodyPr/>
          <a:lstStyle/>
          <a:p>
            <a:r>
              <a:rPr lang="en-US" dirty="0"/>
              <a:t>Conclusion</a:t>
            </a:r>
          </a:p>
        </p:txBody>
      </p:sp>
      <p:cxnSp>
        <p:nvCxnSpPr>
          <p:cNvPr id="9" name="Straight Connector 8">
            <a:extLst>
              <a:ext uri="{FF2B5EF4-FFF2-40B4-BE49-F238E27FC236}">
                <a16:creationId xmlns:a16="http://schemas.microsoft.com/office/drawing/2014/main" id="{2017BC7A-06BB-4046-B6F1-FFEB2B5E29DB}"/>
              </a:ext>
            </a:extLst>
          </p:cNvPr>
          <p:cNvCxnSpPr>
            <a:cxnSpLocks/>
          </p:cNvCxnSpPr>
          <p:nvPr/>
        </p:nvCxnSpPr>
        <p:spPr>
          <a:xfrm>
            <a:off x="597549" y="876301"/>
            <a:ext cx="2530662"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2" name="Slide Number Placeholder 1">
            <a:extLst>
              <a:ext uri="{FF2B5EF4-FFF2-40B4-BE49-F238E27FC236}">
                <a16:creationId xmlns:a16="http://schemas.microsoft.com/office/drawing/2014/main" id="{F06036AB-31AB-5EA8-3BBD-436D49E8F7E1}"/>
              </a:ext>
            </a:extLst>
          </p:cNvPr>
          <p:cNvSpPr>
            <a:spLocks noGrp="1"/>
          </p:cNvSpPr>
          <p:nvPr>
            <p:ph type="sldNum" sz="quarter" idx="12"/>
          </p:nvPr>
        </p:nvSpPr>
        <p:spPr/>
        <p:txBody>
          <a:bodyPr/>
          <a:lstStyle/>
          <a:p>
            <a:fld id="{38C60F48-EAB5-A54D-B834-7AA360F30939}" type="slidenum">
              <a:rPr lang="en-US" smtClean="0"/>
              <a:t>16</a:t>
            </a:fld>
            <a:endParaRPr lang="en-US"/>
          </a:p>
        </p:txBody>
      </p:sp>
    </p:spTree>
    <p:extLst>
      <p:ext uri="{BB962C8B-B14F-4D97-AF65-F5344CB8AC3E}">
        <p14:creationId xmlns:p14="http://schemas.microsoft.com/office/powerpoint/2010/main" val="2812069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C1748-2F70-A366-F8C2-2706BAE17D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0199FA-9375-6363-5D78-C3B91530FB1F}"/>
              </a:ext>
            </a:extLst>
          </p:cNvPr>
          <p:cNvSpPr>
            <a:spLocks noGrp="1"/>
          </p:cNvSpPr>
          <p:nvPr>
            <p:ph type="title"/>
          </p:nvPr>
        </p:nvSpPr>
        <p:spPr/>
        <p:txBody>
          <a:bodyPr>
            <a:normAutofit/>
          </a:bodyPr>
          <a:lstStyle/>
          <a:p>
            <a:r>
              <a:rPr lang="en-US" dirty="0" err="1"/>
              <a:t>Cybertraining</a:t>
            </a:r>
            <a:r>
              <a:rPr lang="en-US" dirty="0"/>
              <a:t> Material</a:t>
            </a:r>
          </a:p>
        </p:txBody>
      </p:sp>
      <p:sp>
        <p:nvSpPr>
          <p:cNvPr id="6" name="Slide Number Placeholder 5">
            <a:extLst>
              <a:ext uri="{FF2B5EF4-FFF2-40B4-BE49-F238E27FC236}">
                <a16:creationId xmlns:a16="http://schemas.microsoft.com/office/drawing/2014/main" id="{189834F8-23B2-9F63-8668-2347031B841C}"/>
              </a:ext>
            </a:extLst>
          </p:cNvPr>
          <p:cNvSpPr>
            <a:spLocks noGrp="1"/>
          </p:cNvSpPr>
          <p:nvPr>
            <p:ph type="sldNum" sz="quarter" idx="12"/>
          </p:nvPr>
        </p:nvSpPr>
        <p:spPr/>
        <p:txBody>
          <a:bodyPr/>
          <a:lstStyle/>
          <a:p>
            <a:pPr defTabSz="457189">
              <a:defRPr/>
            </a:pPr>
            <a:fld id="{38C60F48-EAB5-A54D-B834-7AA360F30939}" type="slidenum">
              <a:rPr lang="en-US" sz="1051">
                <a:latin typeface="Calibri" panose="020F0502020204030204"/>
                <a:cs typeface="Arial"/>
                <a:sym typeface="Arial"/>
              </a:rPr>
              <a:pPr defTabSz="457189">
                <a:defRPr/>
              </a:pPr>
              <a:t>17</a:t>
            </a:fld>
            <a:endParaRPr lang="en-US" sz="1051">
              <a:latin typeface="Calibri" panose="020F0502020204030204"/>
              <a:cs typeface="Arial"/>
              <a:sym typeface="Arial"/>
            </a:endParaRPr>
          </a:p>
        </p:txBody>
      </p:sp>
      <p:sp>
        <p:nvSpPr>
          <p:cNvPr id="15" name="Content Placeholder 2">
            <a:extLst>
              <a:ext uri="{FF2B5EF4-FFF2-40B4-BE49-F238E27FC236}">
                <a16:creationId xmlns:a16="http://schemas.microsoft.com/office/drawing/2014/main" id="{D6D12135-4B6B-D4AF-0816-974EF50628EA}"/>
              </a:ext>
            </a:extLst>
          </p:cNvPr>
          <p:cNvSpPr txBox="1">
            <a:spLocks/>
          </p:cNvSpPr>
          <p:nvPr/>
        </p:nvSpPr>
        <p:spPr>
          <a:xfrm>
            <a:off x="597550" y="1646486"/>
            <a:ext cx="10984850" cy="4709187"/>
          </a:xfrm>
          <a:prstGeom prst="rect">
            <a:avLst/>
          </a:prstGeom>
        </p:spPr>
        <p:txBody>
          <a:bodyPr vert="horz" lIns="0" tIns="45720" rIns="0" bIns="45720" rtlCol="0">
            <a:normAutofit/>
          </a:bodyPr>
          <a:lstStyle>
            <a:lvl1pPr marL="91440" indent="-91440" algn="just" defTabSz="914400" rtl="0" eaLnBrk="1" latinLnBrk="0" hangingPunct="1">
              <a:lnSpc>
                <a:spcPct val="100000"/>
              </a:lnSpc>
              <a:spcBef>
                <a:spcPts val="300"/>
              </a:spcBef>
              <a:spcAft>
                <a:spcPts val="300"/>
              </a:spcAft>
              <a:buClr>
                <a:schemeClr val="accent1"/>
              </a:buClr>
              <a:buSzPct val="100000"/>
              <a:buFont typeface="Calibri" panose="020F0502020204030204" pitchFamily="34" charset="0"/>
              <a:buChar char=" "/>
              <a:defRPr sz="2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just" defTabSz="914400" rtl="0" eaLnBrk="1" latinLnBrk="0" hangingPunct="1">
              <a:lnSpc>
                <a:spcPct val="90000"/>
              </a:lnSpc>
              <a:spcBef>
                <a:spcPts val="200"/>
              </a:spcBef>
              <a:spcAft>
                <a:spcPts val="2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just" defTabSz="914400" rtl="0" eaLnBrk="1" latinLnBrk="0" hangingPunct="1">
              <a:lnSpc>
                <a:spcPct val="90000"/>
              </a:lnSpc>
              <a:spcBef>
                <a:spcPts val="200"/>
              </a:spcBef>
              <a:spcAft>
                <a:spcPts val="2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just" defTabSz="914400" rtl="0" eaLnBrk="1" latinLnBrk="0" hangingPunct="1">
              <a:lnSpc>
                <a:spcPct val="90000"/>
              </a:lnSpc>
              <a:spcBef>
                <a:spcPts val="200"/>
              </a:spcBef>
              <a:spcAft>
                <a:spcPts val="200"/>
              </a:spcAft>
              <a:buClr>
                <a:schemeClr val="accent1"/>
              </a:buClr>
              <a:buFont typeface="Calibri" pitchFamily="34" charset="0"/>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just" defTabSz="914400" rtl="0" eaLnBrk="1" latinLnBrk="0" hangingPunct="1">
              <a:lnSpc>
                <a:spcPct val="90000"/>
              </a:lnSpc>
              <a:spcBef>
                <a:spcPts val="200"/>
              </a:spcBef>
              <a:spcAft>
                <a:spcPts val="200"/>
              </a:spcAft>
              <a:buClr>
                <a:schemeClr val="accent1"/>
              </a:buClr>
              <a:buFont typeface="Calibri" pitchFamily="34" charset="0"/>
              <a:buChar char="◦"/>
              <a:defRPr sz="1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4675" indent="-292100" algn="l">
              <a:spcBef>
                <a:spcPts val="600"/>
              </a:spcBef>
              <a:spcAft>
                <a:spcPts val="0"/>
              </a:spcAft>
              <a:buClr>
                <a:schemeClr val="accent2"/>
              </a:buClr>
              <a:buFont typeface="Wingdings" panose="05000000000000000000" pitchFamily="2" charset="2"/>
              <a:buChar char="Ø"/>
            </a:pPr>
            <a:endParaRPr lang="en-US" sz="1800" dirty="0">
              <a:ea typeface="Calibri" panose="020F0502020204030204" pitchFamily="34" charset="0"/>
            </a:endParaRPr>
          </a:p>
        </p:txBody>
      </p:sp>
      <p:cxnSp>
        <p:nvCxnSpPr>
          <p:cNvPr id="7" name="Straight Connector 6">
            <a:extLst>
              <a:ext uri="{FF2B5EF4-FFF2-40B4-BE49-F238E27FC236}">
                <a16:creationId xmlns:a16="http://schemas.microsoft.com/office/drawing/2014/main" id="{2B51E991-BC12-AE75-E5D1-0EA18EBF6E6E}"/>
              </a:ext>
            </a:extLst>
          </p:cNvPr>
          <p:cNvCxnSpPr>
            <a:cxnSpLocks/>
          </p:cNvCxnSpPr>
          <p:nvPr/>
        </p:nvCxnSpPr>
        <p:spPr>
          <a:xfrm>
            <a:off x="597551" y="876301"/>
            <a:ext cx="4819275"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8" name="TextBox 7">
            <a:extLst>
              <a:ext uri="{FF2B5EF4-FFF2-40B4-BE49-F238E27FC236}">
                <a16:creationId xmlns:a16="http://schemas.microsoft.com/office/drawing/2014/main" id="{E9FE3559-C15B-5BB8-CD11-9B808002A9D0}"/>
              </a:ext>
            </a:extLst>
          </p:cNvPr>
          <p:cNvSpPr txBox="1"/>
          <p:nvPr/>
        </p:nvSpPr>
        <p:spPr>
          <a:xfrm>
            <a:off x="332033" y="1491239"/>
            <a:ext cx="5821437" cy="3003386"/>
          </a:xfrm>
          <a:prstGeom prst="rect">
            <a:avLst/>
          </a:prstGeom>
          <a:noFill/>
        </p:spPr>
        <p:txBody>
          <a:bodyPr wrap="square" rtlCol="0">
            <a:spAutoFit/>
          </a:bodyPr>
          <a:lstStyle/>
          <a:p>
            <a:pPr defTabSz="914400">
              <a:buClr>
                <a:srgbClr val="000000"/>
              </a:buClr>
              <a:buFont typeface="Arial"/>
              <a:buNone/>
            </a:pPr>
            <a:r>
              <a:rPr lang="en-US" sz="1600" b="1" kern="0" dirty="0">
                <a:solidFill>
                  <a:srgbClr val="01000B"/>
                </a:solidFill>
                <a:latin typeface="Arial"/>
                <a:cs typeface="Arial"/>
                <a:sym typeface="Arial"/>
              </a:rPr>
              <a:t>Programmable data plane devices </a:t>
            </a:r>
          </a:p>
          <a:p>
            <a:pPr marL="228600" indent="-228600" defTabSz="914400">
              <a:spcBef>
                <a:spcPts val="450"/>
              </a:spcBef>
              <a:buClr>
                <a:srgbClr val="01000B"/>
              </a:buClr>
              <a:buFont typeface="+mj-lt"/>
              <a:buAutoNum type="arabicPeriod"/>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P4-DPDK Security</a:t>
            </a:r>
          </a:p>
          <a:p>
            <a:pPr marL="228600" indent="-228600" defTabSz="914400">
              <a:spcBef>
                <a:spcPts val="450"/>
              </a:spcBef>
              <a:buClr>
                <a:srgbClr val="01000B"/>
              </a:buClr>
              <a:buFont typeface="+mj-lt"/>
              <a:buAutoNum type="arabicPeriod"/>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Introduction to P4-DPDK</a:t>
            </a:r>
          </a:p>
          <a:p>
            <a:pPr marL="228600" indent="-228600" defTabSz="914400">
              <a:spcBef>
                <a:spcPts val="450"/>
              </a:spcBef>
              <a:buClr>
                <a:srgbClr val="01000B"/>
              </a:buClr>
              <a:buFont typeface="+mj-lt"/>
              <a:buAutoNum type="arabicPeriod"/>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Cybersecurity Apps with P4 Programmable Data Planes</a:t>
            </a:r>
          </a:p>
          <a:p>
            <a:pPr marL="228600" indent="-228600" defTabSz="914400">
              <a:spcBef>
                <a:spcPts val="450"/>
              </a:spcBef>
              <a:buClr>
                <a:srgbClr val="01000B"/>
              </a:buClr>
              <a:buFont typeface="+mj-lt"/>
              <a:buAutoNum type="arabicPeriod"/>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P4 Programmable Data Planes: Applications, Stateful Elements, Custom Packet Processing</a:t>
            </a:r>
          </a:p>
          <a:p>
            <a:pPr marL="228600" indent="-228600" defTabSz="914400">
              <a:spcBef>
                <a:spcPts val="450"/>
              </a:spcBef>
              <a:buClr>
                <a:srgbClr val="01000B"/>
              </a:buClr>
              <a:buFont typeface="+mj-lt"/>
              <a:buAutoNum type="arabicPeriod"/>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Intro to P4 Programmable Switches</a:t>
            </a:r>
          </a:p>
          <a:p>
            <a:pPr marL="228600" indent="-228600" defTabSz="914400">
              <a:spcBef>
                <a:spcPts val="450"/>
              </a:spcBef>
              <a:buClr>
                <a:srgbClr val="01000B"/>
              </a:buClr>
              <a:buFont typeface="+mj-lt"/>
              <a:buAutoNum type="arabicPeriod"/>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Intro to P4 Programmable Switches with Intel’s Tofino</a:t>
            </a:r>
          </a:p>
          <a:p>
            <a:pPr marL="228600" indent="-228600" defTabSz="914400">
              <a:spcBef>
                <a:spcPts val="450"/>
              </a:spcBef>
              <a:buClr>
                <a:srgbClr val="01000B"/>
              </a:buClr>
              <a:buFont typeface="+mj-lt"/>
              <a:buAutoNum type="arabicPeriod"/>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P4 Monitoring Applications</a:t>
            </a:r>
            <a:endParaRPr lang="en-US" sz="1600" kern="0" dirty="0">
              <a:solidFill>
                <a:srgbClr val="000000"/>
              </a:solidFill>
              <a:latin typeface="Arial"/>
              <a:cs typeface="Arial"/>
              <a:sym typeface="Arial"/>
            </a:endParaRPr>
          </a:p>
          <a:p>
            <a:pPr defTabSz="914400">
              <a:buClr>
                <a:srgbClr val="000000"/>
              </a:buClr>
              <a:buFont typeface="Arial"/>
              <a:buNone/>
            </a:pPr>
            <a:endParaRPr lang="en-US" sz="1600" kern="0" dirty="0">
              <a:solidFill>
                <a:srgbClr val="000000"/>
              </a:solidFill>
              <a:latin typeface="Arial"/>
              <a:cs typeface="Arial"/>
              <a:sym typeface="Arial"/>
            </a:endParaRPr>
          </a:p>
        </p:txBody>
      </p:sp>
      <p:sp>
        <p:nvSpPr>
          <p:cNvPr id="10" name="TextBox 9">
            <a:extLst>
              <a:ext uri="{FF2B5EF4-FFF2-40B4-BE49-F238E27FC236}">
                <a16:creationId xmlns:a16="http://schemas.microsoft.com/office/drawing/2014/main" id="{D1656FD7-B9CE-EBF3-EC1A-D55700D762C0}"/>
              </a:ext>
            </a:extLst>
          </p:cNvPr>
          <p:cNvSpPr txBox="1"/>
          <p:nvPr/>
        </p:nvSpPr>
        <p:spPr>
          <a:xfrm>
            <a:off x="6303025" y="1561794"/>
            <a:ext cx="5602362" cy="2510944"/>
          </a:xfrm>
          <a:prstGeom prst="rect">
            <a:avLst/>
          </a:prstGeom>
          <a:noFill/>
        </p:spPr>
        <p:txBody>
          <a:bodyPr wrap="square" rtlCol="0">
            <a:spAutoFit/>
          </a:bodyPr>
          <a:lstStyle/>
          <a:p>
            <a:pPr defTabSz="914400">
              <a:buClr>
                <a:srgbClr val="000000"/>
              </a:buClr>
              <a:buFont typeface="Arial"/>
              <a:buNone/>
            </a:pPr>
            <a:r>
              <a:rPr lang="en-US" sz="1600" b="1" kern="0" dirty="0">
                <a:solidFill>
                  <a:srgbClr val="01000B"/>
                </a:solidFill>
                <a:latin typeface="Arial"/>
                <a:cs typeface="Arial"/>
                <a:sym typeface="Arial"/>
              </a:rPr>
              <a:t>Traditional Protocols</a:t>
            </a:r>
          </a:p>
          <a:p>
            <a:pPr marL="400050" indent="-400050" defTabSz="914400">
              <a:spcBef>
                <a:spcPts val="450"/>
              </a:spcBef>
              <a:buFont typeface="+mj-lt"/>
              <a:buAutoNum type="arabicPeriod" startAt="8"/>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Software-defined Networking (SDN)</a:t>
            </a:r>
          </a:p>
          <a:p>
            <a:pPr marL="400050" indent="-400050" defTabSz="914400">
              <a:spcBef>
                <a:spcPts val="450"/>
              </a:spcBef>
              <a:buFont typeface="+mj-lt"/>
              <a:buAutoNum type="arabicPeriod" startAt="8"/>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Open </a:t>
            </a:r>
            <a:r>
              <a:rPr lang="en-US" sz="1600"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vSwitch</a:t>
            </a:r>
            <a:endPar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marL="400050" indent="-400050" defTabSz="914400">
              <a:spcBef>
                <a:spcPts val="450"/>
              </a:spcBef>
              <a:buFont typeface="+mj-lt"/>
              <a:buAutoNum type="arabicPeriod" startAt="8"/>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Network Tools and Protocols</a:t>
            </a:r>
          </a:p>
          <a:p>
            <a:pPr marL="400050" indent="-400050" defTabSz="914400">
              <a:spcBef>
                <a:spcPts val="450"/>
              </a:spcBef>
              <a:buFont typeface="+mj-lt"/>
              <a:buAutoNum type="arabicPeriod" startAt="8"/>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Introduction to IPv6</a:t>
            </a:r>
          </a:p>
          <a:p>
            <a:pPr marL="400050" indent="-400050" defTabSz="914400">
              <a:spcBef>
                <a:spcPts val="450"/>
              </a:spcBef>
              <a:buFont typeface="+mj-lt"/>
              <a:buAutoNum type="arabicPeriod" startAt="8"/>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Open Shortest Path First (OSPF)</a:t>
            </a:r>
          </a:p>
          <a:p>
            <a:pPr marL="400050" indent="-400050" defTabSz="914400">
              <a:spcBef>
                <a:spcPts val="450"/>
              </a:spcBef>
              <a:buFont typeface="+mj-lt"/>
              <a:buAutoNum type="arabicPeriod" startAt="8"/>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Introduction to BGP</a:t>
            </a:r>
          </a:p>
          <a:p>
            <a:pPr marL="400050" indent="-400050" defTabSz="914400">
              <a:spcBef>
                <a:spcPts val="450"/>
              </a:spcBef>
              <a:buFont typeface="+mj-lt"/>
              <a:buAutoNum type="arabicPeriod" startAt="8"/>
            </a:pPr>
            <a:r>
              <a:rPr lang="en-US" sz="16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MPLS and Advanced BGP</a:t>
            </a:r>
          </a:p>
        </p:txBody>
      </p:sp>
      <p:pic>
        <p:nvPicPr>
          <p:cNvPr id="12" name="Picture 11">
            <a:extLst>
              <a:ext uri="{FF2B5EF4-FFF2-40B4-BE49-F238E27FC236}">
                <a16:creationId xmlns:a16="http://schemas.microsoft.com/office/drawing/2014/main" id="{5CC16794-9FEE-F2E3-340B-00EACB9C7F52}"/>
              </a:ext>
            </a:extLst>
          </p:cNvPr>
          <p:cNvPicPr>
            <a:picLocks noChangeAspect="1"/>
          </p:cNvPicPr>
          <p:nvPr/>
        </p:nvPicPr>
        <p:blipFill>
          <a:blip r:embed="rId3"/>
          <a:stretch>
            <a:fillRect/>
          </a:stretch>
        </p:blipFill>
        <p:spPr>
          <a:xfrm>
            <a:off x="2382508" y="4280500"/>
            <a:ext cx="1579559" cy="2361845"/>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28CBA558-E737-E1F6-D295-E670B602200E}"/>
              </a:ext>
            </a:extLst>
          </p:cNvPr>
          <p:cNvSpPr txBox="1"/>
          <p:nvPr/>
        </p:nvSpPr>
        <p:spPr>
          <a:xfrm>
            <a:off x="6303025" y="4441743"/>
            <a:ext cx="4984100" cy="2200602"/>
          </a:xfrm>
          <a:prstGeom prst="rect">
            <a:avLst/>
          </a:prstGeom>
          <a:noFill/>
        </p:spPr>
        <p:txBody>
          <a:bodyPr wrap="square" rtlCol="0">
            <a:spAutoFit/>
          </a:bodyPr>
          <a:lstStyle/>
          <a:p>
            <a:pPr marL="342900" indent="-342900" defTabSz="914400">
              <a:buClr>
                <a:srgbClr val="000000"/>
              </a:buClr>
              <a:buFont typeface="Arial"/>
              <a:buNone/>
            </a:pPr>
            <a:r>
              <a:rPr lang="en-US" sz="1600" b="1" kern="0" dirty="0">
                <a:solidFill>
                  <a:srgbClr val="01000B"/>
                </a:solidFill>
                <a:latin typeface="Arial"/>
                <a:cs typeface="Arial"/>
                <a:sym typeface="Arial"/>
              </a:rPr>
              <a:t>Cybersecurity, Management, and Science DMZs</a:t>
            </a:r>
          </a:p>
          <a:p>
            <a:pPr marL="342900" indent="-342900" defTabSz="914400">
              <a:spcBef>
                <a:spcPts val="450"/>
              </a:spcBef>
              <a:buClr>
                <a:srgbClr val="01000B"/>
              </a:buClr>
              <a:buFont typeface="+mj-lt"/>
              <a:buAutoNum type="arabicPeriod" startAt="15"/>
            </a:pPr>
            <a:r>
              <a:rPr lang="en-US" sz="1600" kern="0" dirty="0">
                <a:solidFill>
                  <a:srgbClr val="01000B"/>
                </a:solidFill>
                <a:latin typeface="Arial" panose="020B0604020202020204" pitchFamily="34" charset="0"/>
                <a:ea typeface="Calibri" panose="020F0502020204030204" pitchFamily="34" charset="0"/>
                <a:cs typeface="Arial" panose="020B0604020202020204" pitchFamily="34" charset="0"/>
                <a:sym typeface="Arial"/>
              </a:rPr>
              <a:t>Zeek IDS/IPS</a:t>
            </a:r>
          </a:p>
          <a:p>
            <a:pPr marL="342900" indent="-342900" defTabSz="914400">
              <a:spcBef>
                <a:spcPts val="450"/>
              </a:spcBef>
              <a:buClr>
                <a:srgbClr val="01000B"/>
              </a:buClr>
              <a:buFont typeface="+mj-lt"/>
              <a:buAutoNum type="arabicPeriod" startAt="15"/>
            </a:pPr>
            <a:r>
              <a:rPr lang="en-US" sz="1600" kern="0" dirty="0">
                <a:solidFill>
                  <a:srgbClr val="01000B"/>
                </a:solidFill>
                <a:latin typeface="Arial" panose="020B0604020202020204" pitchFamily="34" charset="0"/>
                <a:ea typeface="Calibri" panose="020F0502020204030204" pitchFamily="34" charset="0"/>
                <a:cs typeface="Arial" panose="020B0604020202020204" pitchFamily="34" charset="0"/>
                <a:sym typeface="Arial"/>
              </a:rPr>
              <a:t>Cybersecurity Fundamentals</a:t>
            </a:r>
          </a:p>
          <a:p>
            <a:pPr marL="342900" indent="-342900" defTabSz="914400">
              <a:spcBef>
                <a:spcPts val="450"/>
              </a:spcBef>
              <a:buClr>
                <a:srgbClr val="01000B"/>
              </a:buClr>
              <a:buFont typeface="+mj-lt"/>
              <a:buAutoNum type="arabicPeriod" startAt="15"/>
            </a:pPr>
            <a:r>
              <a:rPr lang="en-US" sz="1600" kern="0" dirty="0" err="1">
                <a:solidFill>
                  <a:srgbClr val="01000B"/>
                </a:solidFill>
                <a:latin typeface="Arial" panose="020B0604020202020204" pitchFamily="34" charset="0"/>
                <a:ea typeface="Calibri" panose="020F0502020204030204" pitchFamily="34" charset="0"/>
                <a:cs typeface="Arial" panose="020B0604020202020204" pitchFamily="34" charset="0"/>
                <a:sym typeface="Arial"/>
              </a:rPr>
              <a:t>perfSONAR</a:t>
            </a:r>
            <a:r>
              <a:rPr lang="en-US" sz="1600" kern="0" dirty="0">
                <a:solidFill>
                  <a:srgbClr val="01000B"/>
                </a:solidFill>
                <a:latin typeface="Arial" panose="020B0604020202020204" pitchFamily="34" charset="0"/>
                <a:ea typeface="Calibri" panose="020F0502020204030204" pitchFamily="34" charset="0"/>
                <a:cs typeface="Arial" panose="020B0604020202020204" pitchFamily="34" charset="0"/>
                <a:sym typeface="Arial"/>
              </a:rPr>
              <a:t> 5</a:t>
            </a:r>
          </a:p>
          <a:p>
            <a:pPr marL="342900" indent="-342900" defTabSz="914400">
              <a:spcBef>
                <a:spcPts val="450"/>
              </a:spcBef>
              <a:buClr>
                <a:srgbClr val="01000B"/>
              </a:buClr>
              <a:buFont typeface="+mj-lt"/>
              <a:buAutoNum type="arabicPeriod" startAt="15"/>
            </a:pPr>
            <a:r>
              <a:rPr lang="en-US" sz="1600" kern="0" dirty="0">
                <a:solidFill>
                  <a:srgbClr val="01000B"/>
                </a:solidFill>
                <a:latin typeface="Arial" panose="020B0604020202020204" pitchFamily="34" charset="0"/>
                <a:ea typeface="Calibri" panose="020F0502020204030204" pitchFamily="34" charset="0"/>
                <a:cs typeface="Arial" panose="020B0604020202020204" pitchFamily="34" charset="0"/>
                <a:sym typeface="Arial"/>
              </a:rPr>
              <a:t>P4-perfSONAR</a:t>
            </a:r>
          </a:p>
          <a:p>
            <a:pPr marL="342900" indent="-342900" defTabSz="914400">
              <a:spcBef>
                <a:spcPts val="450"/>
              </a:spcBef>
              <a:buClr>
                <a:srgbClr val="01000B"/>
              </a:buClr>
              <a:buFont typeface="+mj-lt"/>
              <a:buAutoNum type="arabicPeriod" startAt="15"/>
            </a:pPr>
            <a:r>
              <a:rPr lang="en-US" sz="1600" kern="0" dirty="0">
                <a:solidFill>
                  <a:srgbClr val="01000B"/>
                </a:solidFill>
                <a:latin typeface="Arial" panose="020B0604020202020204" pitchFamily="34" charset="0"/>
                <a:ea typeface="Calibri" panose="020F0502020204030204" pitchFamily="34" charset="0"/>
                <a:cs typeface="Arial" panose="020B0604020202020204" pitchFamily="34" charset="0"/>
                <a:sym typeface="Arial"/>
              </a:rPr>
              <a:t>Network Management Tools</a:t>
            </a:r>
          </a:p>
          <a:p>
            <a:pPr marL="342900" indent="-342900" defTabSz="914400">
              <a:spcBef>
                <a:spcPts val="450"/>
              </a:spcBef>
              <a:buClr>
                <a:srgbClr val="01000B"/>
              </a:buClr>
              <a:buFont typeface="+mj-lt"/>
              <a:buAutoNum type="arabicPeriod" startAt="15"/>
            </a:pPr>
            <a:r>
              <a:rPr lang="en-US" sz="1600" kern="0" dirty="0">
                <a:solidFill>
                  <a:srgbClr val="01000B"/>
                </a:solidFill>
                <a:latin typeface="Arial" panose="020B0604020202020204" pitchFamily="34" charset="0"/>
                <a:ea typeface="Calibri" panose="020F0502020204030204" pitchFamily="34" charset="0"/>
                <a:cs typeface="Arial" panose="020B0604020202020204" pitchFamily="34" charset="0"/>
                <a:sym typeface="Arial"/>
              </a:rPr>
              <a:t>High-speed Networks: A Tutorial</a:t>
            </a:r>
          </a:p>
        </p:txBody>
      </p:sp>
      <p:pic>
        <p:nvPicPr>
          <p:cNvPr id="19" name="Picture 18">
            <a:extLst>
              <a:ext uri="{FF2B5EF4-FFF2-40B4-BE49-F238E27FC236}">
                <a16:creationId xmlns:a16="http://schemas.microsoft.com/office/drawing/2014/main" id="{CA0A6F0F-CB5B-4E2C-1F0F-0EB27DD029F6}"/>
              </a:ext>
            </a:extLst>
          </p:cNvPr>
          <p:cNvPicPr>
            <a:picLocks noChangeAspect="1"/>
          </p:cNvPicPr>
          <p:nvPr/>
        </p:nvPicPr>
        <p:blipFill>
          <a:blip r:embed="rId4"/>
          <a:stretch>
            <a:fillRect/>
          </a:stretch>
        </p:blipFill>
        <p:spPr>
          <a:xfrm>
            <a:off x="10238432" y="87858"/>
            <a:ext cx="1778077" cy="1703210"/>
          </a:xfrm>
          <a:prstGeom prst="rect">
            <a:avLst/>
          </a:prstGeom>
        </p:spPr>
      </p:pic>
      <p:sp>
        <p:nvSpPr>
          <p:cNvPr id="23" name="TextBox 22">
            <a:extLst>
              <a:ext uri="{FF2B5EF4-FFF2-40B4-BE49-F238E27FC236}">
                <a16:creationId xmlns:a16="http://schemas.microsoft.com/office/drawing/2014/main" id="{67BBAE0D-6197-3E49-B7D4-0872136E9AE7}"/>
              </a:ext>
            </a:extLst>
          </p:cNvPr>
          <p:cNvSpPr txBox="1"/>
          <p:nvPr/>
        </p:nvSpPr>
        <p:spPr>
          <a:xfrm>
            <a:off x="332033" y="1069514"/>
            <a:ext cx="9906399" cy="369332"/>
          </a:xfrm>
          <a:prstGeom prst="rect">
            <a:avLst/>
          </a:prstGeom>
          <a:noFill/>
        </p:spPr>
        <p:txBody>
          <a:bodyPr wrap="square">
            <a:spAutoFit/>
          </a:bodyPr>
          <a:lstStyle/>
          <a:p>
            <a:pPr defTabSz="914400">
              <a:spcBef>
                <a:spcPts val="600"/>
              </a:spcBef>
              <a:buClr>
                <a:srgbClr val="5EBCC5"/>
              </a:buClr>
              <a:buFont typeface="Arial"/>
              <a:buNone/>
            </a:pPr>
            <a:r>
              <a:rPr lang="en-US" kern="0" dirty="0">
                <a:solidFill>
                  <a:srgbClr val="000000"/>
                </a:solidFill>
                <a:latin typeface="Arial"/>
                <a:ea typeface="Calibri" panose="020F0502020204030204" pitchFamily="34" charset="0"/>
                <a:cs typeface="Arial"/>
                <a:sym typeface="Arial"/>
              </a:rPr>
              <a:t>Information about lab libraries is available at </a:t>
            </a:r>
            <a:r>
              <a:rPr lang="en-US" kern="0" dirty="0">
                <a:solidFill>
                  <a:srgbClr val="000000"/>
                </a:solidFill>
                <a:latin typeface="Arial"/>
                <a:cs typeface="Arial"/>
                <a:sym typeface="Arial"/>
                <a:hlinkClick r:id="rId5"/>
              </a:rPr>
              <a:t>https://research.cec.sc.edu/cyberinfra/cybertraining</a:t>
            </a:r>
            <a:r>
              <a:rPr lang="en-US" kern="0" dirty="0">
                <a:solidFill>
                  <a:srgbClr val="000000"/>
                </a:solidFill>
                <a:latin typeface="Arial"/>
                <a:cs typeface="Arial"/>
                <a:sym typeface="Arial"/>
              </a:rPr>
              <a:t> </a:t>
            </a:r>
            <a:endParaRPr lang="en-US" kern="0" dirty="0">
              <a:solidFill>
                <a:srgbClr val="000000"/>
              </a:solidFill>
              <a:latin typeface="Arial"/>
              <a:ea typeface="Calibri" panose="020F0502020204030204" pitchFamily="34" charset="0"/>
              <a:cs typeface="Arial"/>
              <a:sym typeface="Arial"/>
            </a:endParaRPr>
          </a:p>
        </p:txBody>
      </p:sp>
    </p:spTree>
    <p:extLst>
      <p:ext uri="{BB962C8B-B14F-4D97-AF65-F5344CB8AC3E}">
        <p14:creationId xmlns:p14="http://schemas.microsoft.com/office/powerpoint/2010/main" val="2352544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6D1CD3B-5971-4BCB-BC90-397FEB1F06A5}"/>
              </a:ext>
            </a:extLst>
          </p:cNvPr>
          <p:cNvSpPr>
            <a:spLocks noGrp="1"/>
          </p:cNvSpPr>
          <p:nvPr>
            <p:ph idx="4294967295"/>
          </p:nvPr>
        </p:nvSpPr>
        <p:spPr>
          <a:xfrm>
            <a:off x="631142" y="1069592"/>
            <a:ext cx="10929716" cy="4718815"/>
          </a:xfrm>
        </p:spPr>
        <p:txBody>
          <a:bodyPr>
            <a:normAutofit/>
          </a:bodyPr>
          <a:lstStyle/>
          <a:p>
            <a:pPr marL="233357" indent="-233357" algn="just">
              <a:lnSpc>
                <a:spcPct val="100000"/>
              </a:lnSpc>
              <a:spcBef>
                <a:spcPts val="600"/>
              </a:spcBef>
              <a:spcAft>
                <a:spcPts val="600"/>
              </a:spcAft>
              <a:buClr>
                <a:schemeClr val="accent2"/>
              </a:buClr>
              <a:buFont typeface="Arial" panose="020B0604020202020204" pitchFamily="34" charset="0"/>
              <a:buChar char="•"/>
            </a:pPr>
            <a:r>
              <a:rPr lang="en-US" sz="2200" dirty="0">
                <a:latin typeface="Arial" panose="020B0604020202020204" pitchFamily="34" charset="0"/>
                <a:cs typeface="Arial" panose="020B0604020202020204" pitchFamily="34" charset="0"/>
              </a:rPr>
              <a:t>This work was supported by the U.S. National Science Foundation (NSF), under awards 2417823, 2346726, and 2403360. The authors would also like to acknowledge the FABRIC team.</a:t>
            </a:r>
          </a:p>
          <a:p>
            <a:pPr marL="233357" indent="-233357">
              <a:lnSpc>
                <a:spcPct val="100000"/>
              </a:lnSpc>
              <a:spcBef>
                <a:spcPts val="600"/>
              </a:spcBef>
              <a:spcAft>
                <a:spcPts val="600"/>
              </a:spcAft>
              <a:buClr>
                <a:schemeClr val="accent2"/>
              </a:buClr>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813C0D9-AC72-44F5-90CD-A581CECC92C8}"/>
              </a:ext>
            </a:extLst>
          </p:cNvPr>
          <p:cNvPicPr>
            <a:picLocks noChangeAspect="1"/>
          </p:cNvPicPr>
          <p:nvPr/>
        </p:nvPicPr>
        <p:blipFill>
          <a:blip r:embed="rId3"/>
          <a:stretch>
            <a:fillRect/>
          </a:stretch>
        </p:blipFill>
        <p:spPr>
          <a:xfrm>
            <a:off x="2130600" y="3429000"/>
            <a:ext cx="2649007" cy="1936751"/>
          </a:xfrm>
          <a:prstGeom prst="rect">
            <a:avLst/>
          </a:prstGeom>
        </p:spPr>
      </p:pic>
      <p:sp>
        <p:nvSpPr>
          <p:cNvPr id="8" name="Title 1">
            <a:extLst>
              <a:ext uri="{FF2B5EF4-FFF2-40B4-BE49-F238E27FC236}">
                <a16:creationId xmlns:a16="http://schemas.microsoft.com/office/drawing/2014/main" id="{293EB367-88D5-AFD9-1EEC-59AFFC3618C3}"/>
              </a:ext>
            </a:extLst>
          </p:cNvPr>
          <p:cNvSpPr>
            <a:spLocks noGrp="1"/>
          </p:cNvSpPr>
          <p:nvPr>
            <p:ph type="title"/>
          </p:nvPr>
        </p:nvSpPr>
        <p:spPr>
          <a:xfrm>
            <a:off x="603575" y="1"/>
            <a:ext cx="10984850" cy="888999"/>
          </a:xfrm>
        </p:spPr>
        <p:txBody>
          <a:bodyPr/>
          <a:lstStyle/>
          <a:p>
            <a:r>
              <a:rPr lang="en-US" dirty="0"/>
              <a:t>Acknowledgement</a:t>
            </a:r>
          </a:p>
        </p:txBody>
      </p:sp>
      <p:cxnSp>
        <p:nvCxnSpPr>
          <p:cNvPr id="11" name="Straight Connector 10">
            <a:extLst>
              <a:ext uri="{FF2B5EF4-FFF2-40B4-BE49-F238E27FC236}">
                <a16:creationId xmlns:a16="http://schemas.microsoft.com/office/drawing/2014/main" id="{76B311CA-910C-D2AE-0B60-BB6381D53B3F}"/>
              </a:ext>
            </a:extLst>
          </p:cNvPr>
          <p:cNvCxnSpPr>
            <a:cxnSpLocks/>
          </p:cNvCxnSpPr>
          <p:nvPr/>
        </p:nvCxnSpPr>
        <p:spPr>
          <a:xfrm>
            <a:off x="603575" y="876301"/>
            <a:ext cx="4053769"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2" name="Picture 2" descr="FABRIC Portal">
            <a:extLst>
              <a:ext uri="{FF2B5EF4-FFF2-40B4-BE49-F238E27FC236}">
                <a16:creationId xmlns:a16="http://schemas.microsoft.com/office/drawing/2014/main" id="{E8995AA0-C1C3-5656-C0EE-1B1BA7A3E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674" y="3992562"/>
            <a:ext cx="5657850" cy="8096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9479CE3-868A-428D-1B7E-8EC570CF0789}"/>
              </a:ext>
            </a:extLst>
          </p:cNvPr>
          <p:cNvSpPr>
            <a:spLocks noGrp="1"/>
          </p:cNvSpPr>
          <p:nvPr>
            <p:ph type="sldNum" sz="quarter" idx="12"/>
          </p:nvPr>
        </p:nvSpPr>
        <p:spPr/>
        <p:txBody>
          <a:bodyPr/>
          <a:lstStyle/>
          <a:p>
            <a:fld id="{38C60F48-EAB5-A54D-B834-7AA360F30939}" type="slidenum">
              <a:rPr lang="en-US" smtClean="0"/>
              <a:t>18</a:t>
            </a:fld>
            <a:endParaRPr lang="en-US"/>
          </a:p>
        </p:txBody>
      </p:sp>
    </p:spTree>
    <p:extLst>
      <p:ext uri="{BB962C8B-B14F-4D97-AF65-F5344CB8AC3E}">
        <p14:creationId xmlns:p14="http://schemas.microsoft.com/office/powerpoint/2010/main" val="350606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68CCB4-EB84-4BFF-9534-F289C868CB08}"/>
              </a:ext>
            </a:extLst>
          </p:cNvPr>
          <p:cNvPicPr>
            <a:picLocks noChangeAspect="1"/>
          </p:cNvPicPr>
          <p:nvPr/>
        </p:nvPicPr>
        <p:blipFill>
          <a:blip r:embed="rId2"/>
          <a:stretch>
            <a:fillRect/>
          </a:stretch>
        </p:blipFill>
        <p:spPr>
          <a:xfrm>
            <a:off x="4060773" y="3178602"/>
            <a:ext cx="4070454" cy="2516732"/>
          </a:xfrm>
          <a:prstGeom prst="rect">
            <a:avLst/>
          </a:prstGeom>
        </p:spPr>
      </p:pic>
      <p:sp>
        <p:nvSpPr>
          <p:cNvPr id="9" name="TextBox 8">
            <a:extLst>
              <a:ext uri="{FF2B5EF4-FFF2-40B4-BE49-F238E27FC236}">
                <a16:creationId xmlns:a16="http://schemas.microsoft.com/office/drawing/2014/main" id="{5767D0F4-360E-7DD7-7D0B-4FE113459AED}"/>
              </a:ext>
            </a:extLst>
          </p:cNvPr>
          <p:cNvSpPr txBox="1"/>
          <p:nvPr/>
        </p:nvSpPr>
        <p:spPr>
          <a:xfrm>
            <a:off x="357880" y="1030463"/>
            <a:ext cx="11002616" cy="2015936"/>
          </a:xfrm>
          <a:prstGeom prst="rect">
            <a:avLst/>
          </a:prstGeom>
          <a:noFill/>
        </p:spPr>
        <p:txBody>
          <a:bodyPr wrap="square">
            <a:spAutoFit/>
          </a:bodyPr>
          <a:lstStyle/>
          <a:p>
            <a:pPr marL="0" lvl="0" indent="0" algn="ctr" rtl="0">
              <a:spcBef>
                <a:spcPts val="0"/>
              </a:spcBef>
              <a:spcAft>
                <a:spcPts val="0"/>
              </a:spcAft>
              <a:buNone/>
            </a:pPr>
            <a:r>
              <a:rPr lang="en-US" sz="2500" dirty="0">
                <a:latin typeface="Calibri"/>
                <a:ea typeface="Calibri"/>
                <a:cs typeface="Calibri"/>
                <a:sym typeface="Calibri"/>
              </a:rPr>
              <a:t>For additional information, please refer to </a:t>
            </a:r>
          </a:p>
          <a:p>
            <a:pPr algn="ctr"/>
            <a:r>
              <a:rPr lang="en-US" sz="2500" dirty="0">
                <a:latin typeface="Calibri"/>
                <a:ea typeface="Calibri"/>
                <a:cs typeface="Calibri"/>
                <a:sym typeface="Calibri"/>
                <a:hlinkClick r:id="rId3"/>
              </a:rPr>
              <a:t>https://research.cec.sc.edu/cyberinfra/</a:t>
            </a:r>
            <a:r>
              <a:rPr lang="en-US" sz="2500" dirty="0">
                <a:latin typeface="Calibri"/>
                <a:ea typeface="Calibri"/>
                <a:cs typeface="Calibri"/>
                <a:sym typeface="Calibri"/>
              </a:rPr>
              <a:t> </a:t>
            </a:r>
          </a:p>
          <a:p>
            <a:pPr algn="ctr"/>
            <a:endParaRPr lang="en-US" sz="2500" dirty="0">
              <a:latin typeface="Calibri"/>
              <a:ea typeface="Calibri"/>
              <a:cs typeface="Calibri"/>
              <a:sym typeface="Calibri"/>
            </a:endParaRPr>
          </a:p>
          <a:p>
            <a:pPr algn="ctr"/>
            <a:endParaRPr lang="en-US" sz="2500" dirty="0">
              <a:latin typeface="Calibri"/>
              <a:ea typeface="Calibri"/>
              <a:cs typeface="Calibri"/>
              <a:sym typeface="Calibri"/>
            </a:endParaRPr>
          </a:p>
          <a:p>
            <a:pPr algn="ctr"/>
            <a:r>
              <a:rPr lang="en-US" sz="2500" dirty="0">
                <a:latin typeface="Calibri"/>
                <a:ea typeface="Calibri"/>
                <a:cs typeface="Calibri"/>
                <a:sym typeface="Calibri"/>
              </a:rPr>
              <a:t>Email: </a:t>
            </a:r>
            <a:r>
              <a:rPr lang="pt-BR" sz="2500" dirty="0">
                <a:latin typeface="Calibri"/>
                <a:ea typeface="Calibri"/>
                <a:cs typeface="Calibri"/>
                <a:sym typeface="Calibri"/>
              </a:rPr>
              <a:t>{choueiri, amazloum, elizalds, ekfoury}@email.sc.edu, jcrichigno@cec.sc.edu</a:t>
            </a:r>
            <a:endParaRPr lang="en-US" sz="25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1BE74232-7A70-9DF4-3285-990378AE25FB}"/>
              </a:ext>
            </a:extLst>
          </p:cNvPr>
          <p:cNvSpPr>
            <a:spLocks noGrp="1"/>
          </p:cNvSpPr>
          <p:nvPr>
            <p:ph type="sldNum" sz="quarter" idx="12"/>
          </p:nvPr>
        </p:nvSpPr>
        <p:spPr/>
        <p:txBody>
          <a:bodyPr/>
          <a:lstStyle/>
          <a:p>
            <a:fld id="{38C60F48-EAB5-A54D-B834-7AA360F30939}" type="slidenum">
              <a:rPr lang="en-US" smtClean="0"/>
              <a:t>19</a:t>
            </a:fld>
            <a:endParaRPr lang="en-US"/>
          </a:p>
        </p:txBody>
      </p:sp>
      <p:pic>
        <p:nvPicPr>
          <p:cNvPr id="4" name="Picture 3">
            <a:extLst>
              <a:ext uri="{FF2B5EF4-FFF2-40B4-BE49-F238E27FC236}">
                <a16:creationId xmlns:a16="http://schemas.microsoft.com/office/drawing/2014/main" id="{E228B722-7449-B106-C5ED-EB0D65755E7D}"/>
              </a:ext>
            </a:extLst>
          </p:cNvPr>
          <p:cNvPicPr>
            <a:picLocks noChangeAspect="1"/>
          </p:cNvPicPr>
          <p:nvPr/>
        </p:nvPicPr>
        <p:blipFill>
          <a:blip r:embed="rId4"/>
          <a:stretch>
            <a:fillRect/>
          </a:stretch>
        </p:blipFill>
        <p:spPr>
          <a:xfrm>
            <a:off x="8953257" y="326815"/>
            <a:ext cx="2019582" cy="2010056"/>
          </a:xfrm>
          <a:prstGeom prst="rect">
            <a:avLst/>
          </a:prstGeom>
        </p:spPr>
      </p:pic>
    </p:spTree>
    <p:extLst>
      <p:ext uri="{BB962C8B-B14F-4D97-AF65-F5344CB8AC3E}">
        <p14:creationId xmlns:p14="http://schemas.microsoft.com/office/powerpoint/2010/main" val="72765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35050"/>
            <a:ext cx="10984850" cy="5278683"/>
          </a:xfrm>
        </p:spPr>
        <p:txBody>
          <a:bodyPr>
            <a:normAutofit/>
          </a:bodyPr>
          <a:lstStyle/>
          <a:p>
            <a:pPr marL="280981" indent="-280981">
              <a:spcBef>
                <a:spcPts val="600"/>
              </a:spcBef>
              <a:spcAft>
                <a:spcPts val="0"/>
              </a:spcAft>
              <a:buClr>
                <a:schemeClr val="accent2"/>
              </a:buClr>
              <a:buFont typeface="Arial" panose="020B0604020202020204" pitchFamily="34" charset="0"/>
              <a:buChar char="•"/>
            </a:pPr>
            <a:r>
              <a:rPr lang="en-US" dirty="0"/>
              <a:t>Background on packet processing acceleration</a:t>
            </a:r>
          </a:p>
          <a:p>
            <a:pPr marL="280981" indent="-280981">
              <a:spcBef>
                <a:spcPts val="600"/>
              </a:spcBef>
              <a:spcAft>
                <a:spcPts val="0"/>
              </a:spcAft>
              <a:buClr>
                <a:schemeClr val="accent2"/>
              </a:buClr>
              <a:buFont typeface="Arial" panose="020B0604020202020204" pitchFamily="34" charset="0"/>
              <a:buChar char="•"/>
            </a:pPr>
            <a:r>
              <a:rPr lang="en-US" dirty="0"/>
              <a:t>Introduction to Data Plane Development Kit (DPDK) and P4-DPDK</a:t>
            </a:r>
          </a:p>
          <a:p>
            <a:pPr marL="280981" indent="-280981">
              <a:spcBef>
                <a:spcPts val="600"/>
              </a:spcBef>
              <a:spcAft>
                <a:spcPts val="0"/>
              </a:spcAft>
              <a:buClr>
                <a:schemeClr val="accent2"/>
              </a:buClr>
              <a:buFont typeface="Arial" panose="020B0604020202020204" pitchFamily="34" charset="0"/>
              <a:buChar char="•"/>
            </a:pPr>
            <a:r>
              <a:rPr lang="en-US" dirty="0"/>
              <a:t>Proposed system</a:t>
            </a:r>
          </a:p>
          <a:p>
            <a:pPr marL="280981" indent="-280981">
              <a:spcBef>
                <a:spcPts val="600"/>
              </a:spcBef>
              <a:spcAft>
                <a:spcPts val="0"/>
              </a:spcAft>
              <a:buClr>
                <a:schemeClr val="accent2"/>
              </a:buClr>
              <a:buFont typeface="Arial" panose="020B0604020202020204" pitchFamily="34" charset="0"/>
              <a:buChar char="•"/>
            </a:pPr>
            <a:r>
              <a:rPr lang="en-US" dirty="0"/>
              <a:t>Evaluation</a:t>
            </a:r>
          </a:p>
          <a:p>
            <a:pPr marL="280981" indent="-280981">
              <a:spcBef>
                <a:spcPts val="600"/>
              </a:spcBef>
              <a:spcAft>
                <a:spcPts val="0"/>
              </a:spcAft>
              <a:buClr>
                <a:schemeClr val="accent2"/>
              </a:buClr>
              <a:buFont typeface="Arial" panose="020B0604020202020204" pitchFamily="34" charset="0"/>
              <a:buChar char="•"/>
            </a:pPr>
            <a:r>
              <a:rPr lang="en-US" dirty="0"/>
              <a:t>Conclusion</a:t>
            </a:r>
          </a:p>
          <a:p>
            <a:pPr marL="280981" indent="-280981">
              <a:spcBef>
                <a:spcPts val="600"/>
              </a:spcBef>
              <a:spcAft>
                <a:spcPts val="0"/>
              </a:spcAft>
              <a:buClr>
                <a:schemeClr val="accent2"/>
              </a:buClr>
              <a:buFont typeface="Arial" panose="020B0604020202020204" pitchFamily="34" charset="0"/>
              <a:buChar char="•"/>
            </a:pPr>
            <a:endParaRPr lang="en-US" dirty="0"/>
          </a:p>
          <a:p>
            <a:pPr marL="280981" indent="-280981">
              <a:spcBef>
                <a:spcPts val="600"/>
              </a:spcBef>
              <a:spcAft>
                <a:spcPts val="0"/>
              </a:spcAft>
              <a:buClr>
                <a:schemeClr val="accent2"/>
              </a:buClr>
              <a:buFont typeface="Arial" panose="020B0604020202020204" pitchFamily="34" charset="0"/>
              <a:buChar char="•"/>
            </a:pPr>
            <a:endParaRPr lang="en-US" dirty="0"/>
          </a:p>
          <a:p>
            <a:pPr marL="280981" indent="-280981">
              <a:spcBef>
                <a:spcPts val="600"/>
              </a:spcBef>
              <a:spcAft>
                <a:spcPts val="0"/>
              </a:spcAft>
              <a:buClr>
                <a:schemeClr val="accent2"/>
              </a:buClr>
              <a:buFont typeface="Arial" panose="020B0604020202020204" pitchFamily="34" charset="0"/>
              <a:buChar char="•"/>
            </a:pPr>
            <a:endParaRPr lang="en-US" dirty="0"/>
          </a:p>
          <a:p>
            <a:pPr marL="280981" indent="-280981">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flipV="1">
            <a:off x="597551" y="876301"/>
            <a:ext cx="1851269" cy="1"/>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Slide Number Placeholder 4">
            <a:extLst>
              <a:ext uri="{FF2B5EF4-FFF2-40B4-BE49-F238E27FC236}">
                <a16:creationId xmlns:a16="http://schemas.microsoft.com/office/drawing/2014/main" id="{646BBD28-0663-9FAC-45CE-3DB9E36C4C5F}"/>
              </a:ext>
            </a:extLst>
          </p:cNvPr>
          <p:cNvSpPr>
            <a:spLocks noGrp="1"/>
          </p:cNvSpPr>
          <p:nvPr>
            <p:ph type="sldNum" sz="quarter" idx="12"/>
          </p:nvPr>
        </p:nvSpPr>
        <p:spPr/>
        <p:txBody>
          <a:bodyPr/>
          <a:lstStyle/>
          <a:p>
            <a:fld id="{38C60F48-EAB5-A54D-B834-7AA360F30939}" type="slidenum">
              <a:rPr lang="en-US" smtClean="0"/>
              <a:t>2</a:t>
            </a:fld>
            <a:endParaRPr lang="en-US"/>
          </a:p>
        </p:txBody>
      </p:sp>
    </p:spTree>
    <p:extLst>
      <p:ext uri="{BB962C8B-B14F-4D97-AF65-F5344CB8AC3E}">
        <p14:creationId xmlns:p14="http://schemas.microsoft.com/office/powerpoint/2010/main" val="354627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Standard Packet Processing</a:t>
            </a:r>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1" y="876301"/>
            <a:ext cx="6061666"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Content Placeholder 2">
            <a:extLst>
              <a:ext uri="{FF2B5EF4-FFF2-40B4-BE49-F238E27FC236}">
                <a16:creationId xmlns:a16="http://schemas.microsoft.com/office/drawing/2014/main" id="{557905D3-F429-9E9B-3593-1D9F1BDA8ADA}"/>
              </a:ext>
            </a:extLst>
          </p:cNvPr>
          <p:cNvSpPr>
            <a:spLocks noGrp="1"/>
          </p:cNvSpPr>
          <p:nvPr>
            <p:ph idx="1"/>
          </p:nvPr>
        </p:nvSpPr>
        <p:spPr>
          <a:xfrm>
            <a:off x="597549" y="1023683"/>
            <a:ext cx="7683853" cy="5317481"/>
          </a:xfrm>
        </p:spPr>
        <p:txBody>
          <a:bodyPr>
            <a:normAutofit/>
          </a:bodyPr>
          <a:lstStyle/>
          <a:p>
            <a:pPr marL="280981" indent="-280981">
              <a:spcBef>
                <a:spcPts val="600"/>
              </a:spcBef>
              <a:spcAft>
                <a:spcPts val="0"/>
              </a:spcAft>
              <a:buClr>
                <a:schemeClr val="accent2"/>
              </a:buClr>
              <a:buFont typeface="Arial" panose="020B0604020202020204" pitchFamily="34" charset="0"/>
              <a:buChar char="•"/>
            </a:pPr>
            <a:r>
              <a:rPr lang="en-US" dirty="0"/>
              <a:t>The Network Interface Card (NIC) driver pre-allocates kernel memory buffers where the packets are stored.</a:t>
            </a:r>
          </a:p>
          <a:p>
            <a:pPr marL="280981" indent="-280981">
              <a:spcBef>
                <a:spcPts val="600"/>
              </a:spcBef>
              <a:spcAft>
                <a:spcPts val="0"/>
              </a:spcAft>
              <a:buClr>
                <a:schemeClr val="accent2"/>
              </a:buClr>
              <a:buFont typeface="Arial" panose="020B0604020202020204" pitchFamily="34" charset="0"/>
              <a:buChar char="•"/>
            </a:pPr>
            <a:r>
              <a:rPr lang="en-US" dirty="0"/>
              <a:t>The NIC driver pre-allocate the transmit (TX) and receive (RX) ring buffer in the memory.</a:t>
            </a:r>
          </a:p>
          <a:p>
            <a:pPr marL="280981" indent="-280981">
              <a:spcBef>
                <a:spcPts val="600"/>
              </a:spcBef>
              <a:spcAft>
                <a:spcPts val="0"/>
              </a:spcAft>
              <a:buClr>
                <a:schemeClr val="accent2"/>
              </a:buClr>
              <a:buFont typeface="Arial" panose="020B0604020202020204" pitchFamily="34" charset="0"/>
              <a:buChar char="•"/>
            </a:pPr>
            <a:r>
              <a:rPr lang="en-US" dirty="0"/>
              <a:t>The ring buffers store the packet buffer pointer and its length.</a:t>
            </a:r>
          </a:p>
          <a:p>
            <a:pPr marL="280981" indent="-280981">
              <a:spcBef>
                <a:spcPts val="600"/>
              </a:spcBef>
              <a:spcAft>
                <a:spcPts val="0"/>
              </a:spcAft>
              <a:buClr>
                <a:schemeClr val="accent2"/>
              </a:buClr>
              <a:buFont typeface="Arial" panose="020B0604020202020204" pitchFamily="34" charset="0"/>
              <a:buChar char="•"/>
            </a:pPr>
            <a:r>
              <a:rPr lang="en-US" dirty="0"/>
              <a:t>The NIC copies the packet to the location using Direct Memory Access (DMA).</a:t>
            </a:r>
          </a:p>
          <a:p>
            <a:pPr marL="280981" indent="-280981">
              <a:spcBef>
                <a:spcPts val="600"/>
              </a:spcBef>
              <a:spcAft>
                <a:spcPts val="0"/>
              </a:spcAft>
              <a:buClr>
                <a:schemeClr val="accent2"/>
              </a:buClr>
              <a:buFont typeface="Arial" panose="020B0604020202020204" pitchFamily="34" charset="0"/>
              <a:buChar char="•"/>
            </a:pPr>
            <a:r>
              <a:rPr lang="en-US" dirty="0"/>
              <a:t>The NIC triggers an interrupt.</a:t>
            </a:r>
          </a:p>
        </p:txBody>
      </p:sp>
      <p:pic>
        <p:nvPicPr>
          <p:cNvPr id="9" name="Content Placeholder 9">
            <a:extLst>
              <a:ext uri="{FF2B5EF4-FFF2-40B4-BE49-F238E27FC236}">
                <a16:creationId xmlns:a16="http://schemas.microsoft.com/office/drawing/2014/main" id="{B85D8956-D7CE-9AB2-CB4E-31BB6EC3384D}"/>
              </a:ext>
            </a:extLst>
          </p:cNvPr>
          <p:cNvPicPr>
            <a:picLocks noChangeAspect="1"/>
          </p:cNvPicPr>
          <p:nvPr/>
        </p:nvPicPr>
        <p:blipFill rotWithShape="1">
          <a:blip r:embed="rId3"/>
          <a:srcRect r="54974" b="5827"/>
          <a:stretch/>
        </p:blipFill>
        <p:spPr>
          <a:xfrm>
            <a:off x="8460307" y="1023683"/>
            <a:ext cx="3300998" cy="3973516"/>
          </a:xfrm>
          <a:prstGeom prst="rect">
            <a:avLst/>
          </a:prstGeom>
        </p:spPr>
      </p:pic>
      <p:sp>
        <p:nvSpPr>
          <p:cNvPr id="8" name="Slide Number Placeholder 7">
            <a:extLst>
              <a:ext uri="{FF2B5EF4-FFF2-40B4-BE49-F238E27FC236}">
                <a16:creationId xmlns:a16="http://schemas.microsoft.com/office/drawing/2014/main" id="{2BCE5C56-D6C9-20D2-E03D-E789D8DE9D1E}"/>
              </a:ext>
            </a:extLst>
          </p:cNvPr>
          <p:cNvSpPr>
            <a:spLocks noGrp="1"/>
          </p:cNvSpPr>
          <p:nvPr>
            <p:ph type="sldNum" sz="quarter" idx="12"/>
          </p:nvPr>
        </p:nvSpPr>
        <p:spPr/>
        <p:txBody>
          <a:bodyPr/>
          <a:lstStyle/>
          <a:p>
            <a:fld id="{38C60F48-EAB5-A54D-B834-7AA360F30939}" type="slidenum">
              <a:rPr lang="en-US" smtClean="0"/>
              <a:t>3</a:t>
            </a:fld>
            <a:endParaRPr lang="en-US"/>
          </a:p>
        </p:txBody>
      </p:sp>
      <p:sp>
        <p:nvSpPr>
          <p:cNvPr id="3" name="TextBox 2">
            <a:extLst>
              <a:ext uri="{FF2B5EF4-FFF2-40B4-BE49-F238E27FC236}">
                <a16:creationId xmlns:a16="http://schemas.microsoft.com/office/drawing/2014/main" id="{929A9448-1AF7-9E36-AB64-849CE22C9C1A}"/>
              </a:ext>
            </a:extLst>
          </p:cNvPr>
          <p:cNvSpPr txBox="1"/>
          <p:nvPr/>
        </p:nvSpPr>
        <p:spPr>
          <a:xfrm>
            <a:off x="9544050" y="5210175"/>
            <a:ext cx="1419235" cy="430887"/>
          </a:xfrm>
          <a:prstGeom prst="rect">
            <a:avLst/>
          </a:prstGeom>
          <a:noFill/>
        </p:spPr>
        <p:txBody>
          <a:bodyPr wrap="none" rtlCol="0">
            <a:spAutoFit/>
          </a:bodyPr>
          <a:lstStyle/>
          <a:p>
            <a:r>
              <a:rPr lang="en-US" sz="2200" dirty="0"/>
              <a:t>End device</a:t>
            </a:r>
          </a:p>
        </p:txBody>
      </p:sp>
    </p:spTree>
    <p:extLst>
      <p:ext uri="{BB962C8B-B14F-4D97-AF65-F5344CB8AC3E}">
        <p14:creationId xmlns:p14="http://schemas.microsoft.com/office/powerpoint/2010/main" val="301590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877A6-032E-71E6-AFA4-DA4A2C400B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31A676-C1D9-F9CE-55A8-FA569AAB24D6}"/>
              </a:ext>
            </a:extLst>
          </p:cNvPr>
          <p:cNvSpPr>
            <a:spLocks noGrp="1"/>
          </p:cNvSpPr>
          <p:nvPr>
            <p:ph type="title"/>
          </p:nvPr>
        </p:nvSpPr>
        <p:spPr/>
        <p:txBody>
          <a:bodyPr/>
          <a:lstStyle/>
          <a:p>
            <a:r>
              <a:rPr lang="en-US" dirty="0"/>
              <a:t>Kernel-Bypass Packet Processing using DPDK</a:t>
            </a:r>
          </a:p>
        </p:txBody>
      </p:sp>
      <p:cxnSp>
        <p:nvCxnSpPr>
          <p:cNvPr id="4" name="Straight Connector 3">
            <a:extLst>
              <a:ext uri="{FF2B5EF4-FFF2-40B4-BE49-F238E27FC236}">
                <a16:creationId xmlns:a16="http://schemas.microsoft.com/office/drawing/2014/main" id="{E3EBE92B-21C2-6334-0876-416077CE93D7}"/>
              </a:ext>
            </a:extLst>
          </p:cNvPr>
          <p:cNvCxnSpPr>
            <a:cxnSpLocks/>
          </p:cNvCxnSpPr>
          <p:nvPr/>
        </p:nvCxnSpPr>
        <p:spPr>
          <a:xfrm>
            <a:off x="597551" y="876301"/>
            <a:ext cx="9878292"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Content Placeholder 2">
            <a:extLst>
              <a:ext uri="{FF2B5EF4-FFF2-40B4-BE49-F238E27FC236}">
                <a16:creationId xmlns:a16="http://schemas.microsoft.com/office/drawing/2014/main" id="{4C05CADE-0AF8-0581-AC76-7BF70F870A9E}"/>
              </a:ext>
            </a:extLst>
          </p:cNvPr>
          <p:cNvSpPr>
            <a:spLocks noGrp="1"/>
          </p:cNvSpPr>
          <p:nvPr>
            <p:ph idx="1"/>
          </p:nvPr>
        </p:nvSpPr>
        <p:spPr>
          <a:xfrm>
            <a:off x="597550" y="1023683"/>
            <a:ext cx="7135094" cy="5317481"/>
          </a:xfrm>
        </p:spPr>
        <p:txBody>
          <a:bodyPr>
            <a:normAutofit/>
          </a:bodyPr>
          <a:lstStyle/>
          <a:p>
            <a:pPr marL="280981" indent="-280981">
              <a:spcBef>
                <a:spcPts val="600"/>
              </a:spcBef>
              <a:spcAft>
                <a:spcPts val="0"/>
              </a:spcAft>
              <a:buClr>
                <a:schemeClr val="accent2"/>
              </a:buClr>
              <a:buFont typeface="Arial" panose="020B0604020202020204" pitchFamily="34" charset="0"/>
              <a:buChar char="•"/>
            </a:pPr>
            <a:r>
              <a:rPr lang="en-US" dirty="0"/>
              <a:t>Bypassing the kernel is a solution to avoid kernel overheads and accelerate packet processing.</a:t>
            </a:r>
          </a:p>
          <a:p>
            <a:pPr marL="280981" indent="-280981">
              <a:spcBef>
                <a:spcPts val="600"/>
              </a:spcBef>
              <a:spcAft>
                <a:spcPts val="0"/>
              </a:spcAft>
              <a:buClr>
                <a:schemeClr val="accent2"/>
              </a:buClr>
              <a:buFont typeface="Arial" panose="020B0604020202020204" pitchFamily="34" charset="0"/>
              <a:buChar char="•"/>
            </a:pPr>
            <a:r>
              <a:rPr lang="en-US" dirty="0"/>
              <a:t>DPDK is a set of optimized libraries for processing packets in the user space while bypassing the kernel.</a:t>
            </a:r>
          </a:p>
          <a:p>
            <a:pPr marL="280981" indent="-280981">
              <a:spcBef>
                <a:spcPts val="600"/>
              </a:spcBef>
              <a:spcAft>
                <a:spcPts val="0"/>
              </a:spcAft>
              <a:buClr>
                <a:schemeClr val="accent2"/>
              </a:buClr>
              <a:buFont typeface="Arial" panose="020B0604020202020204" pitchFamily="34" charset="0"/>
              <a:buChar char="•"/>
            </a:pPr>
            <a:r>
              <a:rPr lang="en-US" dirty="0"/>
              <a:t>DPDK uses Poll Mode Drivers (PMD) which constantly poll the NICs for new packets to avoid overheads resulting from interrupts.</a:t>
            </a:r>
          </a:p>
        </p:txBody>
      </p:sp>
      <p:pic>
        <p:nvPicPr>
          <p:cNvPr id="7" name="Content Placeholder 9">
            <a:extLst>
              <a:ext uri="{FF2B5EF4-FFF2-40B4-BE49-F238E27FC236}">
                <a16:creationId xmlns:a16="http://schemas.microsoft.com/office/drawing/2014/main" id="{13FF5D54-F9F9-A08A-041C-7F320D909A8F}"/>
              </a:ext>
            </a:extLst>
          </p:cNvPr>
          <p:cNvPicPr>
            <a:picLocks noChangeAspect="1"/>
          </p:cNvPicPr>
          <p:nvPr/>
        </p:nvPicPr>
        <p:blipFill rotWithShape="1">
          <a:blip r:embed="rId3"/>
          <a:srcRect l="45187" r="670" b="5827"/>
          <a:stretch/>
        </p:blipFill>
        <p:spPr>
          <a:xfrm>
            <a:off x="7943472" y="1133014"/>
            <a:ext cx="3812713" cy="3816674"/>
          </a:xfrm>
          <a:prstGeom prst="rect">
            <a:avLst/>
          </a:prstGeom>
        </p:spPr>
      </p:pic>
      <p:sp>
        <p:nvSpPr>
          <p:cNvPr id="12" name="Slide Number Placeholder 11">
            <a:extLst>
              <a:ext uri="{FF2B5EF4-FFF2-40B4-BE49-F238E27FC236}">
                <a16:creationId xmlns:a16="http://schemas.microsoft.com/office/drawing/2014/main" id="{E38200A7-7DA1-287B-49E8-345C362977D3}"/>
              </a:ext>
            </a:extLst>
          </p:cNvPr>
          <p:cNvSpPr>
            <a:spLocks noGrp="1"/>
          </p:cNvSpPr>
          <p:nvPr>
            <p:ph type="sldNum" sz="quarter" idx="12"/>
          </p:nvPr>
        </p:nvSpPr>
        <p:spPr/>
        <p:txBody>
          <a:bodyPr/>
          <a:lstStyle/>
          <a:p>
            <a:fld id="{38C60F48-EAB5-A54D-B834-7AA360F30939}" type="slidenum">
              <a:rPr lang="en-US" smtClean="0"/>
              <a:t>4</a:t>
            </a:fld>
            <a:endParaRPr lang="en-US"/>
          </a:p>
        </p:txBody>
      </p:sp>
    </p:spTree>
    <p:extLst>
      <p:ext uri="{BB962C8B-B14F-4D97-AF65-F5344CB8AC3E}">
        <p14:creationId xmlns:p14="http://schemas.microsoft.com/office/powerpoint/2010/main" val="147899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BB470-941C-C5E9-94BF-8CD978CCCE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CECB50-3322-8C9D-D512-34CB65D11F23}"/>
              </a:ext>
            </a:extLst>
          </p:cNvPr>
          <p:cNvSpPr>
            <a:spLocks noGrp="1"/>
          </p:cNvSpPr>
          <p:nvPr>
            <p:ph type="title"/>
          </p:nvPr>
        </p:nvSpPr>
        <p:spPr/>
        <p:txBody>
          <a:bodyPr/>
          <a:lstStyle/>
          <a:p>
            <a:r>
              <a:rPr lang="en-US" dirty="0"/>
              <a:t>Using P4 Programming for DPDK</a:t>
            </a:r>
          </a:p>
        </p:txBody>
      </p:sp>
      <p:cxnSp>
        <p:nvCxnSpPr>
          <p:cNvPr id="9" name="Straight Connector 8">
            <a:extLst>
              <a:ext uri="{FF2B5EF4-FFF2-40B4-BE49-F238E27FC236}">
                <a16:creationId xmlns:a16="http://schemas.microsoft.com/office/drawing/2014/main" id="{65DFD795-218E-0B3E-0284-304362F0EF1F}"/>
              </a:ext>
            </a:extLst>
          </p:cNvPr>
          <p:cNvCxnSpPr>
            <a:cxnSpLocks/>
          </p:cNvCxnSpPr>
          <p:nvPr/>
        </p:nvCxnSpPr>
        <p:spPr>
          <a:xfrm>
            <a:off x="597551" y="876301"/>
            <a:ext cx="7124049"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graphicFrame>
        <p:nvGraphicFramePr>
          <p:cNvPr id="14" name="Content Placeholder 13">
            <a:extLst>
              <a:ext uri="{FF2B5EF4-FFF2-40B4-BE49-F238E27FC236}">
                <a16:creationId xmlns:a16="http://schemas.microsoft.com/office/drawing/2014/main" id="{940AE4B1-20BD-7225-70A1-12766C6B3DA9}"/>
              </a:ext>
            </a:extLst>
          </p:cNvPr>
          <p:cNvGraphicFramePr>
            <a:graphicFrameLocks noGrp="1"/>
          </p:cNvGraphicFramePr>
          <p:nvPr>
            <p:ph idx="1"/>
            <p:extLst>
              <p:ext uri="{D42A27DB-BD31-4B8C-83A1-F6EECF244321}">
                <p14:modId xmlns:p14="http://schemas.microsoft.com/office/powerpoint/2010/main" val="3194735580"/>
              </p:ext>
            </p:extLst>
          </p:nvPr>
        </p:nvGraphicFramePr>
        <p:xfrm>
          <a:off x="597550" y="1061830"/>
          <a:ext cx="5613400" cy="551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Content Placeholder 13">
            <a:extLst>
              <a:ext uri="{FF2B5EF4-FFF2-40B4-BE49-F238E27FC236}">
                <a16:creationId xmlns:a16="http://schemas.microsoft.com/office/drawing/2014/main" id="{1957A641-6D99-8977-A210-F55807DA9BC5}"/>
              </a:ext>
            </a:extLst>
          </p:cNvPr>
          <p:cNvGraphicFramePr>
            <a:graphicFrameLocks/>
          </p:cNvGraphicFramePr>
          <p:nvPr>
            <p:extLst>
              <p:ext uri="{D42A27DB-BD31-4B8C-83A1-F6EECF244321}">
                <p14:modId xmlns:p14="http://schemas.microsoft.com/office/powerpoint/2010/main" val="1934719157"/>
              </p:ext>
            </p:extLst>
          </p:nvPr>
        </p:nvGraphicFramePr>
        <p:xfrm>
          <a:off x="6052525" y="1061830"/>
          <a:ext cx="5613400" cy="5511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Slide Number Placeholder 15">
            <a:extLst>
              <a:ext uri="{FF2B5EF4-FFF2-40B4-BE49-F238E27FC236}">
                <a16:creationId xmlns:a16="http://schemas.microsoft.com/office/drawing/2014/main" id="{E6DD5FFD-B402-A4FA-208E-097050FD4B78}"/>
              </a:ext>
            </a:extLst>
          </p:cNvPr>
          <p:cNvSpPr>
            <a:spLocks noGrp="1"/>
          </p:cNvSpPr>
          <p:nvPr>
            <p:ph type="sldNum" sz="quarter" idx="12"/>
          </p:nvPr>
        </p:nvSpPr>
        <p:spPr/>
        <p:txBody>
          <a:bodyPr/>
          <a:lstStyle/>
          <a:p>
            <a:fld id="{38C60F48-EAB5-A54D-B834-7AA360F30939}" type="slidenum">
              <a:rPr lang="en-US" smtClean="0"/>
              <a:t>5</a:t>
            </a:fld>
            <a:endParaRPr lang="en-US"/>
          </a:p>
        </p:txBody>
      </p:sp>
      <p:sp>
        <p:nvSpPr>
          <p:cNvPr id="4" name="TextBox 3">
            <a:extLst>
              <a:ext uri="{FF2B5EF4-FFF2-40B4-BE49-F238E27FC236}">
                <a16:creationId xmlns:a16="http://schemas.microsoft.com/office/drawing/2014/main" id="{7173D480-F16C-2606-0F34-AD3713CE66C1}"/>
              </a:ext>
            </a:extLst>
          </p:cNvPr>
          <p:cNvSpPr txBox="1"/>
          <p:nvPr/>
        </p:nvSpPr>
        <p:spPr>
          <a:xfrm>
            <a:off x="755375" y="6600266"/>
            <a:ext cx="10244628" cy="292388"/>
          </a:xfrm>
          <a:prstGeom prst="rect">
            <a:avLst/>
          </a:prstGeom>
          <a:noFill/>
        </p:spPr>
        <p:txBody>
          <a:bodyPr wrap="square">
            <a:spAutoFit/>
          </a:bodyPr>
          <a:lstStyle/>
          <a:p>
            <a:endParaRPr lang="en-US" sz="1300" dirty="0"/>
          </a:p>
        </p:txBody>
      </p:sp>
      <p:sp>
        <p:nvSpPr>
          <p:cNvPr id="5" name="TextBox 4">
            <a:extLst>
              <a:ext uri="{FF2B5EF4-FFF2-40B4-BE49-F238E27FC236}">
                <a16:creationId xmlns:a16="http://schemas.microsoft.com/office/drawing/2014/main" id="{27C5565E-DC1A-A8C2-DE19-F693D564D81E}"/>
              </a:ext>
            </a:extLst>
          </p:cNvPr>
          <p:cNvSpPr txBox="1"/>
          <p:nvPr/>
        </p:nvSpPr>
        <p:spPr>
          <a:xfrm>
            <a:off x="916314" y="6509439"/>
            <a:ext cx="9571253" cy="307777"/>
          </a:xfrm>
          <a:prstGeom prst="rect">
            <a:avLst/>
          </a:prstGeom>
          <a:noFill/>
        </p:spPr>
        <p:txBody>
          <a:bodyPr wrap="square">
            <a:spAutoFit/>
          </a:bodyPr>
          <a:lstStyle/>
          <a:p>
            <a:pPr algn="ctr"/>
            <a:r>
              <a:rPr lang="en-US" sz="1400" dirty="0"/>
              <a:t>P4: Programming Protocol-Independent Packet Processors</a:t>
            </a:r>
          </a:p>
        </p:txBody>
      </p:sp>
    </p:spTree>
    <p:extLst>
      <p:ext uri="{BB962C8B-B14F-4D97-AF65-F5344CB8AC3E}">
        <p14:creationId xmlns:p14="http://schemas.microsoft.com/office/powerpoint/2010/main" val="180272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24480-6A68-2326-2DE3-5BA548E336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17E42-BD7E-9EF1-FB05-1191A3C0DB0B}"/>
              </a:ext>
            </a:extLst>
          </p:cNvPr>
          <p:cNvSpPr>
            <a:spLocks noGrp="1"/>
          </p:cNvSpPr>
          <p:nvPr>
            <p:ph type="title"/>
          </p:nvPr>
        </p:nvSpPr>
        <p:spPr/>
        <p:txBody>
          <a:bodyPr/>
          <a:lstStyle/>
          <a:p>
            <a:r>
              <a:rPr lang="en-US" dirty="0"/>
              <a:t>The P4-DPDK Workflow </a:t>
            </a:r>
          </a:p>
        </p:txBody>
      </p:sp>
      <p:sp>
        <p:nvSpPr>
          <p:cNvPr id="5" name="Content Placeholder 2">
            <a:extLst>
              <a:ext uri="{FF2B5EF4-FFF2-40B4-BE49-F238E27FC236}">
                <a16:creationId xmlns:a16="http://schemas.microsoft.com/office/drawing/2014/main" id="{818BB12F-756E-C85E-C8CC-99877A691EDA}"/>
              </a:ext>
            </a:extLst>
          </p:cNvPr>
          <p:cNvSpPr>
            <a:spLocks noGrp="1"/>
          </p:cNvSpPr>
          <p:nvPr>
            <p:ph idx="1"/>
          </p:nvPr>
        </p:nvSpPr>
        <p:spPr>
          <a:xfrm>
            <a:off x="597549" y="1003806"/>
            <a:ext cx="10984849" cy="3048600"/>
          </a:xfrm>
        </p:spPr>
        <p:txBody>
          <a:bodyPr>
            <a:noAutofit/>
          </a:bodyPr>
          <a:lstStyle/>
          <a:p>
            <a:pPr marL="280981" indent="-280981">
              <a:spcBef>
                <a:spcPts val="600"/>
              </a:spcBef>
              <a:spcAft>
                <a:spcPts val="0"/>
              </a:spcAft>
              <a:buClr>
                <a:schemeClr val="accent2"/>
              </a:buClr>
              <a:buFont typeface="Arial" panose="020B0604020202020204" pitchFamily="34" charset="0"/>
              <a:buChar char="•"/>
            </a:pPr>
            <a:r>
              <a:rPr lang="en-US" dirty="0"/>
              <a:t>The system is implemented in P4 using the Portable NIC Architecture (PNA). </a:t>
            </a:r>
          </a:p>
          <a:p>
            <a:pPr marL="280981" indent="-280981">
              <a:spcBef>
                <a:spcPts val="600"/>
              </a:spcBef>
              <a:spcAft>
                <a:spcPts val="0"/>
              </a:spcAft>
              <a:buClr>
                <a:schemeClr val="accent2"/>
              </a:buClr>
              <a:buFont typeface="Arial" panose="020B0604020202020204" pitchFamily="34" charset="0"/>
              <a:buChar char="•"/>
            </a:pPr>
            <a:r>
              <a:rPr lang="en-US" dirty="0"/>
              <a:t>The P4 code consists of all packet processing functions, including customized code.</a:t>
            </a:r>
          </a:p>
          <a:p>
            <a:pPr marL="280981" indent="-280981">
              <a:spcBef>
                <a:spcPts val="600"/>
              </a:spcBef>
              <a:spcAft>
                <a:spcPts val="0"/>
              </a:spcAft>
              <a:buClr>
                <a:schemeClr val="accent2"/>
              </a:buClr>
              <a:buFont typeface="Arial" panose="020B0604020202020204" pitchFamily="34" charset="0"/>
              <a:buChar char="•"/>
            </a:pPr>
            <a:r>
              <a:rPr lang="en-US" dirty="0"/>
              <a:t>The p4c-dpdk compiler accepts the P4 code as input and generates a representation file (.spec file) that aligns with the DPDK software switch pipeline. </a:t>
            </a:r>
          </a:p>
          <a:p>
            <a:pPr marL="280981" indent="-280981">
              <a:spcBef>
                <a:spcPts val="600"/>
              </a:spcBef>
              <a:spcAft>
                <a:spcPts val="0"/>
              </a:spcAft>
              <a:buClr>
                <a:schemeClr val="accent2"/>
              </a:buClr>
              <a:buFont typeface="Arial" panose="020B0604020202020204" pitchFamily="34" charset="0"/>
              <a:buChar char="•"/>
            </a:pPr>
            <a:r>
              <a:rPr lang="en-US" dirty="0"/>
              <a:t>The DPDK libraries are used to build the pipeline that consists of three main components; </a:t>
            </a:r>
          </a:p>
          <a:p>
            <a:pPr marL="457200" indent="-457200">
              <a:spcBef>
                <a:spcPts val="600"/>
              </a:spcBef>
              <a:spcAft>
                <a:spcPts val="0"/>
              </a:spcAft>
              <a:buClr>
                <a:schemeClr val="accent2"/>
              </a:buClr>
              <a:buFont typeface="+mj-lt"/>
              <a:buAutoNum type="arabicPeriod"/>
            </a:pPr>
            <a:r>
              <a:rPr lang="en-US" dirty="0"/>
              <a:t>Input ports </a:t>
            </a:r>
          </a:p>
          <a:p>
            <a:pPr marL="457200" indent="-457200">
              <a:spcBef>
                <a:spcPts val="600"/>
              </a:spcBef>
              <a:spcAft>
                <a:spcPts val="0"/>
              </a:spcAft>
              <a:buClr>
                <a:schemeClr val="accent2"/>
              </a:buClr>
              <a:buFont typeface="+mj-lt"/>
              <a:buAutoNum type="arabicPeriod"/>
            </a:pPr>
            <a:r>
              <a:rPr lang="en-US" dirty="0"/>
              <a:t>Match action tables</a:t>
            </a:r>
          </a:p>
          <a:p>
            <a:pPr marL="457200" indent="-457200">
              <a:spcBef>
                <a:spcPts val="600"/>
              </a:spcBef>
              <a:spcAft>
                <a:spcPts val="0"/>
              </a:spcAft>
              <a:buClr>
                <a:schemeClr val="accent2"/>
              </a:buClr>
              <a:buFont typeface="+mj-lt"/>
              <a:buAutoNum type="arabicPeriod"/>
            </a:pPr>
            <a:r>
              <a:rPr lang="en-US" dirty="0"/>
              <a:t>Output ports</a:t>
            </a:r>
          </a:p>
        </p:txBody>
      </p:sp>
      <p:cxnSp>
        <p:nvCxnSpPr>
          <p:cNvPr id="9" name="Straight Connector 8">
            <a:extLst>
              <a:ext uri="{FF2B5EF4-FFF2-40B4-BE49-F238E27FC236}">
                <a16:creationId xmlns:a16="http://schemas.microsoft.com/office/drawing/2014/main" id="{D01A7918-0351-B033-1CA1-6A582E49007D}"/>
              </a:ext>
            </a:extLst>
          </p:cNvPr>
          <p:cNvCxnSpPr>
            <a:cxnSpLocks/>
          </p:cNvCxnSpPr>
          <p:nvPr/>
        </p:nvCxnSpPr>
        <p:spPr>
          <a:xfrm>
            <a:off x="597551" y="876301"/>
            <a:ext cx="5375866"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3" name="Slide Number Placeholder 2">
            <a:extLst>
              <a:ext uri="{FF2B5EF4-FFF2-40B4-BE49-F238E27FC236}">
                <a16:creationId xmlns:a16="http://schemas.microsoft.com/office/drawing/2014/main" id="{1696EF0A-8A24-7203-BC71-A734927BF65F}"/>
              </a:ext>
            </a:extLst>
          </p:cNvPr>
          <p:cNvSpPr>
            <a:spLocks noGrp="1"/>
          </p:cNvSpPr>
          <p:nvPr>
            <p:ph type="sldNum" sz="quarter" idx="12"/>
          </p:nvPr>
        </p:nvSpPr>
        <p:spPr/>
        <p:txBody>
          <a:bodyPr/>
          <a:lstStyle/>
          <a:p>
            <a:fld id="{38C60F48-EAB5-A54D-B834-7AA360F30939}" type="slidenum">
              <a:rPr lang="en-US" smtClean="0"/>
              <a:t>6</a:t>
            </a:fld>
            <a:endParaRPr lang="en-US"/>
          </a:p>
        </p:txBody>
      </p:sp>
      <p:pic>
        <p:nvPicPr>
          <p:cNvPr id="6" name="Picture 5">
            <a:extLst>
              <a:ext uri="{FF2B5EF4-FFF2-40B4-BE49-F238E27FC236}">
                <a16:creationId xmlns:a16="http://schemas.microsoft.com/office/drawing/2014/main" id="{D62A3B19-A2C7-1414-E8D4-22F858D55723}"/>
              </a:ext>
            </a:extLst>
          </p:cNvPr>
          <p:cNvPicPr>
            <a:picLocks noChangeAspect="1"/>
          </p:cNvPicPr>
          <p:nvPr/>
        </p:nvPicPr>
        <p:blipFill>
          <a:blip r:embed="rId3"/>
          <a:stretch>
            <a:fillRect/>
          </a:stretch>
        </p:blipFill>
        <p:spPr>
          <a:xfrm>
            <a:off x="3671639" y="3296377"/>
            <a:ext cx="8057955" cy="3048600"/>
          </a:xfrm>
          <a:prstGeom prst="rect">
            <a:avLst/>
          </a:prstGeom>
        </p:spPr>
      </p:pic>
    </p:spTree>
    <p:extLst>
      <p:ext uri="{BB962C8B-B14F-4D97-AF65-F5344CB8AC3E}">
        <p14:creationId xmlns:p14="http://schemas.microsoft.com/office/powerpoint/2010/main" val="786552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65370-A882-2E12-4E2D-8D79B86963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08DE41-2EB8-23A5-892D-BC6FF8309E18}"/>
              </a:ext>
            </a:extLst>
          </p:cNvPr>
          <p:cNvSpPr>
            <a:spLocks noGrp="1"/>
          </p:cNvSpPr>
          <p:nvPr>
            <p:ph type="title"/>
          </p:nvPr>
        </p:nvSpPr>
        <p:spPr/>
        <p:txBody>
          <a:bodyPr/>
          <a:lstStyle/>
          <a:p>
            <a:r>
              <a:rPr lang="en-US" dirty="0"/>
              <a:t>Proposed System Architecture</a:t>
            </a:r>
          </a:p>
        </p:txBody>
      </p:sp>
      <p:cxnSp>
        <p:nvCxnSpPr>
          <p:cNvPr id="4" name="Straight Connector 3">
            <a:extLst>
              <a:ext uri="{FF2B5EF4-FFF2-40B4-BE49-F238E27FC236}">
                <a16:creationId xmlns:a16="http://schemas.microsoft.com/office/drawing/2014/main" id="{F7689E72-FEA7-97A1-44DA-E156BF11DD85}"/>
              </a:ext>
            </a:extLst>
          </p:cNvPr>
          <p:cNvCxnSpPr>
            <a:cxnSpLocks/>
          </p:cNvCxnSpPr>
          <p:nvPr/>
        </p:nvCxnSpPr>
        <p:spPr>
          <a:xfrm>
            <a:off x="597551" y="876301"/>
            <a:ext cx="6429414"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Content Placeholder 2">
            <a:extLst>
              <a:ext uri="{FF2B5EF4-FFF2-40B4-BE49-F238E27FC236}">
                <a16:creationId xmlns:a16="http://schemas.microsoft.com/office/drawing/2014/main" id="{2EC42197-33B2-AA9E-E91D-5EE72F5F25DA}"/>
              </a:ext>
            </a:extLst>
          </p:cNvPr>
          <p:cNvSpPr>
            <a:spLocks noGrp="1"/>
          </p:cNvSpPr>
          <p:nvPr>
            <p:ph idx="1"/>
          </p:nvPr>
        </p:nvSpPr>
        <p:spPr>
          <a:xfrm>
            <a:off x="597549" y="1023684"/>
            <a:ext cx="10984849" cy="2514891"/>
          </a:xfrm>
        </p:spPr>
        <p:txBody>
          <a:bodyPr>
            <a:noAutofit/>
          </a:bodyPr>
          <a:lstStyle/>
          <a:p>
            <a:pPr marL="280981" indent="-280981">
              <a:spcBef>
                <a:spcPts val="600"/>
              </a:spcBef>
              <a:spcAft>
                <a:spcPts val="0"/>
              </a:spcAft>
              <a:buClr>
                <a:schemeClr val="accent2"/>
              </a:buClr>
              <a:buFont typeface="Arial" panose="020B0604020202020204" pitchFamily="34" charset="0"/>
              <a:buChar char="•"/>
            </a:pPr>
            <a:r>
              <a:rPr lang="en-US" dirty="0"/>
              <a:t>The NIC can distribute packets across multiple CPU cores using the Receive Side Scaling (RSS).</a:t>
            </a:r>
          </a:p>
          <a:p>
            <a:pPr marL="280981" indent="-280981">
              <a:spcBef>
                <a:spcPts val="600"/>
              </a:spcBef>
              <a:spcAft>
                <a:spcPts val="0"/>
              </a:spcAft>
              <a:buClr>
                <a:schemeClr val="accent2"/>
              </a:buClr>
              <a:buFont typeface="Arial" panose="020B0604020202020204" pitchFamily="34" charset="0"/>
              <a:buChar char="•"/>
            </a:pPr>
            <a:r>
              <a:rPr lang="en-US" dirty="0"/>
              <a:t>RSS uses hashing for load balancing.</a:t>
            </a:r>
          </a:p>
          <a:p>
            <a:pPr marL="280981" indent="-280981">
              <a:spcBef>
                <a:spcPts val="600"/>
              </a:spcBef>
              <a:spcAft>
                <a:spcPts val="0"/>
              </a:spcAft>
              <a:buClr>
                <a:schemeClr val="accent2"/>
              </a:buClr>
              <a:buFont typeface="Arial" panose="020B0604020202020204" pitchFamily="34" charset="0"/>
              <a:buChar char="•"/>
            </a:pPr>
            <a:r>
              <a:rPr lang="en-US" dirty="0"/>
              <a:t>Core affinity allows binding packet processing to a specific CPU core.</a:t>
            </a:r>
          </a:p>
          <a:p>
            <a:pPr marL="280981" indent="-280981">
              <a:spcBef>
                <a:spcPts val="600"/>
              </a:spcBef>
              <a:spcAft>
                <a:spcPts val="0"/>
              </a:spcAft>
              <a:buClr>
                <a:schemeClr val="accent2"/>
              </a:buClr>
              <a:buFont typeface="Arial" panose="020B0604020202020204" pitchFamily="34" charset="0"/>
              <a:buChar char="•"/>
            </a:pPr>
            <a:r>
              <a:rPr lang="en-US" dirty="0"/>
              <a:t>The DPDK pipelines implement the DDoS attack detection and mitigation algorithm.</a:t>
            </a:r>
          </a:p>
        </p:txBody>
      </p:sp>
      <p:sp>
        <p:nvSpPr>
          <p:cNvPr id="9" name="Slide Number Placeholder 8">
            <a:extLst>
              <a:ext uri="{FF2B5EF4-FFF2-40B4-BE49-F238E27FC236}">
                <a16:creationId xmlns:a16="http://schemas.microsoft.com/office/drawing/2014/main" id="{989CF7E0-69A0-CFDB-991C-DB23CE9A659B}"/>
              </a:ext>
            </a:extLst>
          </p:cNvPr>
          <p:cNvSpPr>
            <a:spLocks noGrp="1"/>
          </p:cNvSpPr>
          <p:nvPr>
            <p:ph type="sldNum" sz="quarter" idx="12"/>
          </p:nvPr>
        </p:nvSpPr>
        <p:spPr/>
        <p:txBody>
          <a:bodyPr/>
          <a:lstStyle/>
          <a:p>
            <a:fld id="{38C60F48-EAB5-A54D-B834-7AA360F30939}" type="slidenum">
              <a:rPr lang="en-US" smtClean="0"/>
              <a:t>7</a:t>
            </a:fld>
            <a:endParaRPr lang="en-US" dirty="0"/>
          </a:p>
        </p:txBody>
      </p:sp>
      <p:pic>
        <p:nvPicPr>
          <p:cNvPr id="6" name="Picture 5">
            <a:extLst>
              <a:ext uri="{FF2B5EF4-FFF2-40B4-BE49-F238E27FC236}">
                <a16:creationId xmlns:a16="http://schemas.microsoft.com/office/drawing/2014/main" id="{9C5A40DD-924C-A706-69CA-2898FE4D279D}"/>
              </a:ext>
            </a:extLst>
          </p:cNvPr>
          <p:cNvPicPr>
            <a:picLocks noChangeAspect="1"/>
          </p:cNvPicPr>
          <p:nvPr/>
        </p:nvPicPr>
        <p:blipFill>
          <a:blip r:embed="rId3"/>
          <a:stretch>
            <a:fillRect/>
          </a:stretch>
        </p:blipFill>
        <p:spPr>
          <a:xfrm>
            <a:off x="1630018" y="3429000"/>
            <a:ext cx="8468216" cy="3111149"/>
          </a:xfrm>
          <a:prstGeom prst="rect">
            <a:avLst/>
          </a:prstGeom>
        </p:spPr>
      </p:pic>
    </p:spTree>
    <p:extLst>
      <p:ext uri="{BB962C8B-B14F-4D97-AF65-F5344CB8AC3E}">
        <p14:creationId xmlns:p14="http://schemas.microsoft.com/office/powerpoint/2010/main" val="4042530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DB7D8-C88F-74DB-92DB-3A924294E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0E0167-5906-057A-6B8D-C21B3652579A}"/>
              </a:ext>
            </a:extLst>
          </p:cNvPr>
          <p:cNvSpPr>
            <a:spLocks noGrp="1"/>
          </p:cNvSpPr>
          <p:nvPr>
            <p:ph type="title"/>
          </p:nvPr>
        </p:nvSpPr>
        <p:spPr/>
        <p:txBody>
          <a:bodyPr/>
          <a:lstStyle/>
          <a:p>
            <a:r>
              <a:rPr lang="en-US" dirty="0"/>
              <a:t>Experiment Topology</a:t>
            </a:r>
          </a:p>
        </p:txBody>
      </p:sp>
      <p:cxnSp>
        <p:nvCxnSpPr>
          <p:cNvPr id="4" name="Straight Connector 3">
            <a:extLst>
              <a:ext uri="{FF2B5EF4-FFF2-40B4-BE49-F238E27FC236}">
                <a16:creationId xmlns:a16="http://schemas.microsoft.com/office/drawing/2014/main" id="{53BC7949-483C-6B40-A4C3-9B2FC30F8A10}"/>
              </a:ext>
            </a:extLst>
          </p:cNvPr>
          <p:cNvCxnSpPr>
            <a:cxnSpLocks/>
          </p:cNvCxnSpPr>
          <p:nvPr/>
        </p:nvCxnSpPr>
        <p:spPr>
          <a:xfrm>
            <a:off x="597551" y="876301"/>
            <a:ext cx="4492609"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Content Placeholder 2">
            <a:extLst>
              <a:ext uri="{FF2B5EF4-FFF2-40B4-BE49-F238E27FC236}">
                <a16:creationId xmlns:a16="http://schemas.microsoft.com/office/drawing/2014/main" id="{43955B51-6185-CCB8-9F6A-188A30F69DFA}"/>
              </a:ext>
            </a:extLst>
          </p:cNvPr>
          <p:cNvSpPr>
            <a:spLocks noGrp="1"/>
          </p:cNvSpPr>
          <p:nvPr>
            <p:ph idx="1"/>
          </p:nvPr>
        </p:nvSpPr>
        <p:spPr>
          <a:xfrm>
            <a:off x="597549" y="1023684"/>
            <a:ext cx="10984849" cy="2737730"/>
          </a:xfrm>
        </p:spPr>
        <p:txBody>
          <a:bodyPr>
            <a:noAutofit/>
          </a:bodyPr>
          <a:lstStyle/>
          <a:p>
            <a:pPr marL="280981" indent="-280981">
              <a:spcBef>
                <a:spcPts val="600"/>
              </a:spcBef>
              <a:spcAft>
                <a:spcPts val="0"/>
              </a:spcAft>
              <a:buClr>
                <a:schemeClr val="accent2"/>
              </a:buClr>
              <a:buFont typeface="Arial" panose="020B0604020202020204" pitchFamily="34" charset="0"/>
              <a:buChar char="•"/>
            </a:pPr>
            <a:r>
              <a:rPr lang="en-US" dirty="0"/>
              <a:t>The topology consists of three nodes, equipped with an NVIDIA ConnectX-6 NIC (100Gbps). Nodes are deployed on FABRIC</a:t>
            </a:r>
            <a:r>
              <a:rPr lang="en-US" baseline="30000" dirty="0"/>
              <a:t>1</a:t>
            </a:r>
            <a:r>
              <a:rPr lang="en-US" dirty="0"/>
              <a:t>.</a:t>
            </a:r>
          </a:p>
          <a:p>
            <a:pPr marL="280981" indent="-280981">
              <a:spcBef>
                <a:spcPts val="600"/>
              </a:spcBef>
              <a:spcAft>
                <a:spcPts val="0"/>
              </a:spcAft>
              <a:buClr>
                <a:schemeClr val="accent2"/>
              </a:buClr>
              <a:buFont typeface="Arial" panose="020B0604020202020204" pitchFamily="34" charset="0"/>
              <a:buChar char="•"/>
            </a:pPr>
            <a:r>
              <a:rPr lang="en-US" dirty="0"/>
              <a:t>DPDK-pktgen</a:t>
            </a:r>
            <a:r>
              <a:rPr lang="en-US" baseline="30000" dirty="0"/>
              <a:t>2</a:t>
            </a:r>
            <a:r>
              <a:rPr lang="en-US" dirty="0"/>
              <a:t> is used to generate background and attack traffic. </a:t>
            </a:r>
          </a:p>
          <a:p>
            <a:pPr marL="280981" indent="-280981">
              <a:spcBef>
                <a:spcPts val="600"/>
              </a:spcBef>
              <a:spcAft>
                <a:spcPts val="0"/>
              </a:spcAft>
              <a:buClr>
                <a:schemeClr val="accent2"/>
              </a:buClr>
              <a:buFont typeface="Arial" panose="020B0604020202020204" pitchFamily="34" charset="0"/>
              <a:buChar char="•"/>
            </a:pPr>
            <a:r>
              <a:rPr lang="en-US" dirty="0"/>
              <a:t>The P4-DPDK pipeline reflects the processed background traffic.</a:t>
            </a:r>
          </a:p>
          <a:p>
            <a:pPr marL="280981" indent="-280981">
              <a:spcBef>
                <a:spcPts val="600"/>
              </a:spcBef>
              <a:spcAft>
                <a:spcPts val="0"/>
              </a:spcAft>
              <a:buClr>
                <a:schemeClr val="accent2"/>
              </a:buClr>
              <a:buFont typeface="Arial" panose="020B0604020202020204" pitchFamily="34" charset="0"/>
              <a:buChar char="•"/>
            </a:pPr>
            <a:r>
              <a:rPr lang="en-US" dirty="0"/>
              <a:t>A detected attack is mitigated as soon as it is identified.</a:t>
            </a:r>
          </a:p>
        </p:txBody>
      </p:sp>
      <p:sp>
        <p:nvSpPr>
          <p:cNvPr id="12" name="Slide Number Placeholder 11">
            <a:extLst>
              <a:ext uri="{FF2B5EF4-FFF2-40B4-BE49-F238E27FC236}">
                <a16:creationId xmlns:a16="http://schemas.microsoft.com/office/drawing/2014/main" id="{1DB8BA5F-98DC-5C7F-13FE-83289AC0347F}"/>
              </a:ext>
            </a:extLst>
          </p:cNvPr>
          <p:cNvSpPr>
            <a:spLocks noGrp="1"/>
          </p:cNvSpPr>
          <p:nvPr>
            <p:ph type="sldNum" sz="quarter" idx="12"/>
          </p:nvPr>
        </p:nvSpPr>
        <p:spPr/>
        <p:txBody>
          <a:bodyPr/>
          <a:lstStyle/>
          <a:p>
            <a:fld id="{38C60F48-EAB5-A54D-B834-7AA360F30939}" type="slidenum">
              <a:rPr lang="en-US" smtClean="0"/>
              <a:t>8</a:t>
            </a:fld>
            <a:endParaRPr lang="en-US"/>
          </a:p>
        </p:txBody>
      </p:sp>
      <p:pic>
        <p:nvPicPr>
          <p:cNvPr id="6" name="Picture 5">
            <a:extLst>
              <a:ext uri="{FF2B5EF4-FFF2-40B4-BE49-F238E27FC236}">
                <a16:creationId xmlns:a16="http://schemas.microsoft.com/office/drawing/2014/main" id="{F02186B2-0AA2-44A3-4A92-88DE73A499A1}"/>
              </a:ext>
            </a:extLst>
          </p:cNvPr>
          <p:cNvPicPr>
            <a:picLocks noChangeAspect="1"/>
          </p:cNvPicPr>
          <p:nvPr/>
        </p:nvPicPr>
        <p:blipFill>
          <a:blip r:embed="rId3"/>
          <a:stretch>
            <a:fillRect/>
          </a:stretch>
        </p:blipFill>
        <p:spPr>
          <a:xfrm>
            <a:off x="2533067" y="3658346"/>
            <a:ext cx="7113811" cy="2323353"/>
          </a:xfrm>
          <a:prstGeom prst="rect">
            <a:avLst/>
          </a:prstGeom>
        </p:spPr>
      </p:pic>
      <p:sp>
        <p:nvSpPr>
          <p:cNvPr id="7" name="TextBox 6">
            <a:extLst>
              <a:ext uri="{FF2B5EF4-FFF2-40B4-BE49-F238E27FC236}">
                <a16:creationId xmlns:a16="http://schemas.microsoft.com/office/drawing/2014/main" id="{5E36D788-31A3-C2D4-A571-8B0174E31FD6}"/>
              </a:ext>
            </a:extLst>
          </p:cNvPr>
          <p:cNvSpPr txBox="1"/>
          <p:nvPr/>
        </p:nvSpPr>
        <p:spPr>
          <a:xfrm>
            <a:off x="485347" y="6255172"/>
            <a:ext cx="10649350" cy="523220"/>
          </a:xfrm>
          <a:prstGeom prst="rect">
            <a:avLst/>
          </a:prstGeom>
          <a:noFill/>
        </p:spPr>
        <p:txBody>
          <a:bodyPr wrap="square">
            <a:spAutoFit/>
          </a:bodyPr>
          <a:lstStyle/>
          <a:p>
            <a:pPr marL="342900" indent="-342900">
              <a:buAutoNum type="arabicPeriod"/>
            </a:pPr>
            <a:r>
              <a:rPr lang="en-US" sz="1400" dirty="0"/>
              <a:t>I. </a:t>
            </a:r>
            <a:r>
              <a:rPr lang="en-US" sz="1400" dirty="0" err="1"/>
              <a:t>Baldin</a:t>
            </a:r>
            <a:r>
              <a:rPr lang="en-US" sz="1400" dirty="0"/>
              <a:t> et al., Fabric: A national-scale programmable experimental network infrastructure”, IEEE Internet Computing, Vol. 23, Issue 6, 2019.</a:t>
            </a:r>
          </a:p>
          <a:p>
            <a:pPr marL="342900" indent="-342900">
              <a:buAutoNum type="arabicPeriod"/>
            </a:pPr>
            <a:r>
              <a:rPr lang="en-US" sz="1400" dirty="0"/>
              <a:t>https://pktgen-dpdk.readthedocs.io/en/latest/  </a:t>
            </a:r>
          </a:p>
        </p:txBody>
      </p:sp>
      <p:cxnSp>
        <p:nvCxnSpPr>
          <p:cNvPr id="8" name="Straight Connector 7">
            <a:extLst>
              <a:ext uri="{FF2B5EF4-FFF2-40B4-BE49-F238E27FC236}">
                <a16:creationId xmlns:a16="http://schemas.microsoft.com/office/drawing/2014/main" id="{18F8F05F-DCC2-7D74-3739-AD09A51A9FF0}"/>
              </a:ext>
            </a:extLst>
          </p:cNvPr>
          <p:cNvCxnSpPr>
            <a:cxnSpLocks/>
          </p:cNvCxnSpPr>
          <p:nvPr/>
        </p:nvCxnSpPr>
        <p:spPr>
          <a:xfrm>
            <a:off x="597549" y="6289886"/>
            <a:ext cx="1042494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579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62A3C-35AD-84D2-F151-2DEC1DA86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322A4-DCFA-6C6A-26DA-F99A1B582053}"/>
              </a:ext>
            </a:extLst>
          </p:cNvPr>
          <p:cNvSpPr>
            <a:spLocks noGrp="1"/>
          </p:cNvSpPr>
          <p:nvPr>
            <p:ph type="title"/>
          </p:nvPr>
        </p:nvSpPr>
        <p:spPr/>
        <p:txBody>
          <a:bodyPr/>
          <a:lstStyle/>
          <a:p>
            <a:r>
              <a:rPr lang="en-US" dirty="0"/>
              <a:t>Methodology of the Work</a:t>
            </a:r>
          </a:p>
        </p:txBody>
      </p:sp>
      <p:sp>
        <p:nvSpPr>
          <p:cNvPr id="5" name="Content Placeholder 2">
            <a:extLst>
              <a:ext uri="{FF2B5EF4-FFF2-40B4-BE49-F238E27FC236}">
                <a16:creationId xmlns:a16="http://schemas.microsoft.com/office/drawing/2014/main" id="{DFFA1E7C-FC2C-2A56-A1F5-5CDE9F22B525}"/>
              </a:ext>
            </a:extLst>
          </p:cNvPr>
          <p:cNvSpPr>
            <a:spLocks noGrp="1"/>
          </p:cNvSpPr>
          <p:nvPr>
            <p:ph idx="1"/>
          </p:nvPr>
        </p:nvSpPr>
        <p:spPr>
          <a:xfrm>
            <a:off x="597549" y="1023684"/>
            <a:ext cx="10984849" cy="1928238"/>
          </a:xfrm>
        </p:spPr>
        <p:txBody>
          <a:bodyPr>
            <a:noAutofit/>
          </a:bodyPr>
          <a:lstStyle/>
          <a:p>
            <a:pPr>
              <a:spcBef>
                <a:spcPts val="600"/>
              </a:spcBef>
              <a:spcAft>
                <a:spcPts val="0"/>
              </a:spcAft>
              <a:buClr>
                <a:schemeClr val="accent2"/>
              </a:buClr>
              <a:buFont typeface="Wingdings" panose="05000000000000000000" pitchFamily="2" charset="2"/>
              <a:buChar char="Ø"/>
            </a:pPr>
            <a:r>
              <a:rPr lang="en-US" dirty="0"/>
              <a:t>Scenario 1</a:t>
            </a:r>
          </a:p>
          <a:p>
            <a:pPr marL="280981" indent="-280981">
              <a:spcBef>
                <a:spcPts val="600"/>
              </a:spcBef>
              <a:spcAft>
                <a:spcPts val="0"/>
              </a:spcAft>
              <a:buClr>
                <a:schemeClr val="accent2"/>
              </a:buClr>
              <a:buFont typeface="Arial" panose="020B0604020202020204" pitchFamily="34" charset="0"/>
              <a:buChar char="•"/>
            </a:pPr>
            <a:r>
              <a:rPr lang="en-US" dirty="0"/>
              <a:t>Detection method: Total packet count thresholding using register counters.</a:t>
            </a:r>
          </a:p>
          <a:p>
            <a:pPr marL="280981" indent="-280981">
              <a:spcBef>
                <a:spcPts val="600"/>
              </a:spcBef>
              <a:spcAft>
                <a:spcPts val="0"/>
              </a:spcAft>
              <a:buClr>
                <a:schemeClr val="accent2"/>
              </a:buClr>
              <a:buFont typeface="Arial" panose="020B0604020202020204" pitchFamily="34" charset="0"/>
              <a:buChar char="•"/>
            </a:pPr>
            <a:r>
              <a:rPr lang="en-US" dirty="0"/>
              <a:t>Mitigation methods: Reducing the number of processed packets by a certain percentage.</a:t>
            </a:r>
          </a:p>
          <a:p>
            <a:pPr marL="280981" indent="-280981">
              <a:spcBef>
                <a:spcPts val="600"/>
              </a:spcBef>
              <a:spcAft>
                <a:spcPts val="0"/>
              </a:spcAft>
              <a:buClr>
                <a:schemeClr val="accent2"/>
              </a:buClr>
              <a:buFont typeface="Arial" panose="020B0604020202020204" pitchFamily="34" charset="0"/>
              <a:buChar char="•"/>
            </a:pPr>
            <a:r>
              <a:rPr lang="en-US" dirty="0"/>
              <a:t>Attacks: SYN Flood, SYN-ACK Flood, ACK Flood, UDP Flood</a:t>
            </a:r>
          </a:p>
          <a:p>
            <a:pPr marL="280981" indent="-280981">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524B6932-CFAB-3DB3-3FB7-91E5E8CC4880}"/>
              </a:ext>
            </a:extLst>
          </p:cNvPr>
          <p:cNvCxnSpPr>
            <a:cxnSpLocks/>
          </p:cNvCxnSpPr>
          <p:nvPr/>
        </p:nvCxnSpPr>
        <p:spPr>
          <a:xfrm>
            <a:off x="597551" y="876301"/>
            <a:ext cx="5336110"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9" name="Slide Number Placeholder 8">
            <a:extLst>
              <a:ext uri="{FF2B5EF4-FFF2-40B4-BE49-F238E27FC236}">
                <a16:creationId xmlns:a16="http://schemas.microsoft.com/office/drawing/2014/main" id="{9F079EB2-97AD-E611-A6B2-7E1B63B5ACBE}"/>
              </a:ext>
            </a:extLst>
          </p:cNvPr>
          <p:cNvSpPr>
            <a:spLocks noGrp="1"/>
          </p:cNvSpPr>
          <p:nvPr>
            <p:ph type="sldNum" sz="quarter" idx="12"/>
          </p:nvPr>
        </p:nvSpPr>
        <p:spPr/>
        <p:txBody>
          <a:bodyPr/>
          <a:lstStyle/>
          <a:p>
            <a:fld id="{38C60F48-EAB5-A54D-B834-7AA360F30939}" type="slidenum">
              <a:rPr lang="en-US" smtClean="0"/>
              <a:t>9</a:t>
            </a:fld>
            <a:endParaRPr lang="en-US"/>
          </a:p>
        </p:txBody>
      </p:sp>
      <p:pic>
        <p:nvPicPr>
          <p:cNvPr id="8" name="Picture 7">
            <a:extLst>
              <a:ext uri="{FF2B5EF4-FFF2-40B4-BE49-F238E27FC236}">
                <a16:creationId xmlns:a16="http://schemas.microsoft.com/office/drawing/2014/main" id="{44C8DFE8-FCAE-498B-BEC3-62B3FF248C77}"/>
              </a:ext>
            </a:extLst>
          </p:cNvPr>
          <p:cNvPicPr>
            <a:picLocks noChangeAspect="1"/>
          </p:cNvPicPr>
          <p:nvPr/>
        </p:nvPicPr>
        <p:blipFill>
          <a:blip r:embed="rId3"/>
          <a:stretch>
            <a:fillRect/>
          </a:stretch>
        </p:blipFill>
        <p:spPr>
          <a:xfrm>
            <a:off x="1807265" y="3906079"/>
            <a:ext cx="8577469" cy="2084589"/>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F9BA417-2304-29F4-8FA2-D2069EA0B9A1}"/>
                  </a:ext>
                </a:extLst>
              </p:cNvPr>
              <p:cNvSpPr txBox="1"/>
              <p:nvPr/>
            </p:nvSpPr>
            <p:spPr>
              <a:xfrm>
                <a:off x="1510038" y="3565569"/>
                <a:ext cx="8511625" cy="404021"/>
              </a:xfrm>
              <a:prstGeom prst="rect">
                <a:avLst/>
              </a:prstGeom>
              <a:noFill/>
            </p:spPr>
            <p:txBody>
              <a:bodyPr wrap="none" lIns="0" tIns="0" rIns="0" bIns="0" rtlCol="0">
                <a:spAutoFit/>
              </a:bodyPr>
              <a:lstStyle/>
              <a:p>
                <a:r>
                  <a:rPr lang="en-US" b="0" dirty="0"/>
                  <a:t>P</a:t>
                </a:r>
                <a14:m>
                  <m:oMath xmlns:m="http://schemas.openxmlformats.org/officeDocument/2006/math">
                    <m:r>
                      <a:rPr lang="en-US" b="0" i="1" smtClean="0">
                        <a:latin typeface="Cambria Math" panose="02040503050406030204" pitchFamily="18" charset="0"/>
                      </a:rPr>
                      <m:t>𝑟𝑜𝑐𝑒𝑠𝑠𝑒𝑑</m:t>
                    </m:r>
                    <m:r>
                      <a:rPr lang="en-US" b="0" i="1" smtClean="0">
                        <a:latin typeface="Cambria Math" panose="02040503050406030204" pitchFamily="18" charset="0"/>
                      </a:rPr>
                      <m:t> </m:t>
                    </m:r>
                    <m:r>
                      <a:rPr lang="en-US" b="0" i="1" smtClean="0">
                        <a:latin typeface="Cambria Math" panose="02040503050406030204" pitchFamily="18" charset="0"/>
                      </a:rPr>
                      <m:t>𝑝𝑎𝑐𝑘𝑒𝑡𝑠</m:t>
                    </m:r>
                    <m:r>
                      <a:rPr lang="en-US" b="0" i="1" smtClean="0">
                        <a:latin typeface="Cambria Math" panose="02040503050406030204" pitchFamily="18" charset="0"/>
                      </a:rPr>
                      <m:t>=</m:t>
                    </m:r>
                    <m:r>
                      <a:rPr lang="en-US" b="0" i="1" smtClean="0">
                        <a:latin typeface="Cambria Math" panose="02040503050406030204" pitchFamily="18" charset="0"/>
                      </a:rPr>
                      <m:t>𝑡h𝑟𝑒𝑠h𝑜𝑙𝑑</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𝑑𝑟𝑜𝑝𝑝𝑖𝑛𝑔</m:t>
                        </m:r>
                        <m:r>
                          <a:rPr lang="en-US" i="1">
                            <a:latin typeface="Cambria Math" panose="02040503050406030204" pitchFamily="18" charset="0"/>
                          </a:rPr>
                          <m:t> </m:t>
                        </m:r>
                        <m:r>
                          <a:rPr lang="en-US" i="1">
                            <a:latin typeface="Cambria Math" panose="02040503050406030204" pitchFamily="18" charset="0"/>
                          </a:rPr>
                          <m:t>𝑝𝑒𝑟𝑐𝑒𝑛𝑡𝑎𝑔𝑒</m:t>
                        </m:r>
                        <m:r>
                          <a:rPr lang="en-US" i="1">
                            <a:latin typeface="Cambria Math" panose="02040503050406030204" pitchFamily="18" charset="0"/>
                          </a:rPr>
                          <m:t> ∗</m:t>
                        </m:r>
                        <m:r>
                          <a:rPr lang="en-US" i="1">
                            <a:latin typeface="Cambria Math" panose="02040503050406030204" pitchFamily="18" charset="0"/>
                          </a:rPr>
                          <m:t>𝑛𝑢𝑚𝑏𝑒𝑟</m:t>
                        </m:r>
                        <m:r>
                          <a:rPr lang="en-US" i="1">
                            <a:latin typeface="Cambria Math" panose="02040503050406030204" pitchFamily="18" charset="0"/>
                          </a:rPr>
                          <m:t> </m:t>
                        </m:r>
                        <m:r>
                          <a:rPr lang="en-US" i="1">
                            <a:latin typeface="Cambria Math" panose="02040503050406030204" pitchFamily="18" charset="0"/>
                          </a:rPr>
                          <m:t>𝑜𝑓</m:t>
                        </m:r>
                        <m:r>
                          <a:rPr lang="en-US" i="1">
                            <a:latin typeface="Cambria Math" panose="02040503050406030204" pitchFamily="18" charset="0"/>
                          </a:rPr>
                          <m:t> </m:t>
                        </m:r>
                        <m:r>
                          <a:rPr lang="en-US" i="1">
                            <a:latin typeface="Cambria Math" panose="02040503050406030204" pitchFamily="18" charset="0"/>
                          </a:rPr>
                          <m:t>𝑝𝑎𝑐𝑘𝑒𝑡𝑠</m:t>
                        </m:r>
                        <m:r>
                          <a:rPr lang="en-US" i="1">
                            <a:latin typeface="Cambria Math" panose="02040503050406030204" pitchFamily="18" charset="0"/>
                          </a:rPr>
                          <m:t> </m:t>
                        </m:r>
                        <m:r>
                          <a:rPr lang="en-US" i="1">
                            <a:latin typeface="Cambria Math" panose="02040503050406030204" pitchFamily="18" charset="0"/>
                          </a:rPr>
                          <m:t>𝑎𝑏𝑜𝑣𝑒</m:t>
                        </m:r>
                        <m:r>
                          <a:rPr lang="en-US" i="1">
                            <a:latin typeface="Cambria Math" panose="02040503050406030204" pitchFamily="18" charset="0"/>
                          </a:rPr>
                          <m:t> </m:t>
                        </m:r>
                        <m:r>
                          <a:rPr lang="en-US" i="1">
                            <a:latin typeface="Cambria Math" panose="02040503050406030204" pitchFamily="18" charset="0"/>
                          </a:rPr>
                          <m:t>𝑡h𝑟𝑒𝑠h𝑜𝑙𝑑</m:t>
                        </m:r>
                        <m:r>
                          <a:rPr lang="en-US" i="1">
                            <a:latin typeface="Cambria Math" panose="02040503050406030204" pitchFamily="18" charset="0"/>
                          </a:rPr>
                          <m:t>)</m:t>
                        </m:r>
                      </m:num>
                      <m:den>
                        <m:r>
                          <a:rPr lang="en-US" b="0" i="1" smtClean="0">
                            <a:latin typeface="Cambria Math" panose="02040503050406030204" pitchFamily="18" charset="0"/>
                          </a:rPr>
                          <m:t>100</m:t>
                        </m:r>
                      </m:den>
                    </m:f>
                  </m:oMath>
                </a14:m>
                <a:endParaRPr lang="en-US" dirty="0"/>
              </a:p>
            </p:txBody>
          </p:sp>
        </mc:Choice>
        <mc:Fallback xmlns="">
          <p:sp>
            <p:nvSpPr>
              <p:cNvPr id="3" name="TextBox 2">
                <a:extLst>
                  <a:ext uri="{FF2B5EF4-FFF2-40B4-BE49-F238E27FC236}">
                    <a16:creationId xmlns:a16="http://schemas.microsoft.com/office/drawing/2014/main" id="{EF9BA417-2304-29F4-8FA2-D2069EA0B9A1}"/>
                  </a:ext>
                </a:extLst>
              </p:cNvPr>
              <p:cNvSpPr txBox="1">
                <a:spLocks noRot="1" noChangeAspect="1" noMove="1" noResize="1" noEditPoints="1" noAdjustHandles="1" noChangeArrowheads="1" noChangeShapeType="1" noTextEdit="1"/>
              </p:cNvSpPr>
              <p:nvPr/>
            </p:nvSpPr>
            <p:spPr>
              <a:xfrm>
                <a:off x="1510038" y="3565569"/>
                <a:ext cx="8511625" cy="404021"/>
              </a:xfrm>
              <a:prstGeom prst="rect">
                <a:avLst/>
              </a:prstGeom>
              <a:blipFill>
                <a:blip r:embed="rId4"/>
                <a:stretch>
                  <a:fillRect l="-1719" t="-1515" b="-212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297F27B-C388-518C-CCAC-456B9EDF568E}"/>
                  </a:ext>
                </a:extLst>
              </p:cNvPr>
              <p:cNvSpPr txBox="1"/>
              <p:nvPr/>
            </p:nvSpPr>
            <p:spPr>
              <a:xfrm>
                <a:off x="3103325" y="6114765"/>
                <a:ext cx="2447786" cy="5275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100+</m:t>
                      </m:r>
                      <m:f>
                        <m:fPr>
                          <m:ctrlPr>
                            <a:rPr lang="en-US" b="0" i="1" smtClean="0">
                              <a:latin typeface="Cambria Math" panose="02040503050406030204" pitchFamily="18" charset="0"/>
                            </a:rPr>
                          </m:ctrlPr>
                        </m:fPr>
                        <m:num>
                          <m:r>
                            <a:rPr lang="en-US" i="1">
                              <a:latin typeface="Cambria Math" panose="02040503050406030204" pitchFamily="18" charset="0"/>
                            </a:rPr>
                            <m:t>(50∗800)</m:t>
                          </m:r>
                        </m:num>
                        <m:den>
                          <m:r>
                            <a:rPr lang="en-US" b="0" i="1" smtClean="0">
                              <a:latin typeface="Cambria Math" panose="02040503050406030204" pitchFamily="18" charset="0"/>
                            </a:rPr>
                            <m:t>100</m:t>
                          </m:r>
                        </m:den>
                      </m:f>
                      <m:r>
                        <a:rPr lang="en-US" b="0" i="1" smtClean="0">
                          <a:latin typeface="Cambria Math" panose="02040503050406030204" pitchFamily="18" charset="0"/>
                        </a:rPr>
                        <m:t>=500</m:t>
                      </m:r>
                    </m:oMath>
                  </m:oMathPara>
                </a14:m>
                <a:endParaRPr lang="en-US" dirty="0"/>
              </a:p>
            </p:txBody>
          </p:sp>
        </mc:Choice>
        <mc:Fallback xmlns="">
          <p:sp>
            <p:nvSpPr>
              <p:cNvPr id="6" name="TextBox 5">
                <a:extLst>
                  <a:ext uri="{FF2B5EF4-FFF2-40B4-BE49-F238E27FC236}">
                    <a16:creationId xmlns:a16="http://schemas.microsoft.com/office/drawing/2014/main" id="{6297F27B-C388-518C-CCAC-456B9EDF568E}"/>
                  </a:ext>
                </a:extLst>
              </p:cNvPr>
              <p:cNvSpPr txBox="1">
                <a:spLocks noRot="1" noChangeAspect="1" noMove="1" noResize="1" noEditPoints="1" noAdjustHandles="1" noChangeArrowheads="1" noChangeShapeType="1" noTextEdit="1"/>
              </p:cNvSpPr>
              <p:nvPr/>
            </p:nvSpPr>
            <p:spPr>
              <a:xfrm>
                <a:off x="3103325" y="6114765"/>
                <a:ext cx="2447786" cy="52758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18690141"/>
      </p:ext>
    </p:extLst>
  </p:cSld>
  <p:clrMapOvr>
    <a:masterClrMapping/>
  </p:clrMapOvr>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6408</TotalTime>
  <Words>1394</Words>
  <Application>Microsoft Office PowerPoint</Application>
  <PresentationFormat>Widescreen</PresentationFormat>
  <Paragraphs>207</Paragraphs>
  <Slides>19</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Cambria Math</vt:lpstr>
      <vt:lpstr>Times New Roman</vt:lpstr>
      <vt:lpstr>Wingdings</vt:lpstr>
      <vt:lpstr>Retrospect</vt:lpstr>
      <vt:lpstr>PowerPoint Presentation</vt:lpstr>
      <vt:lpstr>Agenda</vt:lpstr>
      <vt:lpstr>Standard Packet Processing</vt:lpstr>
      <vt:lpstr>Kernel-Bypass Packet Processing using DPDK</vt:lpstr>
      <vt:lpstr>Using P4 Programming for DPDK</vt:lpstr>
      <vt:lpstr>The P4-DPDK Workflow </vt:lpstr>
      <vt:lpstr>Proposed System Architecture</vt:lpstr>
      <vt:lpstr>Experiment Topology</vt:lpstr>
      <vt:lpstr>Methodology of the Work</vt:lpstr>
      <vt:lpstr>Methodology of the Work</vt:lpstr>
      <vt:lpstr>Methodology of the Work</vt:lpstr>
      <vt:lpstr>Performance Results</vt:lpstr>
      <vt:lpstr>Latency and Inference Time in the P4-DPDK Pipeline</vt:lpstr>
      <vt:lpstr>Performance Comparison Against Suricata DPDK</vt:lpstr>
      <vt:lpstr>Project Demo</vt:lpstr>
      <vt:lpstr>Conclusion</vt:lpstr>
      <vt:lpstr>Cybertraining Material</vt:lpstr>
      <vt:lpstr>Acknowledgement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Crichigno Benitez, Jorge</cp:lastModifiedBy>
  <cp:revision>22</cp:revision>
  <dcterms:created xsi:type="dcterms:W3CDTF">2020-04-03T21:33:21Z</dcterms:created>
  <dcterms:modified xsi:type="dcterms:W3CDTF">2025-06-24T10:37:09Z</dcterms:modified>
</cp:coreProperties>
</file>