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5"/>
  </p:notesMasterIdLst>
  <p:sldIdLst>
    <p:sldId id="2152" r:id="rId3"/>
    <p:sldId id="393" r:id="rId4"/>
    <p:sldId id="2217" r:id="rId5"/>
    <p:sldId id="2154" r:id="rId6"/>
    <p:sldId id="2155" r:id="rId7"/>
    <p:sldId id="2156" r:id="rId8"/>
    <p:sldId id="2071" r:id="rId9"/>
    <p:sldId id="2072" r:id="rId10"/>
    <p:sldId id="2218" r:id="rId11"/>
    <p:sldId id="2219" r:id="rId12"/>
    <p:sldId id="2074" r:id="rId13"/>
    <p:sldId id="2157" r:id="rId14"/>
    <p:sldId id="2080" r:id="rId15"/>
    <p:sldId id="2082" r:id="rId16"/>
    <p:sldId id="2160" r:id="rId17"/>
    <p:sldId id="2158" r:id="rId18"/>
    <p:sldId id="2078" r:id="rId19"/>
    <p:sldId id="2167" r:id="rId20"/>
    <p:sldId id="2168" r:id="rId21"/>
    <p:sldId id="2169" r:id="rId22"/>
    <p:sldId id="2170" r:id="rId23"/>
    <p:sldId id="2171" r:id="rId24"/>
    <p:sldId id="445" r:id="rId25"/>
    <p:sldId id="2220" r:id="rId26"/>
    <p:sldId id="2221" r:id="rId27"/>
    <p:sldId id="2172" r:id="rId28"/>
    <p:sldId id="2173" r:id="rId29"/>
    <p:sldId id="2174" r:id="rId30"/>
    <p:sldId id="2175" r:id="rId31"/>
    <p:sldId id="2177" r:id="rId32"/>
    <p:sldId id="2178" r:id="rId33"/>
    <p:sldId id="2226" r:id="rId34"/>
    <p:sldId id="2179" r:id="rId35"/>
    <p:sldId id="1226" r:id="rId36"/>
    <p:sldId id="2139" r:id="rId37"/>
    <p:sldId id="2182" r:id="rId38"/>
    <p:sldId id="2183" r:id="rId39"/>
    <p:sldId id="2181" r:id="rId40"/>
    <p:sldId id="2224" r:id="rId41"/>
    <p:sldId id="2184" r:id="rId42"/>
    <p:sldId id="2185" r:id="rId43"/>
    <p:sldId id="2186" r:id="rId44"/>
    <p:sldId id="2187" r:id="rId45"/>
    <p:sldId id="2188" r:id="rId46"/>
    <p:sldId id="2189" r:id="rId47"/>
    <p:sldId id="2190" r:id="rId48"/>
    <p:sldId id="2191" r:id="rId49"/>
    <p:sldId id="2192" r:id="rId50"/>
    <p:sldId id="2193" r:id="rId51"/>
    <p:sldId id="2195" r:id="rId52"/>
    <p:sldId id="2194" r:id="rId53"/>
    <p:sldId id="2196" r:id="rId54"/>
    <p:sldId id="2197" r:id="rId55"/>
    <p:sldId id="2198" r:id="rId56"/>
    <p:sldId id="2050" r:id="rId57"/>
    <p:sldId id="2199" r:id="rId58"/>
    <p:sldId id="394" r:id="rId59"/>
    <p:sldId id="2135" r:id="rId60"/>
    <p:sldId id="2136" r:id="rId61"/>
    <p:sldId id="2137" r:id="rId62"/>
    <p:sldId id="2138" r:id="rId63"/>
    <p:sldId id="2200" r:id="rId64"/>
    <p:sldId id="2201" r:id="rId65"/>
    <p:sldId id="2202" r:id="rId66"/>
    <p:sldId id="2140" r:id="rId67"/>
    <p:sldId id="2143" r:id="rId68"/>
    <p:sldId id="2144" r:id="rId69"/>
    <p:sldId id="2145" r:id="rId70"/>
    <p:sldId id="2146" r:id="rId71"/>
    <p:sldId id="2148" r:id="rId72"/>
    <p:sldId id="2084" r:id="rId73"/>
    <p:sldId id="2088" r:id="rId74"/>
    <p:sldId id="2120" r:id="rId75"/>
    <p:sldId id="2121" r:id="rId76"/>
    <p:sldId id="2122" r:id="rId77"/>
    <p:sldId id="2203" r:id="rId78"/>
    <p:sldId id="2204" r:id="rId79"/>
    <p:sldId id="2205" r:id="rId80"/>
    <p:sldId id="2206" r:id="rId81"/>
    <p:sldId id="2207" r:id="rId82"/>
    <p:sldId id="2208" r:id="rId83"/>
    <p:sldId id="2209" r:id="rId84"/>
    <p:sldId id="2210" r:id="rId85"/>
    <p:sldId id="2211" r:id="rId86"/>
    <p:sldId id="2222" r:id="rId87"/>
    <p:sldId id="2214" r:id="rId88"/>
    <p:sldId id="2213" r:id="rId89"/>
    <p:sldId id="1227" r:id="rId90"/>
    <p:sldId id="1228" r:id="rId91"/>
    <p:sldId id="1229" r:id="rId92"/>
    <p:sldId id="2063" r:id="rId93"/>
    <p:sldId id="2216" r:id="rId94"/>
    <p:sldId id="2223" r:id="rId95"/>
    <p:sldId id="2068" r:id="rId96"/>
    <p:sldId id="2225" r:id="rId97"/>
    <p:sldId id="2176" r:id="rId98"/>
    <p:sldId id="2141" r:id="rId99"/>
    <p:sldId id="2149" r:id="rId100"/>
    <p:sldId id="1223" r:id="rId101"/>
    <p:sldId id="2086" r:id="rId102"/>
    <p:sldId id="2212" r:id="rId103"/>
    <p:sldId id="2215" r:id="rId10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82596-DBDF-4C79-8C8B-83659442EB30}" v="124" dt="2023-05-19T13:16:20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0" autoAdjust="0"/>
    <p:restoredTop sz="70710" autoAdjust="0"/>
  </p:normalViewPr>
  <p:slideViewPr>
    <p:cSldViewPr snapToGrid="0">
      <p:cViewPr varScale="1">
        <p:scale>
          <a:sx n="55" d="100"/>
          <a:sy n="55" d="100"/>
        </p:scale>
        <p:origin x="15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microsoft.com/office/2016/11/relationships/changesInfo" Target="changesInfos/changesInfo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foury, Elie" userId="84109d90-edd2-4b66-aa0c-6442e64be8d1" providerId="ADAL" clId="{1DE82596-DBDF-4C79-8C8B-83659442EB30}"/>
    <pc:docChg chg="undo redo custSel addSld delSld modSld sldOrd">
      <pc:chgData name="Kfoury, Elie" userId="84109d90-edd2-4b66-aa0c-6442e64be8d1" providerId="ADAL" clId="{1DE82596-DBDF-4C79-8C8B-83659442EB30}" dt="2023-05-19T13:19:53.954" v="5122" actId="14100"/>
      <pc:docMkLst>
        <pc:docMk/>
      </pc:docMkLst>
      <pc:sldChg chg="modSp add del">
        <pc:chgData name="Kfoury, Elie" userId="84109d90-edd2-4b66-aa0c-6442e64be8d1" providerId="ADAL" clId="{1DE82596-DBDF-4C79-8C8B-83659442EB30}" dt="2023-05-18T02:29:35.635" v="8" actId="47"/>
        <pc:sldMkLst>
          <pc:docMk/>
          <pc:sldMk cId="690978165" sldId="306"/>
        </pc:sldMkLst>
        <pc:spChg chg="mod">
          <ac:chgData name="Kfoury, Elie" userId="84109d90-edd2-4b66-aa0c-6442e64be8d1" providerId="ADAL" clId="{1DE82596-DBDF-4C79-8C8B-83659442EB30}" dt="2023-05-18T02:28:55.650" v="0"/>
          <ac:spMkLst>
            <pc:docMk/>
            <pc:sldMk cId="690978165" sldId="306"/>
            <ac:spMk id="3" creationId="{931DCC87-DFB3-48B3-BB8D-0EE073EE1C37}"/>
          </ac:spMkLst>
        </pc:spChg>
        <pc:spChg chg="mod">
          <ac:chgData name="Kfoury, Elie" userId="84109d90-edd2-4b66-aa0c-6442e64be8d1" providerId="ADAL" clId="{1DE82596-DBDF-4C79-8C8B-83659442EB30}" dt="2023-05-18T02:28:55.650" v="0"/>
          <ac:spMkLst>
            <pc:docMk/>
            <pc:sldMk cId="690978165" sldId="306"/>
            <ac:spMk id="4" creationId="{6AE85DC5-E02A-414C-BCE5-DFC5BBDB5E72}"/>
          </ac:spMkLst>
        </pc:spChg>
      </pc:sldChg>
      <pc:sldChg chg="modSp add del">
        <pc:chgData name="Kfoury, Elie" userId="84109d90-edd2-4b66-aa0c-6442e64be8d1" providerId="ADAL" clId="{1DE82596-DBDF-4C79-8C8B-83659442EB30}" dt="2023-05-18T02:30:18.909" v="16" actId="47"/>
        <pc:sldMkLst>
          <pc:docMk/>
          <pc:sldMk cId="2138969815" sldId="307"/>
        </pc:sldMkLst>
        <pc:spChg chg="mod">
          <ac:chgData name="Kfoury, Elie" userId="84109d90-edd2-4b66-aa0c-6442e64be8d1" providerId="ADAL" clId="{1DE82596-DBDF-4C79-8C8B-83659442EB30}" dt="2023-05-18T02:28:55.650" v="0"/>
          <ac:spMkLst>
            <pc:docMk/>
            <pc:sldMk cId="2138969815" sldId="307"/>
            <ac:spMk id="3" creationId="{931DCC87-DFB3-48B3-BB8D-0EE073EE1C37}"/>
          </ac:spMkLst>
        </pc:spChg>
        <pc:spChg chg="mod">
          <ac:chgData name="Kfoury, Elie" userId="84109d90-edd2-4b66-aa0c-6442e64be8d1" providerId="ADAL" clId="{1DE82596-DBDF-4C79-8C8B-83659442EB30}" dt="2023-05-18T02:28:55.650" v="0"/>
          <ac:spMkLst>
            <pc:docMk/>
            <pc:sldMk cId="2138969815" sldId="307"/>
            <ac:spMk id="4" creationId="{6AE85DC5-E02A-414C-BCE5-DFC5BBDB5E72}"/>
          </ac:spMkLst>
        </pc:spChg>
      </pc:sldChg>
      <pc:sldChg chg="modSp add del">
        <pc:chgData name="Kfoury, Elie" userId="84109d90-edd2-4b66-aa0c-6442e64be8d1" providerId="ADAL" clId="{1DE82596-DBDF-4C79-8C8B-83659442EB30}" dt="2023-05-18T02:31:05.133" v="35" actId="47"/>
        <pc:sldMkLst>
          <pc:docMk/>
          <pc:sldMk cId="2078272937" sldId="308"/>
        </pc:sldMkLst>
        <pc:spChg chg="mod">
          <ac:chgData name="Kfoury, Elie" userId="84109d90-edd2-4b66-aa0c-6442e64be8d1" providerId="ADAL" clId="{1DE82596-DBDF-4C79-8C8B-83659442EB30}" dt="2023-05-18T02:28:55.650" v="0"/>
          <ac:spMkLst>
            <pc:docMk/>
            <pc:sldMk cId="2078272937" sldId="308"/>
            <ac:spMk id="3" creationId="{931DCC87-DFB3-48B3-BB8D-0EE073EE1C37}"/>
          </ac:spMkLst>
        </pc:spChg>
        <pc:spChg chg="mod">
          <ac:chgData name="Kfoury, Elie" userId="84109d90-edd2-4b66-aa0c-6442e64be8d1" providerId="ADAL" clId="{1DE82596-DBDF-4C79-8C8B-83659442EB30}" dt="2023-05-18T02:28:55.650" v="0"/>
          <ac:spMkLst>
            <pc:docMk/>
            <pc:sldMk cId="2078272937" sldId="308"/>
            <ac:spMk id="4" creationId="{6AE85DC5-E02A-414C-BCE5-DFC5BBDB5E72}"/>
          </ac:spMkLst>
        </pc:spChg>
      </pc:sldChg>
      <pc:sldChg chg="modSp add del">
        <pc:chgData name="Kfoury, Elie" userId="84109d90-edd2-4b66-aa0c-6442e64be8d1" providerId="ADAL" clId="{1DE82596-DBDF-4C79-8C8B-83659442EB30}" dt="2023-05-18T02:31:28.312" v="42" actId="47"/>
        <pc:sldMkLst>
          <pc:docMk/>
          <pc:sldMk cId="424493086" sldId="309"/>
        </pc:sldMkLst>
        <pc:spChg chg="mod">
          <ac:chgData name="Kfoury, Elie" userId="84109d90-edd2-4b66-aa0c-6442e64be8d1" providerId="ADAL" clId="{1DE82596-DBDF-4C79-8C8B-83659442EB30}" dt="2023-05-18T02:28:55.650" v="0"/>
          <ac:spMkLst>
            <pc:docMk/>
            <pc:sldMk cId="424493086" sldId="309"/>
            <ac:spMk id="3" creationId="{931DCC87-DFB3-48B3-BB8D-0EE073EE1C37}"/>
          </ac:spMkLst>
        </pc:spChg>
        <pc:spChg chg="mod">
          <ac:chgData name="Kfoury, Elie" userId="84109d90-edd2-4b66-aa0c-6442e64be8d1" providerId="ADAL" clId="{1DE82596-DBDF-4C79-8C8B-83659442EB30}" dt="2023-05-18T02:28:55.650" v="0"/>
          <ac:spMkLst>
            <pc:docMk/>
            <pc:sldMk cId="424493086" sldId="309"/>
            <ac:spMk id="4" creationId="{6AE85DC5-E02A-414C-BCE5-DFC5BBDB5E72}"/>
          </ac:spMkLst>
        </pc:spChg>
      </pc:sldChg>
      <pc:sldChg chg="modSp add del">
        <pc:chgData name="Kfoury, Elie" userId="84109d90-edd2-4b66-aa0c-6442e64be8d1" providerId="ADAL" clId="{1DE82596-DBDF-4C79-8C8B-83659442EB30}" dt="2023-05-18T02:32:01.611" v="49" actId="47"/>
        <pc:sldMkLst>
          <pc:docMk/>
          <pc:sldMk cId="1507970518" sldId="310"/>
        </pc:sldMkLst>
        <pc:spChg chg="mod">
          <ac:chgData name="Kfoury, Elie" userId="84109d90-edd2-4b66-aa0c-6442e64be8d1" providerId="ADAL" clId="{1DE82596-DBDF-4C79-8C8B-83659442EB30}" dt="2023-05-18T02:28:55.650" v="0"/>
          <ac:spMkLst>
            <pc:docMk/>
            <pc:sldMk cId="1507970518" sldId="310"/>
            <ac:spMk id="3" creationId="{931DCC87-DFB3-48B3-BB8D-0EE073EE1C37}"/>
          </ac:spMkLst>
        </pc:spChg>
        <pc:spChg chg="mod">
          <ac:chgData name="Kfoury, Elie" userId="84109d90-edd2-4b66-aa0c-6442e64be8d1" providerId="ADAL" clId="{1DE82596-DBDF-4C79-8C8B-83659442EB30}" dt="2023-05-18T02:28:55.650" v="0"/>
          <ac:spMkLst>
            <pc:docMk/>
            <pc:sldMk cId="1507970518" sldId="310"/>
            <ac:spMk id="4" creationId="{6AE85DC5-E02A-414C-BCE5-DFC5BBDB5E72}"/>
          </ac:spMkLst>
        </pc:spChg>
      </pc:sldChg>
      <pc:sldChg chg="modSp add del">
        <pc:chgData name="Kfoury, Elie" userId="84109d90-edd2-4b66-aa0c-6442e64be8d1" providerId="ADAL" clId="{1DE82596-DBDF-4C79-8C8B-83659442EB30}" dt="2023-05-18T02:32:22.732" v="55" actId="47"/>
        <pc:sldMkLst>
          <pc:docMk/>
          <pc:sldMk cId="3135364337" sldId="311"/>
        </pc:sldMkLst>
        <pc:spChg chg="mod">
          <ac:chgData name="Kfoury, Elie" userId="84109d90-edd2-4b66-aa0c-6442e64be8d1" providerId="ADAL" clId="{1DE82596-DBDF-4C79-8C8B-83659442EB30}" dt="2023-05-18T02:28:55.650" v="0"/>
          <ac:spMkLst>
            <pc:docMk/>
            <pc:sldMk cId="3135364337" sldId="311"/>
            <ac:spMk id="3" creationId="{931DCC87-DFB3-48B3-BB8D-0EE073EE1C37}"/>
          </ac:spMkLst>
        </pc:spChg>
        <pc:spChg chg="mod">
          <ac:chgData name="Kfoury, Elie" userId="84109d90-edd2-4b66-aa0c-6442e64be8d1" providerId="ADAL" clId="{1DE82596-DBDF-4C79-8C8B-83659442EB30}" dt="2023-05-18T02:28:55.650" v="0"/>
          <ac:spMkLst>
            <pc:docMk/>
            <pc:sldMk cId="3135364337" sldId="311"/>
            <ac:spMk id="4" creationId="{6AE85DC5-E02A-414C-BCE5-DFC5BBDB5E72}"/>
          </ac:spMkLst>
        </pc:spChg>
      </pc:sldChg>
      <pc:sldChg chg="modSp add del">
        <pc:chgData name="Kfoury, Elie" userId="84109d90-edd2-4b66-aa0c-6442e64be8d1" providerId="ADAL" clId="{1DE82596-DBDF-4C79-8C8B-83659442EB30}" dt="2023-05-18T02:32:40.637" v="60" actId="47"/>
        <pc:sldMkLst>
          <pc:docMk/>
          <pc:sldMk cId="3136428103" sldId="312"/>
        </pc:sldMkLst>
        <pc:spChg chg="mod">
          <ac:chgData name="Kfoury, Elie" userId="84109d90-edd2-4b66-aa0c-6442e64be8d1" providerId="ADAL" clId="{1DE82596-DBDF-4C79-8C8B-83659442EB30}" dt="2023-05-18T02:28:55.650" v="0"/>
          <ac:spMkLst>
            <pc:docMk/>
            <pc:sldMk cId="3136428103" sldId="312"/>
            <ac:spMk id="3" creationId="{931DCC87-DFB3-48B3-BB8D-0EE073EE1C37}"/>
          </ac:spMkLst>
        </pc:spChg>
        <pc:spChg chg="mod">
          <ac:chgData name="Kfoury, Elie" userId="84109d90-edd2-4b66-aa0c-6442e64be8d1" providerId="ADAL" clId="{1DE82596-DBDF-4C79-8C8B-83659442EB30}" dt="2023-05-18T02:28:55.650" v="0"/>
          <ac:spMkLst>
            <pc:docMk/>
            <pc:sldMk cId="3136428103" sldId="312"/>
            <ac:spMk id="4" creationId="{6AE85DC5-E02A-414C-BCE5-DFC5BBDB5E72}"/>
          </ac:spMkLst>
        </pc:spChg>
      </pc:sldChg>
      <pc:sldChg chg="modSp add del">
        <pc:chgData name="Kfoury, Elie" userId="84109d90-edd2-4b66-aa0c-6442e64be8d1" providerId="ADAL" clId="{1DE82596-DBDF-4C79-8C8B-83659442EB30}" dt="2023-05-18T02:33:39.750" v="77" actId="47"/>
        <pc:sldMkLst>
          <pc:docMk/>
          <pc:sldMk cId="1418431955" sldId="313"/>
        </pc:sldMkLst>
        <pc:spChg chg="mod">
          <ac:chgData name="Kfoury, Elie" userId="84109d90-edd2-4b66-aa0c-6442e64be8d1" providerId="ADAL" clId="{1DE82596-DBDF-4C79-8C8B-83659442EB30}" dt="2023-05-18T02:28:55.650" v="0"/>
          <ac:spMkLst>
            <pc:docMk/>
            <pc:sldMk cId="1418431955" sldId="313"/>
            <ac:spMk id="3" creationId="{931DCC87-DFB3-48B3-BB8D-0EE073EE1C37}"/>
          </ac:spMkLst>
        </pc:spChg>
        <pc:spChg chg="mod">
          <ac:chgData name="Kfoury, Elie" userId="84109d90-edd2-4b66-aa0c-6442e64be8d1" providerId="ADAL" clId="{1DE82596-DBDF-4C79-8C8B-83659442EB30}" dt="2023-05-18T02:28:55.650" v="0"/>
          <ac:spMkLst>
            <pc:docMk/>
            <pc:sldMk cId="1418431955" sldId="313"/>
            <ac:spMk id="4" creationId="{6AE85DC5-E02A-414C-BCE5-DFC5BBDB5E72}"/>
          </ac:spMkLst>
        </pc:spChg>
      </pc:sldChg>
      <pc:sldChg chg="modSp add del mod">
        <pc:chgData name="Kfoury, Elie" userId="84109d90-edd2-4b66-aa0c-6442e64be8d1" providerId="ADAL" clId="{1DE82596-DBDF-4C79-8C8B-83659442EB30}" dt="2023-05-18T20:12:07.096" v="576" actId="47"/>
        <pc:sldMkLst>
          <pc:docMk/>
          <pc:sldMk cId="354627778" sldId="353"/>
        </pc:sldMkLst>
        <pc:spChg chg="mod">
          <ac:chgData name="Kfoury, Elie" userId="84109d90-edd2-4b66-aa0c-6442e64be8d1" providerId="ADAL" clId="{1DE82596-DBDF-4C79-8C8B-83659442EB30}" dt="2023-05-18T20:10:40.488" v="560" actId="27636"/>
          <ac:spMkLst>
            <pc:docMk/>
            <pc:sldMk cId="354627778" sldId="353"/>
            <ac:spMk id="3" creationId="{4BC348B2-A502-4478-977C-9683494609FC}"/>
          </ac:spMkLst>
        </pc:spChg>
      </pc:sldChg>
      <pc:sldChg chg="delSp modSp mod">
        <pc:chgData name="Kfoury, Elie" userId="84109d90-edd2-4b66-aa0c-6442e64be8d1" providerId="ADAL" clId="{1DE82596-DBDF-4C79-8C8B-83659442EB30}" dt="2023-05-19T04:05:38.600" v="5039" actId="20577"/>
        <pc:sldMkLst>
          <pc:docMk/>
          <pc:sldMk cId="3887432551" sldId="393"/>
        </pc:sldMkLst>
        <pc:spChg chg="mod">
          <ac:chgData name="Kfoury, Elie" userId="84109d90-edd2-4b66-aa0c-6442e64be8d1" providerId="ADAL" clId="{1DE82596-DBDF-4C79-8C8B-83659442EB30}" dt="2023-05-18T20:10:48.141" v="567" actId="20577"/>
          <ac:spMkLst>
            <pc:docMk/>
            <pc:sldMk cId="3887432551" sldId="393"/>
            <ac:spMk id="2" creationId="{C9E7A209-383F-4C01-82CC-D2F99971FC58}"/>
          </ac:spMkLst>
        </pc:spChg>
        <pc:spChg chg="mod">
          <ac:chgData name="Kfoury, Elie" userId="84109d90-edd2-4b66-aa0c-6442e64be8d1" providerId="ADAL" clId="{1DE82596-DBDF-4C79-8C8B-83659442EB30}" dt="2023-05-19T04:05:38.600" v="5039" actId="20577"/>
          <ac:spMkLst>
            <pc:docMk/>
            <pc:sldMk cId="3887432551" sldId="393"/>
            <ac:spMk id="14" creationId="{48AFB8B8-3111-4999-997D-C50022E2F3AE}"/>
          </ac:spMkLst>
        </pc:spChg>
        <pc:picChg chg="del">
          <ac:chgData name="Kfoury, Elie" userId="84109d90-edd2-4b66-aa0c-6442e64be8d1" providerId="ADAL" clId="{1DE82596-DBDF-4C79-8C8B-83659442EB30}" dt="2023-05-18T20:11:02.654" v="570" actId="478"/>
          <ac:picMkLst>
            <pc:docMk/>
            <pc:sldMk cId="3887432551" sldId="393"/>
            <ac:picMk id="8" creationId="{68EEF26C-E08A-9613-5218-1874BD03BA58}"/>
          </ac:picMkLst>
        </pc:picChg>
        <pc:cxnChg chg="mod">
          <ac:chgData name="Kfoury, Elie" userId="84109d90-edd2-4b66-aa0c-6442e64be8d1" providerId="ADAL" clId="{1DE82596-DBDF-4C79-8C8B-83659442EB30}" dt="2023-05-18T20:10:53.370" v="568" actId="14100"/>
          <ac:cxnSpMkLst>
            <pc:docMk/>
            <pc:sldMk cId="3887432551" sldId="393"/>
            <ac:cxnSpMk id="4" creationId="{317C6886-4E51-4FCE-9CB6-B02F2B2FB8F0}"/>
          </ac:cxnSpMkLst>
        </pc:cxnChg>
      </pc:sldChg>
      <pc:sldChg chg="modSp mod">
        <pc:chgData name="Kfoury, Elie" userId="84109d90-edd2-4b66-aa0c-6442e64be8d1" providerId="ADAL" clId="{1DE82596-DBDF-4C79-8C8B-83659442EB30}" dt="2023-05-18T20:20:43.662" v="602" actId="12"/>
        <pc:sldMkLst>
          <pc:docMk/>
          <pc:sldMk cId="119901890" sldId="394"/>
        </pc:sldMkLst>
        <pc:spChg chg="mod">
          <ac:chgData name="Kfoury, Elie" userId="84109d90-edd2-4b66-aa0c-6442e64be8d1" providerId="ADAL" clId="{1DE82596-DBDF-4C79-8C8B-83659442EB30}" dt="2023-05-18T20:20:43.662" v="602" actId="12"/>
          <ac:spMkLst>
            <pc:docMk/>
            <pc:sldMk cId="119901890" sldId="394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9T00:29:53.694" v="2476" actId="20577"/>
        <pc:sldMkLst>
          <pc:docMk/>
          <pc:sldMk cId="583871561" sldId="445"/>
        </pc:sldMkLst>
        <pc:spChg chg="mod">
          <ac:chgData name="Kfoury, Elie" userId="84109d90-edd2-4b66-aa0c-6442e64be8d1" providerId="ADAL" clId="{1DE82596-DBDF-4C79-8C8B-83659442EB30}" dt="2023-05-19T00:29:53.694" v="2476" actId="20577"/>
          <ac:spMkLst>
            <pc:docMk/>
            <pc:sldMk cId="583871561" sldId="445"/>
            <ac:spMk id="14" creationId="{48AFB8B8-3111-4999-997D-C50022E2F3AE}"/>
          </ac:spMkLst>
        </pc:spChg>
        <pc:picChg chg="mod modCrop">
          <ac:chgData name="Kfoury, Elie" userId="84109d90-edd2-4b66-aa0c-6442e64be8d1" providerId="ADAL" clId="{1DE82596-DBDF-4C79-8C8B-83659442EB30}" dt="2023-05-19T00:29:34.767" v="2474" actId="732"/>
          <ac:picMkLst>
            <pc:docMk/>
            <pc:sldMk cId="583871561" sldId="445"/>
            <ac:picMk id="19" creationId="{92EA5652-E92D-4E3D-4F2C-904CAD7EED3C}"/>
          </ac:picMkLst>
        </pc:picChg>
      </pc:sldChg>
      <pc:sldChg chg="ord modNotesTx">
        <pc:chgData name="Kfoury, Elie" userId="84109d90-edd2-4b66-aa0c-6442e64be8d1" providerId="ADAL" clId="{1DE82596-DBDF-4C79-8C8B-83659442EB30}" dt="2023-05-19T03:47:41.324" v="4711"/>
        <pc:sldMkLst>
          <pc:docMk/>
          <pc:sldMk cId="2963153465" sldId="1223"/>
        </pc:sldMkLst>
      </pc:sldChg>
      <pc:sldChg chg="modSp mod">
        <pc:chgData name="Kfoury, Elie" userId="84109d90-edd2-4b66-aa0c-6442e64be8d1" providerId="ADAL" clId="{1DE82596-DBDF-4C79-8C8B-83659442EB30}" dt="2023-05-18T20:16:33.339" v="582" actId="12"/>
        <pc:sldMkLst>
          <pc:docMk/>
          <pc:sldMk cId="2157642204" sldId="1226"/>
        </pc:sldMkLst>
        <pc:spChg chg="mod">
          <ac:chgData name="Kfoury, Elie" userId="84109d90-edd2-4b66-aa0c-6442e64be8d1" providerId="ADAL" clId="{1DE82596-DBDF-4C79-8C8B-83659442EB30}" dt="2023-05-18T20:16:33.339" v="582" actId="12"/>
          <ac:spMkLst>
            <pc:docMk/>
            <pc:sldMk cId="2157642204" sldId="1226"/>
            <ac:spMk id="14" creationId="{48AFB8B8-3111-4999-997D-C50022E2F3AE}"/>
          </ac:spMkLst>
        </pc:spChg>
      </pc:sldChg>
      <pc:sldChg chg="addSp delSp modSp add mod">
        <pc:chgData name="Kfoury, Elie" userId="84109d90-edd2-4b66-aa0c-6442e64be8d1" providerId="ADAL" clId="{1DE82596-DBDF-4C79-8C8B-83659442EB30}" dt="2023-05-18T14:31:38.923" v="494"/>
        <pc:sldMkLst>
          <pc:docMk/>
          <pc:sldMk cId="38017661" sldId="1227"/>
        </pc:sldMkLst>
        <pc:spChg chg="mod">
          <ac:chgData name="Kfoury, Elie" userId="84109d90-edd2-4b66-aa0c-6442e64be8d1" providerId="ADAL" clId="{1DE82596-DBDF-4C79-8C8B-83659442EB30}" dt="2023-05-18T14:31:34.603" v="492"/>
          <ac:spMkLst>
            <pc:docMk/>
            <pc:sldMk cId="38017661" sldId="1227"/>
            <ac:spMk id="25" creationId="{B9A2CDA0-1145-4B50-8154-054EC1B40B13}"/>
          </ac:spMkLst>
        </pc:spChg>
        <pc:cxnChg chg="add mod">
          <ac:chgData name="Kfoury, Elie" userId="84109d90-edd2-4b66-aa0c-6442e64be8d1" providerId="ADAL" clId="{1DE82596-DBDF-4C79-8C8B-83659442EB30}" dt="2023-05-18T14:31:38.923" v="494"/>
          <ac:cxnSpMkLst>
            <pc:docMk/>
            <pc:sldMk cId="38017661" sldId="1227"/>
            <ac:cxnSpMk id="2" creationId="{59A03D27-E4D1-7311-3356-F1D1C79BBEE8}"/>
          </ac:cxnSpMkLst>
        </pc:cxnChg>
        <pc:cxnChg chg="del">
          <ac:chgData name="Kfoury, Elie" userId="84109d90-edd2-4b66-aa0c-6442e64be8d1" providerId="ADAL" clId="{1DE82596-DBDF-4C79-8C8B-83659442EB30}" dt="2023-05-18T14:31:38.671" v="493" actId="478"/>
          <ac:cxnSpMkLst>
            <pc:docMk/>
            <pc:sldMk cId="38017661" sldId="1227"/>
            <ac:cxnSpMk id="26" creationId="{C66E9ABE-6500-4D2B-8D3E-070FEC357805}"/>
          </ac:cxnSpMkLst>
        </pc:cxnChg>
      </pc:sldChg>
      <pc:sldChg chg="addSp delSp modSp add mod">
        <pc:chgData name="Kfoury, Elie" userId="84109d90-edd2-4b66-aa0c-6442e64be8d1" providerId="ADAL" clId="{1DE82596-DBDF-4C79-8C8B-83659442EB30}" dt="2023-05-18T14:31:46.406" v="497"/>
        <pc:sldMkLst>
          <pc:docMk/>
          <pc:sldMk cId="2129513602" sldId="1228"/>
        </pc:sldMkLst>
        <pc:spChg chg="mod">
          <ac:chgData name="Kfoury, Elie" userId="84109d90-edd2-4b66-aa0c-6442e64be8d1" providerId="ADAL" clId="{1DE82596-DBDF-4C79-8C8B-83659442EB30}" dt="2023-05-18T14:31:46.406" v="497"/>
          <ac:spMkLst>
            <pc:docMk/>
            <pc:sldMk cId="2129513602" sldId="1228"/>
            <ac:spMk id="19" creationId="{D142B16B-E32A-40FA-8D53-7CFC8A489345}"/>
          </ac:spMkLst>
        </pc:spChg>
        <pc:cxnChg chg="add mod">
          <ac:chgData name="Kfoury, Elie" userId="84109d90-edd2-4b66-aa0c-6442e64be8d1" providerId="ADAL" clId="{1DE82596-DBDF-4C79-8C8B-83659442EB30}" dt="2023-05-18T14:31:41.894" v="496"/>
          <ac:cxnSpMkLst>
            <pc:docMk/>
            <pc:sldMk cId="2129513602" sldId="1228"/>
            <ac:cxnSpMk id="2" creationId="{9FA318DD-7DEF-73D0-3362-6D63D87E0EAB}"/>
          </ac:cxnSpMkLst>
        </pc:cxnChg>
        <pc:cxnChg chg="del">
          <ac:chgData name="Kfoury, Elie" userId="84109d90-edd2-4b66-aa0c-6442e64be8d1" providerId="ADAL" clId="{1DE82596-DBDF-4C79-8C8B-83659442EB30}" dt="2023-05-18T14:31:41.574" v="495" actId="478"/>
          <ac:cxnSpMkLst>
            <pc:docMk/>
            <pc:sldMk cId="2129513602" sldId="1228"/>
            <ac:cxnSpMk id="13" creationId="{8BE521A7-85B7-440F-839E-4CD223C5DFDD}"/>
          </ac:cxnSpMkLst>
        </pc:cxnChg>
      </pc:sldChg>
      <pc:sldChg chg="addSp delSp modSp add mod">
        <pc:chgData name="Kfoury, Elie" userId="84109d90-edd2-4b66-aa0c-6442e64be8d1" providerId="ADAL" clId="{1DE82596-DBDF-4C79-8C8B-83659442EB30}" dt="2023-05-18T14:31:59.265" v="501"/>
        <pc:sldMkLst>
          <pc:docMk/>
          <pc:sldMk cId="2322026965" sldId="1229"/>
        </pc:sldMkLst>
        <pc:spChg chg="mod">
          <ac:chgData name="Kfoury, Elie" userId="84109d90-edd2-4b66-aa0c-6442e64be8d1" providerId="ADAL" clId="{1DE82596-DBDF-4C79-8C8B-83659442EB30}" dt="2023-05-18T14:31:50.448" v="498"/>
          <ac:spMkLst>
            <pc:docMk/>
            <pc:sldMk cId="2322026965" sldId="1229"/>
            <ac:spMk id="14" creationId="{0D9DC6DC-1257-4FA7-9C87-1D7C6B60061E}"/>
          </ac:spMkLst>
        </pc:spChg>
        <pc:cxnChg chg="add mod">
          <ac:chgData name="Kfoury, Elie" userId="84109d90-edd2-4b66-aa0c-6442e64be8d1" providerId="ADAL" clId="{1DE82596-DBDF-4C79-8C8B-83659442EB30}" dt="2023-05-18T14:31:59.265" v="501"/>
          <ac:cxnSpMkLst>
            <pc:docMk/>
            <pc:sldMk cId="2322026965" sldId="1229"/>
            <ac:cxnSpMk id="3" creationId="{A7BDF855-22AB-02BA-455B-3636AF2A192B}"/>
          </ac:cxnSpMkLst>
        </pc:cxnChg>
        <pc:cxnChg chg="del mod">
          <ac:chgData name="Kfoury, Elie" userId="84109d90-edd2-4b66-aa0c-6442e64be8d1" providerId="ADAL" clId="{1DE82596-DBDF-4C79-8C8B-83659442EB30}" dt="2023-05-18T14:31:59.032" v="500" actId="478"/>
          <ac:cxnSpMkLst>
            <pc:docMk/>
            <pc:sldMk cId="2322026965" sldId="1229"/>
            <ac:cxnSpMk id="15" creationId="{BA8A5965-A3CD-4AED-9EC2-A0323DDF953C}"/>
          </ac:cxnSpMkLst>
        </pc:cxnChg>
      </pc:sldChg>
      <pc:sldChg chg="delSp mod">
        <pc:chgData name="Kfoury, Elie" userId="84109d90-edd2-4b66-aa0c-6442e64be8d1" providerId="ADAL" clId="{1DE82596-DBDF-4C79-8C8B-83659442EB30}" dt="2023-05-19T00:37:49.685" v="2626" actId="478"/>
        <pc:sldMkLst>
          <pc:docMk/>
          <pc:sldMk cId="1550883799" sldId="2050"/>
        </pc:sldMkLst>
        <pc:spChg chg="del">
          <ac:chgData name="Kfoury, Elie" userId="84109d90-edd2-4b66-aa0c-6442e64be8d1" providerId="ADAL" clId="{1DE82596-DBDF-4C79-8C8B-83659442EB30}" dt="2023-05-19T00:37:49.685" v="2626" actId="478"/>
          <ac:spMkLst>
            <pc:docMk/>
            <pc:sldMk cId="1550883799" sldId="2050"/>
            <ac:spMk id="4" creationId="{F1ED1A07-BE5B-4835-9028-8EF79FEDA1D8}"/>
          </ac:spMkLst>
        </pc:spChg>
      </pc:sldChg>
      <pc:sldChg chg="modSp add mod">
        <pc:chgData name="Kfoury, Elie" userId="84109d90-edd2-4b66-aa0c-6442e64be8d1" providerId="ADAL" clId="{1DE82596-DBDF-4C79-8C8B-83659442EB30}" dt="2023-05-19T04:08:43.195" v="5046" actId="1076"/>
        <pc:sldMkLst>
          <pc:docMk/>
          <pc:sldMk cId="3836998893" sldId="2063"/>
        </pc:sldMkLst>
        <pc:spChg chg="mod">
          <ac:chgData name="Kfoury, Elie" userId="84109d90-edd2-4b66-aa0c-6442e64be8d1" providerId="ADAL" clId="{1DE82596-DBDF-4C79-8C8B-83659442EB30}" dt="2023-05-19T04:08:36.347" v="5042" actId="14100"/>
          <ac:spMkLst>
            <pc:docMk/>
            <pc:sldMk cId="3836998893" sldId="2063"/>
            <ac:spMk id="5" creationId="{16D1CD3B-5971-4BCB-BC90-397FEB1F06A5}"/>
          </ac:spMkLst>
        </pc:spChg>
        <pc:picChg chg="mod">
          <ac:chgData name="Kfoury, Elie" userId="84109d90-edd2-4b66-aa0c-6442e64be8d1" providerId="ADAL" clId="{1DE82596-DBDF-4C79-8C8B-83659442EB30}" dt="2023-05-19T04:08:43.195" v="5046" actId="1076"/>
          <ac:picMkLst>
            <pc:docMk/>
            <pc:sldMk cId="3836998893" sldId="2063"/>
            <ac:picMk id="7" creationId="{BB444283-BE51-4F91-A053-B003B3C962D0}"/>
          </ac:picMkLst>
        </pc:picChg>
      </pc:sldChg>
      <pc:sldChg chg="modSp add mod">
        <pc:chgData name="Kfoury, Elie" userId="84109d90-edd2-4b66-aa0c-6442e64be8d1" providerId="ADAL" clId="{1DE82596-DBDF-4C79-8C8B-83659442EB30}" dt="2023-05-19T02:08:04.889" v="3486" actId="1076"/>
        <pc:sldMkLst>
          <pc:docMk/>
          <pc:sldMk cId="1047406749" sldId="2068"/>
        </pc:sldMkLst>
        <pc:spChg chg="mod">
          <ac:chgData name="Kfoury, Elie" userId="84109d90-edd2-4b66-aa0c-6442e64be8d1" providerId="ADAL" clId="{1DE82596-DBDF-4C79-8C8B-83659442EB30}" dt="2023-05-19T02:08:00.026" v="3484" actId="20577"/>
          <ac:spMkLst>
            <pc:docMk/>
            <pc:sldMk cId="1047406749" sldId="2068"/>
            <ac:spMk id="5" creationId="{16D1CD3B-5971-4BCB-BC90-397FEB1F06A5}"/>
          </ac:spMkLst>
        </pc:spChg>
        <pc:picChg chg="mod">
          <ac:chgData name="Kfoury, Elie" userId="84109d90-edd2-4b66-aa0c-6442e64be8d1" providerId="ADAL" clId="{1DE82596-DBDF-4C79-8C8B-83659442EB30}" dt="2023-05-19T02:08:04.889" v="3486" actId="1076"/>
          <ac:picMkLst>
            <pc:docMk/>
            <pc:sldMk cId="1047406749" sldId="2068"/>
            <ac:picMk id="10" creationId="{C813C0D9-AC72-44F5-90CD-A581CECC92C8}"/>
          </ac:picMkLst>
        </pc:picChg>
      </pc:sldChg>
      <pc:sldChg chg="modSp mod modNotesTx">
        <pc:chgData name="Kfoury, Elie" userId="84109d90-edd2-4b66-aa0c-6442e64be8d1" providerId="ADAL" clId="{1DE82596-DBDF-4C79-8C8B-83659442EB30}" dt="2023-05-19T00:51:02.622" v="2787" actId="14100"/>
        <pc:sldMkLst>
          <pc:docMk/>
          <pc:sldMk cId="2516411441" sldId="2071"/>
        </pc:sldMkLst>
        <pc:spChg chg="mod">
          <ac:chgData name="Kfoury, Elie" userId="84109d90-edd2-4b66-aa0c-6442e64be8d1" providerId="ADAL" clId="{1DE82596-DBDF-4C79-8C8B-83659442EB30}" dt="2023-05-19T00:50:58.724" v="2786" actId="20577"/>
          <ac:spMkLst>
            <pc:docMk/>
            <pc:sldMk cId="2516411441" sldId="2071"/>
            <ac:spMk id="2" creationId="{C9E7A209-383F-4C01-82CC-D2F99971FC58}"/>
          </ac:spMkLst>
        </pc:spChg>
        <pc:picChg chg="mod">
          <ac:chgData name="Kfoury, Elie" userId="84109d90-edd2-4b66-aa0c-6442e64be8d1" providerId="ADAL" clId="{1DE82596-DBDF-4C79-8C8B-83659442EB30}" dt="2023-05-19T00:00:16.105" v="2198" actId="14100"/>
          <ac:picMkLst>
            <pc:docMk/>
            <pc:sldMk cId="2516411441" sldId="2071"/>
            <ac:picMk id="17" creationId="{2E6338E8-FE67-0511-0B46-3089DAA806D5}"/>
          </ac:picMkLst>
        </pc:picChg>
        <pc:cxnChg chg="mod">
          <ac:chgData name="Kfoury, Elie" userId="84109d90-edd2-4b66-aa0c-6442e64be8d1" providerId="ADAL" clId="{1DE82596-DBDF-4C79-8C8B-83659442EB30}" dt="2023-05-19T00:51:02.622" v="2787" actId="14100"/>
          <ac:cxnSpMkLst>
            <pc:docMk/>
            <pc:sldMk cId="2516411441" sldId="2071"/>
            <ac:cxnSpMk id="4" creationId="{317C6886-4E51-4FCE-9CB6-B02F2B2FB8F0}"/>
          </ac:cxnSpMkLst>
        </pc:cxnChg>
      </pc:sldChg>
      <pc:sldChg chg="addSp delSp modSp mod">
        <pc:chgData name="Kfoury, Elie" userId="84109d90-edd2-4b66-aa0c-6442e64be8d1" providerId="ADAL" clId="{1DE82596-DBDF-4C79-8C8B-83659442EB30}" dt="2023-05-19T00:15:11.677" v="2455"/>
        <pc:sldMkLst>
          <pc:docMk/>
          <pc:sldMk cId="749284792" sldId="2072"/>
        </pc:sldMkLst>
        <pc:spChg chg="add del mod">
          <ac:chgData name="Kfoury, Elie" userId="84109d90-edd2-4b66-aa0c-6442e64be8d1" providerId="ADAL" clId="{1DE82596-DBDF-4C79-8C8B-83659442EB30}" dt="2023-05-19T00:14:32.100" v="2440" actId="478"/>
          <ac:spMkLst>
            <pc:docMk/>
            <pc:sldMk cId="749284792" sldId="2072"/>
            <ac:spMk id="7" creationId="{92F199F3-7929-C62A-CB82-7FCF60B0F6D9}"/>
          </ac:spMkLst>
        </pc:spChg>
        <pc:spChg chg="add del mod">
          <ac:chgData name="Kfoury, Elie" userId="84109d90-edd2-4b66-aa0c-6442e64be8d1" providerId="ADAL" clId="{1DE82596-DBDF-4C79-8C8B-83659442EB30}" dt="2023-05-19T00:14:32.100" v="2440" actId="478"/>
          <ac:spMkLst>
            <pc:docMk/>
            <pc:sldMk cId="749284792" sldId="2072"/>
            <ac:spMk id="8" creationId="{AA6E8F13-4037-AE9D-5466-EA9C6BBAFA03}"/>
          </ac:spMkLst>
        </pc:spChg>
        <pc:spChg chg="add del mod">
          <ac:chgData name="Kfoury, Elie" userId="84109d90-edd2-4b66-aa0c-6442e64be8d1" providerId="ADAL" clId="{1DE82596-DBDF-4C79-8C8B-83659442EB30}" dt="2023-05-19T00:14:32.100" v="2440" actId="478"/>
          <ac:spMkLst>
            <pc:docMk/>
            <pc:sldMk cId="749284792" sldId="2072"/>
            <ac:spMk id="9" creationId="{F458A754-3696-1C23-2596-330EF8690E86}"/>
          </ac:spMkLst>
        </pc:spChg>
        <pc:spChg chg="add del mod">
          <ac:chgData name="Kfoury, Elie" userId="84109d90-edd2-4b66-aa0c-6442e64be8d1" providerId="ADAL" clId="{1DE82596-DBDF-4C79-8C8B-83659442EB30}" dt="2023-05-19T00:14:32.100" v="2440" actId="478"/>
          <ac:spMkLst>
            <pc:docMk/>
            <pc:sldMk cId="749284792" sldId="2072"/>
            <ac:spMk id="11" creationId="{8AB81E38-8847-C48E-F5F7-304C81FC64F5}"/>
          </ac:spMkLst>
        </pc:spChg>
        <pc:spChg chg="mod">
          <ac:chgData name="Kfoury, Elie" userId="84109d90-edd2-4b66-aa0c-6442e64be8d1" providerId="ADAL" clId="{1DE82596-DBDF-4C79-8C8B-83659442EB30}" dt="2023-05-19T00:04:40.674" v="2429" actId="20577"/>
          <ac:spMkLst>
            <pc:docMk/>
            <pc:sldMk cId="749284792" sldId="2072"/>
            <ac:spMk id="12" creationId="{61EDAAD2-235B-4BA9-82E4-729A161D1B45}"/>
          </ac:spMkLst>
        </pc:spChg>
        <pc:spChg chg="add del mod">
          <ac:chgData name="Kfoury, Elie" userId="84109d90-edd2-4b66-aa0c-6442e64be8d1" providerId="ADAL" clId="{1DE82596-DBDF-4C79-8C8B-83659442EB30}" dt="2023-05-19T00:14:32.100" v="2440" actId="478"/>
          <ac:spMkLst>
            <pc:docMk/>
            <pc:sldMk cId="749284792" sldId="2072"/>
            <ac:spMk id="13" creationId="{4E42F4C5-4AD0-F357-C9F9-322C4432A465}"/>
          </ac:spMkLst>
        </pc:spChg>
        <pc:spChg chg="add del mod">
          <ac:chgData name="Kfoury, Elie" userId="84109d90-edd2-4b66-aa0c-6442e64be8d1" providerId="ADAL" clId="{1DE82596-DBDF-4C79-8C8B-83659442EB30}" dt="2023-05-19T00:14:32.100" v="2440" actId="478"/>
          <ac:spMkLst>
            <pc:docMk/>
            <pc:sldMk cId="749284792" sldId="2072"/>
            <ac:spMk id="14" creationId="{1C8FBF6D-8452-3680-C799-A6CC1AC8902A}"/>
          </ac:spMkLst>
        </pc:spChg>
        <pc:picChg chg="add del mod">
          <ac:chgData name="Kfoury, Elie" userId="84109d90-edd2-4b66-aa0c-6442e64be8d1" providerId="ADAL" clId="{1DE82596-DBDF-4C79-8C8B-83659442EB30}" dt="2023-05-19T00:14:32.100" v="2440" actId="478"/>
          <ac:picMkLst>
            <pc:docMk/>
            <pc:sldMk cId="749284792" sldId="2072"/>
            <ac:picMk id="5" creationId="{7E3C3BAD-3683-8585-8991-DDD8DCDC7F02}"/>
          </ac:picMkLst>
        </pc:picChg>
        <pc:picChg chg="add del mod">
          <ac:chgData name="Kfoury, Elie" userId="84109d90-edd2-4b66-aa0c-6442e64be8d1" providerId="ADAL" clId="{1DE82596-DBDF-4C79-8C8B-83659442EB30}" dt="2023-05-19T00:15:11.460" v="2454" actId="478"/>
          <ac:picMkLst>
            <pc:docMk/>
            <pc:sldMk cId="749284792" sldId="2072"/>
            <ac:picMk id="16" creationId="{025B7C86-4DB0-D968-EE20-21983B7BA746}"/>
          </ac:picMkLst>
        </pc:picChg>
        <pc:picChg chg="add mod">
          <ac:chgData name="Kfoury, Elie" userId="84109d90-edd2-4b66-aa0c-6442e64be8d1" providerId="ADAL" clId="{1DE82596-DBDF-4C79-8C8B-83659442EB30}" dt="2023-05-19T00:15:11.677" v="2455"/>
          <ac:picMkLst>
            <pc:docMk/>
            <pc:sldMk cId="749284792" sldId="2072"/>
            <ac:picMk id="17" creationId="{5F0255FC-59C2-424D-4CB6-12FFE0A0CC86}"/>
          </ac:picMkLst>
        </pc:picChg>
      </pc:sldChg>
      <pc:sldChg chg="addSp delSp modSp mod">
        <pc:chgData name="Kfoury, Elie" userId="84109d90-edd2-4b66-aa0c-6442e64be8d1" providerId="ADAL" clId="{1DE82596-DBDF-4C79-8C8B-83659442EB30}" dt="2023-05-19T04:01:40.600" v="4881" actId="20577"/>
        <pc:sldMkLst>
          <pc:docMk/>
          <pc:sldMk cId="2977278573" sldId="2080"/>
        </pc:sldMkLst>
        <pc:spChg chg="add mod">
          <ac:chgData name="Kfoury, Elie" userId="84109d90-edd2-4b66-aa0c-6442e64be8d1" providerId="ADAL" clId="{1DE82596-DBDF-4C79-8C8B-83659442EB30}" dt="2023-05-19T04:01:26.157" v="4870"/>
          <ac:spMkLst>
            <pc:docMk/>
            <pc:sldMk cId="2977278573" sldId="2080"/>
            <ac:spMk id="5" creationId="{B592D698-7CD3-2518-5804-781F1F378D28}"/>
          </ac:spMkLst>
        </pc:spChg>
        <pc:spChg chg="del">
          <ac:chgData name="Kfoury, Elie" userId="84109d90-edd2-4b66-aa0c-6442e64be8d1" providerId="ADAL" clId="{1DE82596-DBDF-4C79-8C8B-83659442EB30}" dt="2023-05-19T04:01:25.552" v="4869" actId="478"/>
          <ac:spMkLst>
            <pc:docMk/>
            <pc:sldMk cId="2977278573" sldId="2080"/>
            <ac:spMk id="57" creationId="{248CCD8A-B725-58E8-71D3-6608BECDCEB5}"/>
          </ac:spMkLst>
        </pc:spChg>
        <pc:spChg chg="mod">
          <ac:chgData name="Kfoury, Elie" userId="84109d90-edd2-4b66-aa0c-6442e64be8d1" providerId="ADAL" clId="{1DE82596-DBDF-4C79-8C8B-83659442EB30}" dt="2023-05-19T04:01:40.600" v="4881" actId="20577"/>
          <ac:spMkLst>
            <pc:docMk/>
            <pc:sldMk cId="2977278573" sldId="2080"/>
            <ac:spMk id="58" creationId="{2E9BADAF-89CB-3269-7C8D-CF8DD8F36605}"/>
          </ac:spMkLst>
        </pc:spChg>
      </pc:sldChg>
      <pc:sldChg chg="addSp modSp mod">
        <pc:chgData name="Kfoury, Elie" userId="84109d90-edd2-4b66-aa0c-6442e64be8d1" providerId="ADAL" clId="{1DE82596-DBDF-4C79-8C8B-83659442EB30}" dt="2023-05-19T04:01:35.319" v="4874" actId="20577"/>
        <pc:sldMkLst>
          <pc:docMk/>
          <pc:sldMk cId="336691159" sldId="2082"/>
        </pc:sldMkLst>
        <pc:spChg chg="add mod">
          <ac:chgData name="Kfoury, Elie" userId="84109d90-edd2-4b66-aa0c-6442e64be8d1" providerId="ADAL" clId="{1DE82596-DBDF-4C79-8C8B-83659442EB30}" dt="2023-05-19T04:00:26.628" v="4854" actId="255"/>
          <ac:spMkLst>
            <pc:docMk/>
            <pc:sldMk cId="336691159" sldId="2082"/>
            <ac:spMk id="9" creationId="{AC5CE2BD-2853-605B-9987-E742C1796304}"/>
          </ac:spMkLst>
        </pc:spChg>
        <pc:spChg chg="mod">
          <ac:chgData name="Kfoury, Elie" userId="84109d90-edd2-4b66-aa0c-6442e64be8d1" providerId="ADAL" clId="{1DE82596-DBDF-4C79-8C8B-83659442EB30}" dt="2023-05-19T03:58:22.933" v="4817" actId="20577"/>
          <ac:spMkLst>
            <pc:docMk/>
            <pc:sldMk cId="336691159" sldId="2082"/>
            <ac:spMk id="12" creationId="{61EDAAD2-235B-4BA9-82E4-729A161D1B45}"/>
          </ac:spMkLst>
        </pc:spChg>
        <pc:spChg chg="mod">
          <ac:chgData name="Kfoury, Elie" userId="84109d90-edd2-4b66-aa0c-6442e64be8d1" providerId="ADAL" clId="{1DE82596-DBDF-4C79-8C8B-83659442EB30}" dt="2023-05-19T04:01:35.319" v="4874" actId="20577"/>
          <ac:spMkLst>
            <pc:docMk/>
            <pc:sldMk cId="336691159" sldId="2082"/>
            <ac:spMk id="29" creationId="{24188A85-EE55-F7FE-79E4-D2F46F719229}"/>
          </ac:spMkLst>
        </pc:spChg>
        <pc:cxnChg chg="add mod">
          <ac:chgData name="Kfoury, Elie" userId="84109d90-edd2-4b66-aa0c-6442e64be8d1" providerId="ADAL" clId="{1DE82596-DBDF-4C79-8C8B-83659442EB30}" dt="2023-05-19T04:01:01.132" v="4864" actId="1036"/>
          <ac:cxnSpMkLst>
            <pc:docMk/>
            <pc:sldMk cId="336691159" sldId="2082"/>
            <ac:cxnSpMk id="11" creationId="{C16CB327-7C90-4362-74FC-EC2511811537}"/>
          </ac:cxnSpMkLst>
        </pc:cxnChg>
      </pc:sldChg>
      <pc:sldChg chg="delSp mod">
        <pc:chgData name="Kfoury, Elie" userId="84109d90-edd2-4b66-aa0c-6442e64be8d1" providerId="ADAL" clId="{1DE82596-DBDF-4C79-8C8B-83659442EB30}" dt="2023-05-19T02:04:18.154" v="3437" actId="478"/>
        <pc:sldMkLst>
          <pc:docMk/>
          <pc:sldMk cId="3440869520" sldId="2084"/>
        </pc:sldMkLst>
        <pc:spChg chg="del">
          <ac:chgData name="Kfoury, Elie" userId="84109d90-edd2-4b66-aa0c-6442e64be8d1" providerId="ADAL" clId="{1DE82596-DBDF-4C79-8C8B-83659442EB30}" dt="2023-05-19T02:04:18.154" v="3437" actId="478"/>
          <ac:spMkLst>
            <pc:docMk/>
            <pc:sldMk cId="3440869520" sldId="2084"/>
            <ac:spMk id="4" creationId="{F1ED1A07-BE5B-4835-9028-8EF79FEDA1D8}"/>
          </ac:spMkLst>
        </pc:spChg>
      </pc:sldChg>
      <pc:sldChg chg="modSp mod ord modNotesTx">
        <pc:chgData name="Kfoury, Elie" userId="84109d90-edd2-4b66-aa0c-6442e64be8d1" providerId="ADAL" clId="{1DE82596-DBDF-4C79-8C8B-83659442EB30}" dt="2023-05-19T03:47:41.324" v="4711"/>
        <pc:sldMkLst>
          <pc:docMk/>
          <pc:sldMk cId="454538957" sldId="2086"/>
        </pc:sldMkLst>
        <pc:spChg chg="mod">
          <ac:chgData name="Kfoury, Elie" userId="84109d90-edd2-4b66-aa0c-6442e64be8d1" providerId="ADAL" clId="{1DE82596-DBDF-4C79-8C8B-83659442EB30}" dt="2023-05-19T00:57:09.658" v="2877" actId="20577"/>
          <ac:spMkLst>
            <pc:docMk/>
            <pc:sldMk cId="454538957" sldId="2086"/>
            <ac:spMk id="12" creationId="{61EDAAD2-235B-4BA9-82E4-729A161D1B45}"/>
          </ac:spMkLst>
        </pc:spChg>
      </pc:sldChg>
      <pc:sldChg chg="modNotesTx">
        <pc:chgData name="Kfoury, Elie" userId="84109d90-edd2-4b66-aa0c-6442e64be8d1" providerId="ADAL" clId="{1DE82596-DBDF-4C79-8C8B-83659442EB30}" dt="2023-05-19T00:40:35.395" v="2637" actId="20577"/>
        <pc:sldMkLst>
          <pc:docMk/>
          <pc:sldMk cId="2122735841" sldId="2120"/>
        </pc:sldMkLst>
      </pc:sldChg>
      <pc:sldChg chg="modNotesTx">
        <pc:chgData name="Kfoury, Elie" userId="84109d90-edd2-4b66-aa0c-6442e64be8d1" providerId="ADAL" clId="{1DE82596-DBDF-4C79-8C8B-83659442EB30}" dt="2023-05-19T00:40:39.517" v="2638" actId="20577"/>
        <pc:sldMkLst>
          <pc:docMk/>
          <pc:sldMk cId="2634141338" sldId="2121"/>
        </pc:sldMkLst>
      </pc:sldChg>
      <pc:sldChg chg="modNotesTx">
        <pc:chgData name="Kfoury, Elie" userId="84109d90-edd2-4b66-aa0c-6442e64be8d1" providerId="ADAL" clId="{1DE82596-DBDF-4C79-8C8B-83659442EB30}" dt="2023-05-19T00:40:46.667" v="2639" actId="20577"/>
        <pc:sldMkLst>
          <pc:docMk/>
          <pc:sldMk cId="74701115" sldId="2122"/>
        </pc:sldMkLst>
      </pc:sldChg>
      <pc:sldChg chg="modSp del mod">
        <pc:chgData name="Kfoury, Elie" userId="84109d90-edd2-4b66-aa0c-6442e64be8d1" providerId="ADAL" clId="{1DE82596-DBDF-4C79-8C8B-83659442EB30}" dt="2023-05-19T00:37:57.030" v="2627" actId="47"/>
        <pc:sldMkLst>
          <pc:docMk/>
          <pc:sldMk cId="3073835976" sldId="2134"/>
        </pc:sldMkLst>
        <pc:spChg chg="mod">
          <ac:chgData name="Kfoury, Elie" userId="84109d90-edd2-4b66-aa0c-6442e64be8d1" providerId="ADAL" clId="{1DE82596-DBDF-4C79-8C8B-83659442EB30}" dt="2023-05-18T20:20:21.338" v="599" actId="12"/>
          <ac:spMkLst>
            <pc:docMk/>
            <pc:sldMk cId="3073835976" sldId="2134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8T20:20:52.674" v="605" actId="12"/>
        <pc:sldMkLst>
          <pc:docMk/>
          <pc:sldMk cId="3302780128" sldId="2135"/>
        </pc:sldMkLst>
        <pc:spChg chg="mod">
          <ac:chgData name="Kfoury, Elie" userId="84109d90-edd2-4b66-aa0c-6442e64be8d1" providerId="ADAL" clId="{1DE82596-DBDF-4C79-8C8B-83659442EB30}" dt="2023-05-18T20:20:52.674" v="605" actId="12"/>
          <ac:spMkLst>
            <pc:docMk/>
            <pc:sldMk cId="3302780128" sldId="2135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8T20:21:01.111" v="606" actId="12"/>
        <pc:sldMkLst>
          <pc:docMk/>
          <pc:sldMk cId="2231544693" sldId="2136"/>
        </pc:sldMkLst>
        <pc:spChg chg="mod">
          <ac:chgData name="Kfoury, Elie" userId="84109d90-edd2-4b66-aa0c-6442e64be8d1" providerId="ADAL" clId="{1DE82596-DBDF-4C79-8C8B-83659442EB30}" dt="2023-05-18T20:21:01.111" v="606" actId="12"/>
          <ac:spMkLst>
            <pc:docMk/>
            <pc:sldMk cId="2231544693" sldId="2136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8T20:21:14.237" v="607" actId="12"/>
        <pc:sldMkLst>
          <pc:docMk/>
          <pc:sldMk cId="191005312" sldId="2137"/>
        </pc:sldMkLst>
        <pc:spChg chg="mod">
          <ac:chgData name="Kfoury, Elie" userId="84109d90-edd2-4b66-aa0c-6442e64be8d1" providerId="ADAL" clId="{1DE82596-DBDF-4C79-8C8B-83659442EB30}" dt="2023-05-18T20:21:14.237" v="607" actId="12"/>
          <ac:spMkLst>
            <pc:docMk/>
            <pc:sldMk cId="191005312" sldId="2137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8T20:21:24.162" v="608" actId="12"/>
        <pc:sldMkLst>
          <pc:docMk/>
          <pc:sldMk cId="5473862" sldId="2138"/>
        </pc:sldMkLst>
        <pc:spChg chg="mod">
          <ac:chgData name="Kfoury, Elie" userId="84109d90-edd2-4b66-aa0c-6442e64be8d1" providerId="ADAL" clId="{1DE82596-DBDF-4C79-8C8B-83659442EB30}" dt="2023-05-18T20:21:24.162" v="608" actId="12"/>
          <ac:spMkLst>
            <pc:docMk/>
            <pc:sldMk cId="5473862" sldId="2138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8T20:16:44.081" v="583" actId="12"/>
        <pc:sldMkLst>
          <pc:docMk/>
          <pc:sldMk cId="2859432534" sldId="2139"/>
        </pc:sldMkLst>
        <pc:spChg chg="mod">
          <ac:chgData name="Kfoury, Elie" userId="84109d90-edd2-4b66-aa0c-6442e64be8d1" providerId="ADAL" clId="{1DE82596-DBDF-4C79-8C8B-83659442EB30}" dt="2023-05-18T20:16:44.081" v="583" actId="12"/>
          <ac:spMkLst>
            <pc:docMk/>
            <pc:sldMk cId="2859432534" sldId="2139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8T20:22:05.530" v="612" actId="12"/>
        <pc:sldMkLst>
          <pc:docMk/>
          <pc:sldMk cId="1545065930" sldId="2140"/>
        </pc:sldMkLst>
        <pc:spChg chg="mod">
          <ac:chgData name="Kfoury, Elie" userId="84109d90-edd2-4b66-aa0c-6442e64be8d1" providerId="ADAL" clId="{1DE82596-DBDF-4C79-8C8B-83659442EB30}" dt="2023-05-18T20:22:05.530" v="612" actId="12"/>
          <ac:spMkLst>
            <pc:docMk/>
            <pc:sldMk cId="1545065930" sldId="2140"/>
            <ac:spMk id="14" creationId="{48AFB8B8-3111-4999-997D-C50022E2F3AE}"/>
          </ac:spMkLst>
        </pc:spChg>
      </pc:sldChg>
      <pc:sldChg chg="modSp add del mod">
        <pc:chgData name="Kfoury, Elie" userId="84109d90-edd2-4b66-aa0c-6442e64be8d1" providerId="ADAL" clId="{1DE82596-DBDF-4C79-8C8B-83659442EB30}" dt="2023-05-19T03:43:01.763" v="4706" actId="2696"/>
        <pc:sldMkLst>
          <pc:docMk/>
          <pc:sldMk cId="2185981614" sldId="2141"/>
        </pc:sldMkLst>
        <pc:spChg chg="mod">
          <ac:chgData name="Kfoury, Elie" userId="84109d90-edd2-4b66-aa0c-6442e64be8d1" providerId="ADAL" clId="{1DE82596-DBDF-4C79-8C8B-83659442EB30}" dt="2023-05-19T00:39:20.379" v="2634" actId="20577"/>
          <ac:spMkLst>
            <pc:docMk/>
            <pc:sldMk cId="2185981614" sldId="2141"/>
            <ac:spMk id="14" creationId="{48AFB8B8-3111-4999-997D-C50022E2F3AE}"/>
          </ac:spMkLst>
        </pc:spChg>
      </pc:sldChg>
      <pc:sldChg chg="modSp add mod">
        <pc:chgData name="Kfoury, Elie" userId="84109d90-edd2-4b66-aa0c-6442e64be8d1" providerId="ADAL" clId="{1DE82596-DBDF-4C79-8C8B-83659442EB30}" dt="2023-05-19T03:50:46.332" v="4782" actId="20577"/>
        <pc:sldMkLst>
          <pc:docMk/>
          <pc:sldMk cId="2967770404" sldId="2141"/>
        </pc:sldMkLst>
        <pc:spChg chg="mod">
          <ac:chgData name="Kfoury, Elie" userId="84109d90-edd2-4b66-aa0c-6442e64be8d1" providerId="ADAL" clId="{1DE82596-DBDF-4C79-8C8B-83659442EB30}" dt="2023-05-19T03:50:46.332" v="4782" actId="20577"/>
          <ac:spMkLst>
            <pc:docMk/>
            <pc:sldMk cId="2967770404" sldId="2141"/>
            <ac:spMk id="14" creationId="{48AFB8B8-3111-4999-997D-C50022E2F3AE}"/>
          </ac:spMkLst>
        </pc:spChg>
      </pc:sldChg>
      <pc:sldChg chg="modSp del mod">
        <pc:chgData name="Kfoury, Elie" userId="84109d90-edd2-4b66-aa0c-6442e64be8d1" providerId="ADAL" clId="{1DE82596-DBDF-4C79-8C8B-83659442EB30}" dt="2023-05-19T03:42:40.629" v="4703" actId="47"/>
        <pc:sldMkLst>
          <pc:docMk/>
          <pc:sldMk cId="3306007858" sldId="2142"/>
        </pc:sldMkLst>
        <pc:spChg chg="mod">
          <ac:chgData name="Kfoury, Elie" userId="84109d90-edd2-4b66-aa0c-6442e64be8d1" providerId="ADAL" clId="{1DE82596-DBDF-4C79-8C8B-83659442EB30}" dt="2023-05-18T20:22:42.394" v="618" actId="12"/>
          <ac:spMkLst>
            <pc:docMk/>
            <pc:sldMk cId="3306007858" sldId="2142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9T13:14:37.452" v="5109" actId="20577"/>
        <pc:sldMkLst>
          <pc:docMk/>
          <pc:sldMk cId="2714182046" sldId="2143"/>
        </pc:sldMkLst>
        <pc:spChg chg="mod">
          <ac:chgData name="Kfoury, Elie" userId="84109d90-edd2-4b66-aa0c-6442e64be8d1" providerId="ADAL" clId="{1DE82596-DBDF-4C79-8C8B-83659442EB30}" dt="2023-05-19T13:14:37.452" v="5109" actId="20577"/>
          <ac:spMkLst>
            <pc:docMk/>
            <pc:sldMk cId="2714182046" sldId="2143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8T20:22:59.696" v="620" actId="12"/>
        <pc:sldMkLst>
          <pc:docMk/>
          <pc:sldMk cId="1121506895" sldId="2144"/>
        </pc:sldMkLst>
        <pc:spChg chg="mod">
          <ac:chgData name="Kfoury, Elie" userId="84109d90-edd2-4b66-aa0c-6442e64be8d1" providerId="ADAL" clId="{1DE82596-DBDF-4C79-8C8B-83659442EB30}" dt="2023-05-18T20:22:59.696" v="620" actId="12"/>
          <ac:spMkLst>
            <pc:docMk/>
            <pc:sldMk cId="1121506895" sldId="2144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8T20:23:06.887" v="621" actId="12"/>
        <pc:sldMkLst>
          <pc:docMk/>
          <pc:sldMk cId="1323137570" sldId="2145"/>
        </pc:sldMkLst>
        <pc:spChg chg="mod">
          <ac:chgData name="Kfoury, Elie" userId="84109d90-edd2-4b66-aa0c-6442e64be8d1" providerId="ADAL" clId="{1DE82596-DBDF-4C79-8C8B-83659442EB30}" dt="2023-05-18T20:23:06.887" v="621" actId="12"/>
          <ac:spMkLst>
            <pc:docMk/>
            <pc:sldMk cId="1323137570" sldId="2145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8T20:23:33.155" v="624" actId="12"/>
        <pc:sldMkLst>
          <pc:docMk/>
          <pc:sldMk cId="1407532259" sldId="2146"/>
        </pc:sldMkLst>
        <pc:spChg chg="mod">
          <ac:chgData name="Kfoury, Elie" userId="84109d90-edd2-4b66-aa0c-6442e64be8d1" providerId="ADAL" clId="{1DE82596-DBDF-4C79-8C8B-83659442EB30}" dt="2023-05-18T20:23:33.155" v="624" actId="12"/>
          <ac:spMkLst>
            <pc:docMk/>
            <pc:sldMk cId="1407532259" sldId="2146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8T20:23:40.823" v="625" actId="12"/>
        <pc:sldMkLst>
          <pc:docMk/>
          <pc:sldMk cId="1711219687" sldId="2148"/>
        </pc:sldMkLst>
        <pc:spChg chg="mod">
          <ac:chgData name="Kfoury, Elie" userId="84109d90-edd2-4b66-aa0c-6442e64be8d1" providerId="ADAL" clId="{1DE82596-DBDF-4C79-8C8B-83659442EB30}" dt="2023-05-18T20:23:40.823" v="625" actId="12"/>
          <ac:spMkLst>
            <pc:docMk/>
            <pc:sldMk cId="1711219687" sldId="2148"/>
            <ac:spMk id="14" creationId="{48AFB8B8-3111-4999-997D-C50022E2F3AE}"/>
          </ac:spMkLst>
        </pc:spChg>
      </pc:sldChg>
      <pc:sldChg chg="modSp mod ord">
        <pc:chgData name="Kfoury, Elie" userId="84109d90-edd2-4b66-aa0c-6442e64be8d1" providerId="ADAL" clId="{1DE82596-DBDF-4C79-8C8B-83659442EB30}" dt="2023-05-19T03:47:28.269" v="4709"/>
        <pc:sldMkLst>
          <pc:docMk/>
          <pc:sldMk cId="438090051" sldId="2149"/>
        </pc:sldMkLst>
        <pc:spChg chg="mod">
          <ac:chgData name="Kfoury, Elie" userId="84109d90-edd2-4b66-aa0c-6442e64be8d1" providerId="ADAL" clId="{1DE82596-DBDF-4C79-8C8B-83659442EB30}" dt="2023-05-18T20:24:15.557" v="629" actId="12"/>
          <ac:spMkLst>
            <pc:docMk/>
            <pc:sldMk cId="438090051" sldId="2149"/>
            <ac:spMk id="14" creationId="{48AFB8B8-3111-4999-997D-C50022E2F3AE}"/>
          </ac:spMkLst>
        </pc:spChg>
      </pc:sldChg>
      <pc:sldChg chg="delSp modSp mod">
        <pc:chgData name="Kfoury, Elie" userId="84109d90-edd2-4b66-aa0c-6442e64be8d1" providerId="ADAL" clId="{1DE82596-DBDF-4C79-8C8B-83659442EB30}" dt="2023-05-19T02:02:07.113" v="3425" actId="1076"/>
        <pc:sldMkLst>
          <pc:docMk/>
          <pc:sldMk cId="2332477334" sldId="2152"/>
        </pc:sldMkLst>
        <pc:spChg chg="mod">
          <ac:chgData name="Kfoury, Elie" userId="84109d90-edd2-4b66-aa0c-6442e64be8d1" providerId="ADAL" clId="{1DE82596-DBDF-4C79-8C8B-83659442EB30}" dt="2023-05-19T02:02:03.947" v="3422" actId="1076"/>
          <ac:spMkLst>
            <pc:docMk/>
            <pc:sldMk cId="2332477334" sldId="2152"/>
            <ac:spMk id="6" creationId="{D8FC8FB0-A838-FA85-9BBA-BEB3C141A8C4}"/>
          </ac:spMkLst>
        </pc:spChg>
        <pc:spChg chg="mod">
          <ac:chgData name="Kfoury, Elie" userId="84109d90-edd2-4b66-aa0c-6442e64be8d1" providerId="ADAL" clId="{1DE82596-DBDF-4C79-8C8B-83659442EB30}" dt="2023-05-19T02:02:07.113" v="3425" actId="1076"/>
          <ac:spMkLst>
            <pc:docMk/>
            <pc:sldMk cId="2332477334" sldId="2152"/>
            <ac:spMk id="8" creationId="{77E08866-05E9-261E-2D19-AAEA32469775}"/>
          </ac:spMkLst>
        </pc:spChg>
        <pc:spChg chg="mod">
          <ac:chgData name="Kfoury, Elie" userId="84109d90-edd2-4b66-aa0c-6442e64be8d1" providerId="ADAL" clId="{1DE82596-DBDF-4C79-8C8B-83659442EB30}" dt="2023-05-19T02:02:06.819" v="3424" actId="1076"/>
          <ac:spMkLst>
            <pc:docMk/>
            <pc:sldMk cId="2332477334" sldId="2152"/>
            <ac:spMk id="11" creationId="{2B2192B0-1DA5-AA31-7CDC-FDB92FDE14B8}"/>
          </ac:spMkLst>
        </pc:spChg>
        <pc:picChg chg="mod">
          <ac:chgData name="Kfoury, Elie" userId="84109d90-edd2-4b66-aa0c-6442e64be8d1" providerId="ADAL" clId="{1DE82596-DBDF-4C79-8C8B-83659442EB30}" dt="2023-05-19T02:01:51.232" v="3418" actId="1076"/>
          <ac:picMkLst>
            <pc:docMk/>
            <pc:sldMk cId="2332477334" sldId="2152"/>
            <ac:picMk id="5" creationId="{5EB8816E-4005-D69B-0B76-484486BF4FD0}"/>
          </ac:picMkLst>
        </pc:picChg>
        <pc:picChg chg="del">
          <ac:chgData name="Kfoury, Elie" userId="84109d90-edd2-4b66-aa0c-6442e64be8d1" providerId="ADAL" clId="{1DE82596-DBDF-4C79-8C8B-83659442EB30}" dt="2023-05-19T02:01:47.092" v="3417" actId="21"/>
          <ac:picMkLst>
            <pc:docMk/>
            <pc:sldMk cId="2332477334" sldId="2152"/>
            <ac:picMk id="12" creationId="{BF6D1744-5F66-61F5-6EF0-6AD69643ACE8}"/>
          </ac:picMkLst>
        </pc:picChg>
      </pc:sldChg>
      <pc:sldChg chg="modSp mod modNotesTx">
        <pc:chgData name="Kfoury, Elie" userId="84109d90-edd2-4b66-aa0c-6442e64be8d1" providerId="ADAL" clId="{1DE82596-DBDF-4C79-8C8B-83659442EB30}" dt="2023-05-19T01:59:09.593" v="3405" actId="14861"/>
        <pc:sldMkLst>
          <pc:docMk/>
          <pc:sldMk cId="3276513760" sldId="2154"/>
        </pc:sldMkLst>
        <pc:picChg chg="mod">
          <ac:chgData name="Kfoury, Elie" userId="84109d90-edd2-4b66-aa0c-6442e64be8d1" providerId="ADAL" clId="{1DE82596-DBDF-4C79-8C8B-83659442EB30}" dt="2023-05-19T01:59:09.593" v="3405" actId="14861"/>
          <ac:picMkLst>
            <pc:docMk/>
            <pc:sldMk cId="3276513760" sldId="2154"/>
            <ac:picMk id="3" creationId="{2BEA55AA-929F-A343-2AD8-BA238E524743}"/>
          </ac:picMkLst>
        </pc:picChg>
      </pc:sldChg>
      <pc:sldChg chg="modSp mod modNotesTx">
        <pc:chgData name="Kfoury, Elie" userId="84109d90-edd2-4b66-aa0c-6442e64be8d1" providerId="ADAL" clId="{1DE82596-DBDF-4C79-8C8B-83659442EB30}" dt="2023-05-19T01:59:19.885" v="3407" actId="14861"/>
        <pc:sldMkLst>
          <pc:docMk/>
          <pc:sldMk cId="270944389" sldId="2155"/>
        </pc:sldMkLst>
        <pc:picChg chg="mod">
          <ac:chgData name="Kfoury, Elie" userId="84109d90-edd2-4b66-aa0c-6442e64be8d1" providerId="ADAL" clId="{1DE82596-DBDF-4C79-8C8B-83659442EB30}" dt="2023-05-19T01:59:19.885" v="3407" actId="14861"/>
          <ac:picMkLst>
            <pc:docMk/>
            <pc:sldMk cId="270944389" sldId="2155"/>
            <ac:picMk id="3" creationId="{2BEA55AA-929F-A343-2AD8-BA238E524743}"/>
          </ac:picMkLst>
        </pc:picChg>
      </pc:sldChg>
      <pc:sldChg chg="modSp mod modNotesTx">
        <pc:chgData name="Kfoury, Elie" userId="84109d90-edd2-4b66-aa0c-6442e64be8d1" providerId="ADAL" clId="{1DE82596-DBDF-4C79-8C8B-83659442EB30}" dt="2023-05-19T13:19:53.954" v="5122" actId="14100"/>
        <pc:sldMkLst>
          <pc:docMk/>
          <pc:sldMk cId="318167343" sldId="2156"/>
        </pc:sldMkLst>
        <pc:spChg chg="mod">
          <ac:chgData name="Kfoury, Elie" userId="84109d90-edd2-4b66-aa0c-6442e64be8d1" providerId="ADAL" clId="{1DE82596-DBDF-4C79-8C8B-83659442EB30}" dt="2023-05-19T00:51:17.952" v="2789" actId="20577"/>
          <ac:spMkLst>
            <pc:docMk/>
            <pc:sldMk cId="318167343" sldId="2156"/>
            <ac:spMk id="12" creationId="{61EDAAD2-235B-4BA9-82E4-729A161D1B45}"/>
          </ac:spMkLst>
        </pc:spChg>
        <pc:spChg chg="mod">
          <ac:chgData name="Kfoury, Elie" userId="84109d90-edd2-4b66-aa0c-6442e64be8d1" providerId="ADAL" clId="{1DE82596-DBDF-4C79-8C8B-83659442EB30}" dt="2023-05-19T13:19:46.867" v="5121" actId="255"/>
          <ac:spMkLst>
            <pc:docMk/>
            <pc:sldMk cId="318167343" sldId="2156"/>
            <ac:spMk id="14" creationId="{6AE38A64-59CF-42AF-92E6-716807F19CA5}"/>
          </ac:spMkLst>
        </pc:spChg>
        <pc:cxnChg chg="mod">
          <ac:chgData name="Kfoury, Elie" userId="84109d90-edd2-4b66-aa0c-6442e64be8d1" providerId="ADAL" clId="{1DE82596-DBDF-4C79-8C8B-83659442EB30}" dt="2023-05-19T13:19:53.954" v="5122" actId="14100"/>
          <ac:cxnSpMkLst>
            <pc:docMk/>
            <pc:sldMk cId="318167343" sldId="2156"/>
            <ac:cxnSpMk id="9" creationId="{9D51C410-0DDA-292E-C416-EFBF23BECDC1}"/>
          </ac:cxnSpMkLst>
        </pc:cxnChg>
      </pc:sldChg>
      <pc:sldChg chg="addSp delSp modSp mod">
        <pc:chgData name="Kfoury, Elie" userId="84109d90-edd2-4b66-aa0c-6442e64be8d1" providerId="ADAL" clId="{1DE82596-DBDF-4C79-8C8B-83659442EB30}" dt="2023-05-19T04:01:43.018" v="4882" actId="20577"/>
        <pc:sldMkLst>
          <pc:docMk/>
          <pc:sldMk cId="2503904064" sldId="2157"/>
        </pc:sldMkLst>
        <pc:spChg chg="add del mod">
          <ac:chgData name="Kfoury, Elie" userId="84109d90-edd2-4b66-aa0c-6442e64be8d1" providerId="ADAL" clId="{1DE82596-DBDF-4C79-8C8B-83659442EB30}" dt="2023-05-19T04:01:21.528" v="4867"/>
          <ac:spMkLst>
            <pc:docMk/>
            <pc:sldMk cId="2503904064" sldId="2157"/>
            <ac:spMk id="7" creationId="{3D960ED4-E3CC-F636-EE20-36120F91332F}"/>
          </ac:spMkLst>
        </pc:spChg>
        <pc:spChg chg="add mod">
          <ac:chgData name="Kfoury, Elie" userId="84109d90-edd2-4b66-aa0c-6442e64be8d1" providerId="ADAL" clId="{1DE82596-DBDF-4C79-8C8B-83659442EB30}" dt="2023-05-19T04:01:22.664" v="4868"/>
          <ac:spMkLst>
            <pc:docMk/>
            <pc:sldMk cId="2503904064" sldId="2157"/>
            <ac:spMk id="8" creationId="{CA7FA986-090B-9D66-4C4A-5D8F3A5F1952}"/>
          </ac:spMkLst>
        </pc:spChg>
        <pc:spChg chg="del">
          <ac:chgData name="Kfoury, Elie" userId="84109d90-edd2-4b66-aa0c-6442e64be8d1" providerId="ADAL" clId="{1DE82596-DBDF-4C79-8C8B-83659442EB30}" dt="2023-05-19T04:01:20.242" v="4865" actId="478"/>
          <ac:spMkLst>
            <pc:docMk/>
            <pc:sldMk cId="2503904064" sldId="2157"/>
            <ac:spMk id="66" creationId="{DB056433-35AC-7C27-1A34-A6B58401C95E}"/>
          </ac:spMkLst>
        </pc:spChg>
        <pc:spChg chg="mod">
          <ac:chgData name="Kfoury, Elie" userId="84109d90-edd2-4b66-aa0c-6442e64be8d1" providerId="ADAL" clId="{1DE82596-DBDF-4C79-8C8B-83659442EB30}" dt="2023-05-19T04:01:43.018" v="4882" actId="20577"/>
          <ac:spMkLst>
            <pc:docMk/>
            <pc:sldMk cId="2503904064" sldId="2157"/>
            <ac:spMk id="67" creationId="{D2AC649B-6A1C-80EC-CA17-B0E6969ABFA1}"/>
          </ac:spMkLst>
        </pc:spChg>
      </pc:sldChg>
      <pc:sldChg chg="modSp mod">
        <pc:chgData name="Kfoury, Elie" userId="84109d90-edd2-4b66-aa0c-6442e64be8d1" providerId="ADAL" clId="{1DE82596-DBDF-4C79-8C8B-83659442EB30}" dt="2023-05-19T04:03:41.424" v="4919" actId="14100"/>
        <pc:sldMkLst>
          <pc:docMk/>
          <pc:sldMk cId="3338819135" sldId="2158"/>
        </pc:sldMkLst>
        <pc:spChg chg="mod">
          <ac:chgData name="Kfoury, Elie" userId="84109d90-edd2-4b66-aa0c-6442e64be8d1" providerId="ADAL" clId="{1DE82596-DBDF-4C79-8C8B-83659442EB30}" dt="2023-05-19T04:03:31.544" v="4913" actId="1036"/>
          <ac:spMkLst>
            <pc:docMk/>
            <pc:sldMk cId="3338819135" sldId="2158"/>
            <ac:spMk id="9" creationId="{602D972E-DBC6-0621-C654-9B8AAD8DAB45}"/>
          </ac:spMkLst>
        </pc:spChg>
        <pc:cxnChg chg="mod">
          <ac:chgData name="Kfoury, Elie" userId="84109d90-edd2-4b66-aa0c-6442e64be8d1" providerId="ADAL" clId="{1DE82596-DBDF-4C79-8C8B-83659442EB30}" dt="2023-05-19T04:03:41.424" v="4919" actId="14100"/>
          <ac:cxnSpMkLst>
            <pc:docMk/>
            <pc:sldMk cId="3338819135" sldId="2158"/>
            <ac:cxnSpMk id="11" creationId="{AB827A7A-0DC0-5D13-74F4-502F0D65CA2A}"/>
          </ac:cxnSpMkLst>
        </pc:cxnChg>
      </pc:sldChg>
      <pc:sldChg chg="addSp delSp modSp mod">
        <pc:chgData name="Kfoury, Elie" userId="84109d90-edd2-4b66-aa0c-6442e64be8d1" providerId="ADAL" clId="{1DE82596-DBDF-4C79-8C8B-83659442EB30}" dt="2023-05-19T04:02:46.685" v="4894" actId="14100"/>
        <pc:sldMkLst>
          <pc:docMk/>
          <pc:sldMk cId="2002530386" sldId="2160"/>
        </pc:sldMkLst>
        <pc:spChg chg="mod">
          <ac:chgData name="Kfoury, Elie" userId="84109d90-edd2-4b66-aa0c-6442e64be8d1" providerId="ADAL" clId="{1DE82596-DBDF-4C79-8C8B-83659442EB30}" dt="2023-05-19T04:00:08.671" v="4847" actId="1076"/>
          <ac:spMkLst>
            <pc:docMk/>
            <pc:sldMk cId="2002530386" sldId="2160"/>
            <ac:spMk id="6" creationId="{FA7F987D-8125-4449-B24B-5D69203C7C4A}"/>
          </ac:spMkLst>
        </pc:spChg>
        <pc:spChg chg="mod">
          <ac:chgData name="Kfoury, Elie" userId="84109d90-edd2-4b66-aa0c-6442e64be8d1" providerId="ADAL" clId="{1DE82596-DBDF-4C79-8C8B-83659442EB30}" dt="2023-05-19T04:02:26.312" v="4886" actId="14100"/>
          <ac:spMkLst>
            <pc:docMk/>
            <pc:sldMk cId="2002530386" sldId="2160"/>
            <ac:spMk id="8" creationId="{AA56ADEF-9D17-C510-371F-14137940CAAC}"/>
          </ac:spMkLst>
        </pc:spChg>
        <pc:spChg chg="mod">
          <ac:chgData name="Kfoury, Elie" userId="84109d90-edd2-4b66-aa0c-6442e64be8d1" providerId="ADAL" clId="{1DE82596-DBDF-4C79-8C8B-83659442EB30}" dt="2023-05-19T03:58:13.381" v="4814" actId="947"/>
          <ac:spMkLst>
            <pc:docMk/>
            <pc:sldMk cId="2002530386" sldId="2160"/>
            <ac:spMk id="12" creationId="{61EDAAD2-235B-4BA9-82E4-729A161D1B45}"/>
          </ac:spMkLst>
        </pc:spChg>
        <pc:spChg chg="add mod">
          <ac:chgData name="Kfoury, Elie" userId="84109d90-edd2-4b66-aa0c-6442e64be8d1" providerId="ADAL" clId="{1DE82596-DBDF-4C79-8C8B-83659442EB30}" dt="2023-05-19T04:00:47.054" v="4858" actId="14100"/>
          <ac:spMkLst>
            <pc:docMk/>
            <pc:sldMk cId="2002530386" sldId="2160"/>
            <ac:spMk id="15" creationId="{D12FF33C-FA1B-3DC9-50B4-29339B821EB0}"/>
          </ac:spMkLst>
        </pc:spChg>
        <pc:spChg chg="add mod">
          <ac:chgData name="Kfoury, Elie" userId="84109d90-edd2-4b66-aa0c-6442e64be8d1" providerId="ADAL" clId="{1DE82596-DBDF-4C79-8C8B-83659442EB30}" dt="2023-05-19T04:01:31.401" v="4872"/>
          <ac:spMkLst>
            <pc:docMk/>
            <pc:sldMk cId="2002530386" sldId="2160"/>
            <ac:spMk id="27" creationId="{4A7940EC-39C4-9CCF-874D-071E18734B76}"/>
          </ac:spMkLst>
        </pc:spChg>
        <pc:spChg chg="del">
          <ac:chgData name="Kfoury, Elie" userId="84109d90-edd2-4b66-aa0c-6442e64be8d1" providerId="ADAL" clId="{1DE82596-DBDF-4C79-8C8B-83659442EB30}" dt="2023-05-19T04:01:30.961" v="4871" actId="478"/>
          <ac:spMkLst>
            <pc:docMk/>
            <pc:sldMk cId="2002530386" sldId="2160"/>
            <ac:spMk id="28" creationId="{85F89C49-1A40-F765-015F-7E22A9C77526}"/>
          </ac:spMkLst>
        </pc:spChg>
        <pc:spChg chg="mod">
          <ac:chgData name="Kfoury, Elie" userId="84109d90-edd2-4b66-aa0c-6442e64be8d1" providerId="ADAL" clId="{1DE82596-DBDF-4C79-8C8B-83659442EB30}" dt="2023-05-19T04:01:32.933" v="4873" actId="20577"/>
          <ac:spMkLst>
            <pc:docMk/>
            <pc:sldMk cId="2002530386" sldId="2160"/>
            <ac:spMk id="29" creationId="{24188A85-EE55-F7FE-79E4-D2F46F719229}"/>
          </ac:spMkLst>
        </pc:spChg>
        <pc:picChg chg="mod">
          <ac:chgData name="Kfoury, Elie" userId="84109d90-edd2-4b66-aa0c-6442e64be8d1" providerId="ADAL" clId="{1DE82596-DBDF-4C79-8C8B-83659442EB30}" dt="2023-05-19T04:02:37.987" v="4893" actId="14100"/>
          <ac:picMkLst>
            <pc:docMk/>
            <pc:sldMk cId="2002530386" sldId="2160"/>
            <ac:picMk id="13" creationId="{80AAAA9E-BB0E-DD4B-5DEF-78FEAAFB216B}"/>
          </ac:picMkLst>
        </pc:picChg>
        <pc:picChg chg="mod">
          <ac:chgData name="Kfoury, Elie" userId="84109d90-edd2-4b66-aa0c-6442e64be8d1" providerId="ADAL" clId="{1DE82596-DBDF-4C79-8C8B-83659442EB30}" dt="2023-05-19T04:02:20.472" v="4884" actId="1076"/>
          <ac:picMkLst>
            <pc:docMk/>
            <pc:sldMk cId="2002530386" sldId="2160"/>
            <ac:picMk id="46" creationId="{5164C62D-2887-D87D-4740-3309B1B9E2F3}"/>
          </ac:picMkLst>
        </pc:picChg>
        <pc:picChg chg="mod">
          <ac:chgData name="Kfoury, Elie" userId="84109d90-edd2-4b66-aa0c-6442e64be8d1" providerId="ADAL" clId="{1DE82596-DBDF-4C79-8C8B-83659442EB30}" dt="2023-05-19T04:02:20.472" v="4884" actId="1076"/>
          <ac:picMkLst>
            <pc:docMk/>
            <pc:sldMk cId="2002530386" sldId="2160"/>
            <ac:picMk id="47" creationId="{438A4048-2A82-4BE4-65EA-CF1ED646EB9D}"/>
          </ac:picMkLst>
        </pc:picChg>
        <pc:picChg chg="del">
          <ac:chgData name="Kfoury, Elie" userId="84109d90-edd2-4b66-aa0c-6442e64be8d1" providerId="ADAL" clId="{1DE82596-DBDF-4C79-8C8B-83659442EB30}" dt="2023-05-19T04:02:17.749" v="4883" actId="478"/>
          <ac:picMkLst>
            <pc:docMk/>
            <pc:sldMk cId="2002530386" sldId="2160"/>
            <ac:picMk id="48" creationId="{202E46F9-04B9-59FB-70C2-5E70D097A6E2}"/>
          </ac:picMkLst>
        </pc:picChg>
        <pc:cxnChg chg="mod">
          <ac:chgData name="Kfoury, Elie" userId="84109d90-edd2-4b66-aa0c-6442e64be8d1" providerId="ADAL" clId="{1DE82596-DBDF-4C79-8C8B-83659442EB30}" dt="2023-05-19T04:02:29.677" v="4891" actId="14100"/>
          <ac:cxnSpMkLst>
            <pc:docMk/>
            <pc:sldMk cId="2002530386" sldId="2160"/>
            <ac:cxnSpMk id="21" creationId="{F994A886-F5D3-8A4E-9751-41D10721059C}"/>
          </ac:cxnSpMkLst>
        </pc:cxnChg>
        <pc:cxnChg chg="add mod">
          <ac:chgData name="Kfoury, Elie" userId="84109d90-edd2-4b66-aa0c-6442e64be8d1" providerId="ADAL" clId="{1DE82596-DBDF-4C79-8C8B-83659442EB30}" dt="2023-05-19T04:00:50.590" v="4859" actId="14100"/>
          <ac:cxnSpMkLst>
            <pc:docMk/>
            <pc:sldMk cId="2002530386" sldId="2160"/>
            <ac:cxnSpMk id="22" creationId="{A669C82F-80B8-4FA6-9D70-8FBE4479239D}"/>
          </ac:cxnSpMkLst>
        </pc:cxnChg>
        <pc:cxnChg chg="mod">
          <ac:chgData name="Kfoury, Elie" userId="84109d90-edd2-4b66-aa0c-6442e64be8d1" providerId="ADAL" clId="{1DE82596-DBDF-4C79-8C8B-83659442EB30}" dt="2023-05-19T04:02:46.685" v="4894" actId="14100"/>
          <ac:cxnSpMkLst>
            <pc:docMk/>
            <pc:sldMk cId="2002530386" sldId="2160"/>
            <ac:cxnSpMk id="34" creationId="{A6F0FC58-A199-5BA9-96DD-98E5E0ABBB3E}"/>
          </ac:cxnSpMkLst>
        </pc:cxnChg>
      </pc:sldChg>
      <pc:sldChg chg="modSp mod">
        <pc:chgData name="Kfoury, Elie" userId="84109d90-edd2-4b66-aa0c-6442e64be8d1" providerId="ADAL" clId="{1DE82596-DBDF-4C79-8C8B-83659442EB30}" dt="2023-05-19T03:10:34.941" v="4702" actId="20577"/>
        <pc:sldMkLst>
          <pc:docMk/>
          <pc:sldMk cId="3012108954" sldId="2171"/>
        </pc:sldMkLst>
        <pc:spChg chg="mod">
          <ac:chgData name="Kfoury, Elie" userId="84109d90-edd2-4b66-aa0c-6442e64be8d1" providerId="ADAL" clId="{1DE82596-DBDF-4C79-8C8B-83659442EB30}" dt="2023-05-19T03:10:34.941" v="4702" actId="20577"/>
          <ac:spMkLst>
            <pc:docMk/>
            <pc:sldMk cId="3012108954" sldId="2171"/>
            <ac:spMk id="30" creationId="{D9590213-7CC8-7057-C197-3D53730CC2DE}"/>
          </ac:spMkLst>
        </pc:spChg>
        <pc:picChg chg="mod">
          <ac:chgData name="Kfoury, Elie" userId="84109d90-edd2-4b66-aa0c-6442e64be8d1" providerId="ADAL" clId="{1DE82596-DBDF-4C79-8C8B-83659442EB30}" dt="2023-05-19T00:24:30.508" v="2471" actId="1076"/>
          <ac:picMkLst>
            <pc:docMk/>
            <pc:sldMk cId="3012108954" sldId="2171"/>
            <ac:picMk id="5" creationId="{0B358849-3C50-92D8-1290-7EFA34C87659}"/>
          </ac:picMkLst>
        </pc:picChg>
      </pc:sldChg>
      <pc:sldChg chg="addSp modSp mod">
        <pc:chgData name="Kfoury, Elie" userId="84109d90-edd2-4b66-aa0c-6442e64be8d1" providerId="ADAL" clId="{1DE82596-DBDF-4C79-8C8B-83659442EB30}" dt="2023-05-19T00:34:17.179" v="2509" actId="1038"/>
        <pc:sldMkLst>
          <pc:docMk/>
          <pc:sldMk cId="2754576498" sldId="2175"/>
        </pc:sldMkLst>
        <pc:spChg chg="add mod">
          <ac:chgData name="Kfoury, Elie" userId="84109d90-edd2-4b66-aa0c-6442e64be8d1" providerId="ADAL" clId="{1DE82596-DBDF-4C79-8C8B-83659442EB30}" dt="2023-05-19T00:31:35.705" v="2483" actId="1076"/>
          <ac:spMkLst>
            <pc:docMk/>
            <pc:sldMk cId="2754576498" sldId="2175"/>
            <ac:spMk id="7" creationId="{DC2C72C4-979F-C3CF-407A-9CF920F73BF7}"/>
          </ac:spMkLst>
        </pc:spChg>
        <pc:spChg chg="add mod">
          <ac:chgData name="Kfoury, Elie" userId="84109d90-edd2-4b66-aa0c-6442e64be8d1" providerId="ADAL" clId="{1DE82596-DBDF-4C79-8C8B-83659442EB30}" dt="2023-05-19T00:34:17.179" v="2509" actId="1038"/>
          <ac:spMkLst>
            <pc:docMk/>
            <pc:sldMk cId="2754576498" sldId="2175"/>
            <ac:spMk id="8" creationId="{C31DDE9C-1D16-E7C3-7CCB-D34B348AA718}"/>
          </ac:spMkLst>
        </pc:spChg>
        <pc:spChg chg="add mod">
          <ac:chgData name="Kfoury, Elie" userId="84109d90-edd2-4b66-aa0c-6442e64be8d1" providerId="ADAL" clId="{1DE82596-DBDF-4C79-8C8B-83659442EB30}" dt="2023-05-19T00:31:48.036" v="2487" actId="571"/>
          <ac:spMkLst>
            <pc:docMk/>
            <pc:sldMk cId="2754576498" sldId="2175"/>
            <ac:spMk id="9" creationId="{60418044-1174-177D-2C6F-F11339FE6785}"/>
          </ac:spMkLst>
        </pc:spChg>
        <pc:spChg chg="add mod">
          <ac:chgData name="Kfoury, Elie" userId="84109d90-edd2-4b66-aa0c-6442e64be8d1" providerId="ADAL" clId="{1DE82596-DBDF-4C79-8C8B-83659442EB30}" dt="2023-05-19T00:31:48.036" v="2487" actId="571"/>
          <ac:spMkLst>
            <pc:docMk/>
            <pc:sldMk cId="2754576498" sldId="2175"/>
            <ac:spMk id="10" creationId="{28F418AE-AD62-69CC-533C-267ADF326808}"/>
          </ac:spMkLst>
        </pc:spChg>
        <pc:spChg chg="add mod">
          <ac:chgData name="Kfoury, Elie" userId="84109d90-edd2-4b66-aa0c-6442e64be8d1" providerId="ADAL" clId="{1DE82596-DBDF-4C79-8C8B-83659442EB30}" dt="2023-05-19T00:31:54.123" v="2488" actId="571"/>
          <ac:spMkLst>
            <pc:docMk/>
            <pc:sldMk cId="2754576498" sldId="2175"/>
            <ac:spMk id="12" creationId="{742BA9F6-D5EC-6065-F7BB-AC06AA9F3900}"/>
          </ac:spMkLst>
        </pc:spChg>
        <pc:spChg chg="add mod">
          <ac:chgData name="Kfoury, Elie" userId="84109d90-edd2-4b66-aa0c-6442e64be8d1" providerId="ADAL" clId="{1DE82596-DBDF-4C79-8C8B-83659442EB30}" dt="2023-05-19T00:34:17.179" v="2509" actId="1038"/>
          <ac:spMkLst>
            <pc:docMk/>
            <pc:sldMk cId="2754576498" sldId="2175"/>
            <ac:spMk id="13" creationId="{FCF3C660-81E2-735C-D008-EB7346EA722D}"/>
          </ac:spMkLst>
        </pc:spChg>
      </pc:sldChg>
      <pc:sldChg chg="modSp del mod">
        <pc:chgData name="Kfoury, Elie" userId="84109d90-edd2-4b66-aa0c-6442e64be8d1" providerId="ADAL" clId="{1DE82596-DBDF-4C79-8C8B-83659442EB30}" dt="2023-05-19T03:50:32.629" v="4780" actId="2696"/>
        <pc:sldMkLst>
          <pc:docMk/>
          <pc:sldMk cId="2714353732" sldId="2176"/>
        </pc:sldMkLst>
        <pc:spChg chg="mod">
          <ac:chgData name="Kfoury, Elie" userId="84109d90-edd2-4b66-aa0c-6442e64be8d1" providerId="ADAL" clId="{1DE82596-DBDF-4C79-8C8B-83659442EB30}" dt="2023-05-19T00:31:20.712" v="2479" actId="1076"/>
          <ac:spMkLst>
            <pc:docMk/>
            <pc:sldMk cId="2714353732" sldId="2176"/>
            <ac:spMk id="9" creationId="{C0CEE4FB-8B48-F0BD-3B2D-D844D4AF1C9F}"/>
          </ac:spMkLst>
        </pc:spChg>
      </pc:sldChg>
      <pc:sldChg chg="add">
        <pc:chgData name="Kfoury, Elie" userId="84109d90-edd2-4b66-aa0c-6442e64be8d1" providerId="ADAL" clId="{1DE82596-DBDF-4C79-8C8B-83659442EB30}" dt="2023-05-19T03:50:37.422" v="4781"/>
        <pc:sldMkLst>
          <pc:docMk/>
          <pc:sldMk cId="3667970333" sldId="2176"/>
        </pc:sldMkLst>
      </pc:sldChg>
      <pc:sldChg chg="addSp delSp modSp mod">
        <pc:chgData name="Kfoury, Elie" userId="84109d90-edd2-4b66-aa0c-6442e64be8d1" providerId="ADAL" clId="{1DE82596-DBDF-4C79-8C8B-83659442EB30}" dt="2023-05-19T13:11:03.545" v="5058" actId="478"/>
        <pc:sldMkLst>
          <pc:docMk/>
          <pc:sldMk cId="3595299390" sldId="2178"/>
        </pc:sldMkLst>
        <pc:picChg chg="add del mod">
          <ac:chgData name="Kfoury, Elie" userId="84109d90-edd2-4b66-aa0c-6442e64be8d1" providerId="ADAL" clId="{1DE82596-DBDF-4C79-8C8B-83659442EB30}" dt="2023-05-19T13:11:03.545" v="5058" actId="478"/>
          <ac:picMkLst>
            <pc:docMk/>
            <pc:sldMk cId="3595299390" sldId="2178"/>
            <ac:picMk id="7" creationId="{E63F5473-B415-886B-70E3-55F777A003C3}"/>
          </ac:picMkLst>
        </pc:picChg>
      </pc:sldChg>
      <pc:sldChg chg="modSp mod">
        <pc:chgData name="Kfoury, Elie" userId="84109d90-edd2-4b66-aa0c-6442e64be8d1" providerId="ADAL" clId="{1DE82596-DBDF-4C79-8C8B-83659442EB30}" dt="2023-05-18T20:16:06.327" v="579" actId="12"/>
        <pc:sldMkLst>
          <pc:docMk/>
          <pc:sldMk cId="3973678468" sldId="2179"/>
        </pc:sldMkLst>
        <pc:spChg chg="mod">
          <ac:chgData name="Kfoury, Elie" userId="84109d90-edd2-4b66-aa0c-6442e64be8d1" providerId="ADAL" clId="{1DE82596-DBDF-4C79-8C8B-83659442EB30}" dt="2023-05-18T20:16:06.327" v="579" actId="12"/>
          <ac:spMkLst>
            <pc:docMk/>
            <pc:sldMk cId="3973678468" sldId="2179"/>
            <ac:spMk id="14" creationId="{48AFB8B8-3111-4999-997D-C50022E2F3AE}"/>
          </ac:spMkLst>
        </pc:spChg>
      </pc:sldChg>
      <pc:sldChg chg="modSp mod modNotesTx">
        <pc:chgData name="Kfoury, Elie" userId="84109d90-edd2-4b66-aa0c-6442e64be8d1" providerId="ADAL" clId="{1DE82596-DBDF-4C79-8C8B-83659442EB30}" dt="2023-05-19T02:20:18.674" v="4519" actId="20577"/>
        <pc:sldMkLst>
          <pc:docMk/>
          <pc:sldMk cId="2107934526" sldId="2181"/>
        </pc:sldMkLst>
        <pc:spChg chg="mod">
          <ac:chgData name="Kfoury, Elie" userId="84109d90-edd2-4b66-aa0c-6442e64be8d1" providerId="ADAL" clId="{1DE82596-DBDF-4C79-8C8B-83659442EB30}" dt="2023-05-18T20:18:25.077" v="586" actId="12"/>
          <ac:spMkLst>
            <pc:docMk/>
            <pc:sldMk cId="2107934526" sldId="2181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8T20:16:51.094" v="584" actId="12"/>
        <pc:sldMkLst>
          <pc:docMk/>
          <pc:sldMk cId="2930838446" sldId="2182"/>
        </pc:sldMkLst>
        <pc:spChg chg="mod">
          <ac:chgData name="Kfoury, Elie" userId="84109d90-edd2-4b66-aa0c-6442e64be8d1" providerId="ADAL" clId="{1DE82596-DBDF-4C79-8C8B-83659442EB30}" dt="2023-05-18T20:16:51.094" v="584" actId="12"/>
          <ac:spMkLst>
            <pc:docMk/>
            <pc:sldMk cId="2930838446" sldId="2182"/>
            <ac:spMk id="14" creationId="{48AFB8B8-3111-4999-997D-C50022E2F3AE}"/>
          </ac:spMkLst>
        </pc:spChg>
      </pc:sldChg>
      <pc:sldChg chg="modSp mod modNotesTx">
        <pc:chgData name="Kfoury, Elie" userId="84109d90-edd2-4b66-aa0c-6442e64be8d1" providerId="ADAL" clId="{1DE82596-DBDF-4C79-8C8B-83659442EB30}" dt="2023-05-19T02:23:17.783" v="4648"/>
        <pc:sldMkLst>
          <pc:docMk/>
          <pc:sldMk cId="2916399301" sldId="2183"/>
        </pc:sldMkLst>
        <pc:spChg chg="mod">
          <ac:chgData name="Kfoury, Elie" userId="84109d90-edd2-4b66-aa0c-6442e64be8d1" providerId="ADAL" clId="{1DE82596-DBDF-4C79-8C8B-83659442EB30}" dt="2023-05-19T02:23:17.783" v="4648"/>
          <ac:spMkLst>
            <pc:docMk/>
            <pc:sldMk cId="2916399301" sldId="2183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9T02:03:36.513" v="3428" actId="14861"/>
        <pc:sldMkLst>
          <pc:docMk/>
          <pc:sldMk cId="2140305616" sldId="2184"/>
        </pc:sldMkLst>
        <pc:spChg chg="mod">
          <ac:chgData name="Kfoury, Elie" userId="84109d90-edd2-4b66-aa0c-6442e64be8d1" providerId="ADAL" clId="{1DE82596-DBDF-4C79-8C8B-83659442EB30}" dt="2023-05-19T02:03:36.513" v="3428" actId="14861"/>
          <ac:spMkLst>
            <pc:docMk/>
            <pc:sldMk cId="2140305616" sldId="2184"/>
            <ac:spMk id="33" creationId="{2893CC9D-EFD4-E0DD-295C-4EEDF5A2823C}"/>
          </ac:spMkLst>
        </pc:spChg>
        <pc:spChg chg="mod">
          <ac:chgData name="Kfoury, Elie" userId="84109d90-edd2-4b66-aa0c-6442e64be8d1" providerId="ADAL" clId="{1DE82596-DBDF-4C79-8C8B-83659442EB30}" dt="2023-05-19T00:34:14.961" v="2507" actId="20577"/>
          <ac:spMkLst>
            <pc:docMk/>
            <pc:sldMk cId="2140305616" sldId="2184"/>
            <ac:spMk id="35" creationId="{0B4CCEF5-4538-434A-54AB-B79440636452}"/>
          </ac:spMkLst>
        </pc:spChg>
      </pc:sldChg>
      <pc:sldChg chg="addSp delSp modSp mod">
        <pc:chgData name="Kfoury, Elie" userId="84109d90-edd2-4b66-aa0c-6442e64be8d1" providerId="ADAL" clId="{1DE82596-DBDF-4C79-8C8B-83659442EB30}" dt="2023-05-19T02:03:43.222" v="3430"/>
        <pc:sldMkLst>
          <pc:docMk/>
          <pc:sldMk cId="3833625323" sldId="2185"/>
        </pc:sldMkLst>
        <pc:spChg chg="add mod">
          <ac:chgData name="Kfoury, Elie" userId="84109d90-edd2-4b66-aa0c-6442e64be8d1" providerId="ADAL" clId="{1DE82596-DBDF-4C79-8C8B-83659442EB30}" dt="2023-05-19T02:03:43.222" v="3430"/>
          <ac:spMkLst>
            <pc:docMk/>
            <pc:sldMk cId="3833625323" sldId="2185"/>
            <ac:spMk id="5" creationId="{89316738-0103-5F13-42E5-C35E3505B8B7}"/>
          </ac:spMkLst>
        </pc:spChg>
        <pc:spChg chg="add mod">
          <ac:chgData name="Kfoury, Elie" userId="84109d90-edd2-4b66-aa0c-6442e64be8d1" providerId="ADAL" clId="{1DE82596-DBDF-4C79-8C8B-83659442EB30}" dt="2023-05-19T02:03:43.222" v="3430"/>
          <ac:spMkLst>
            <pc:docMk/>
            <pc:sldMk cId="3833625323" sldId="2185"/>
            <ac:spMk id="9" creationId="{F171C223-9106-5C8E-96FA-15F6EBF78172}"/>
          </ac:spMkLst>
        </pc:spChg>
        <pc:spChg chg="add mod">
          <ac:chgData name="Kfoury, Elie" userId="84109d90-edd2-4b66-aa0c-6442e64be8d1" providerId="ADAL" clId="{1DE82596-DBDF-4C79-8C8B-83659442EB30}" dt="2023-05-19T02:03:43.222" v="3430"/>
          <ac:spMkLst>
            <pc:docMk/>
            <pc:sldMk cId="3833625323" sldId="2185"/>
            <ac:spMk id="12" creationId="{7006092E-FC6F-6AAC-6F43-067C1C820D60}"/>
          </ac:spMkLst>
        </pc:spChg>
        <pc:spChg chg="add mod">
          <ac:chgData name="Kfoury, Elie" userId="84109d90-edd2-4b66-aa0c-6442e64be8d1" providerId="ADAL" clId="{1DE82596-DBDF-4C79-8C8B-83659442EB30}" dt="2023-05-19T02:03:43.222" v="3430"/>
          <ac:spMkLst>
            <pc:docMk/>
            <pc:sldMk cId="3833625323" sldId="2185"/>
            <ac:spMk id="14" creationId="{AB516C58-E8B8-248E-8C54-E8E3D843EE61}"/>
          </ac:spMkLst>
        </pc:spChg>
        <pc:spChg chg="add mod">
          <ac:chgData name="Kfoury, Elie" userId="84109d90-edd2-4b66-aa0c-6442e64be8d1" providerId="ADAL" clId="{1DE82596-DBDF-4C79-8C8B-83659442EB30}" dt="2023-05-19T02:03:43.222" v="3430"/>
          <ac:spMkLst>
            <pc:docMk/>
            <pc:sldMk cId="3833625323" sldId="2185"/>
            <ac:spMk id="17" creationId="{6456AA1C-2C96-5C90-F7AE-1FEEC5303089}"/>
          </ac:spMkLst>
        </pc:spChg>
        <pc:spChg chg="del">
          <ac:chgData name="Kfoury, Elie" userId="84109d90-edd2-4b66-aa0c-6442e64be8d1" providerId="ADAL" clId="{1DE82596-DBDF-4C79-8C8B-83659442EB30}" dt="2023-05-19T02:03:42.809" v="3429" actId="478"/>
          <ac:spMkLst>
            <pc:docMk/>
            <pc:sldMk cId="3833625323" sldId="2185"/>
            <ac:spMk id="23" creationId="{2FCF1522-8E52-203B-DF0C-B6C2FFD99FB1}"/>
          </ac:spMkLst>
        </pc:spChg>
        <pc:spChg chg="del">
          <ac:chgData name="Kfoury, Elie" userId="84109d90-edd2-4b66-aa0c-6442e64be8d1" providerId="ADAL" clId="{1DE82596-DBDF-4C79-8C8B-83659442EB30}" dt="2023-05-19T02:03:42.809" v="3429" actId="478"/>
          <ac:spMkLst>
            <pc:docMk/>
            <pc:sldMk cId="3833625323" sldId="2185"/>
            <ac:spMk id="25" creationId="{3D807BD0-18A6-D4E5-7243-7364BA372657}"/>
          </ac:spMkLst>
        </pc:spChg>
        <pc:spChg chg="del">
          <ac:chgData name="Kfoury, Elie" userId="84109d90-edd2-4b66-aa0c-6442e64be8d1" providerId="ADAL" clId="{1DE82596-DBDF-4C79-8C8B-83659442EB30}" dt="2023-05-19T02:03:42.809" v="3429" actId="478"/>
          <ac:spMkLst>
            <pc:docMk/>
            <pc:sldMk cId="3833625323" sldId="2185"/>
            <ac:spMk id="27" creationId="{AA4C93E6-B39C-A475-E825-979761F4C30D}"/>
          </ac:spMkLst>
        </pc:spChg>
        <pc:spChg chg="del">
          <ac:chgData name="Kfoury, Elie" userId="84109d90-edd2-4b66-aa0c-6442e64be8d1" providerId="ADAL" clId="{1DE82596-DBDF-4C79-8C8B-83659442EB30}" dt="2023-05-19T02:03:42.809" v="3429" actId="478"/>
          <ac:spMkLst>
            <pc:docMk/>
            <pc:sldMk cId="3833625323" sldId="2185"/>
            <ac:spMk id="28" creationId="{DB38C83A-F19F-0862-FC2C-2F93F416450D}"/>
          </ac:spMkLst>
        </pc:spChg>
        <pc:spChg chg="del">
          <ac:chgData name="Kfoury, Elie" userId="84109d90-edd2-4b66-aa0c-6442e64be8d1" providerId="ADAL" clId="{1DE82596-DBDF-4C79-8C8B-83659442EB30}" dt="2023-05-19T02:03:42.809" v="3429" actId="478"/>
          <ac:spMkLst>
            <pc:docMk/>
            <pc:sldMk cId="3833625323" sldId="2185"/>
            <ac:spMk id="29" creationId="{A9475BC9-9E25-F3C1-E0B8-02D63EACDB6B}"/>
          </ac:spMkLst>
        </pc:spChg>
        <pc:spChg chg="del">
          <ac:chgData name="Kfoury, Elie" userId="84109d90-edd2-4b66-aa0c-6442e64be8d1" providerId="ADAL" clId="{1DE82596-DBDF-4C79-8C8B-83659442EB30}" dt="2023-05-19T02:03:42.809" v="3429" actId="478"/>
          <ac:spMkLst>
            <pc:docMk/>
            <pc:sldMk cId="3833625323" sldId="2185"/>
            <ac:spMk id="30" creationId="{DB801EE4-AE03-F9A1-9D77-C916EABC1CA9}"/>
          </ac:spMkLst>
        </pc:spChg>
        <pc:spChg chg="del">
          <ac:chgData name="Kfoury, Elie" userId="84109d90-edd2-4b66-aa0c-6442e64be8d1" providerId="ADAL" clId="{1DE82596-DBDF-4C79-8C8B-83659442EB30}" dt="2023-05-19T02:03:42.809" v="3429" actId="478"/>
          <ac:spMkLst>
            <pc:docMk/>
            <pc:sldMk cId="3833625323" sldId="2185"/>
            <ac:spMk id="31" creationId="{A4A49D82-2CB6-7DF0-DB5E-B592891DFCF6}"/>
          </ac:spMkLst>
        </pc:spChg>
        <pc:spChg chg="add mod">
          <ac:chgData name="Kfoury, Elie" userId="84109d90-edd2-4b66-aa0c-6442e64be8d1" providerId="ADAL" clId="{1DE82596-DBDF-4C79-8C8B-83659442EB30}" dt="2023-05-19T02:03:43.222" v="3430"/>
          <ac:spMkLst>
            <pc:docMk/>
            <pc:sldMk cId="3833625323" sldId="2185"/>
            <ac:spMk id="33" creationId="{BDB933FE-795F-53C7-BE5B-DCE0993D0611}"/>
          </ac:spMkLst>
        </pc:spChg>
        <pc:spChg chg="add mod">
          <ac:chgData name="Kfoury, Elie" userId="84109d90-edd2-4b66-aa0c-6442e64be8d1" providerId="ADAL" clId="{1DE82596-DBDF-4C79-8C8B-83659442EB30}" dt="2023-05-19T02:03:43.222" v="3430"/>
          <ac:spMkLst>
            <pc:docMk/>
            <pc:sldMk cId="3833625323" sldId="2185"/>
            <ac:spMk id="34" creationId="{B6ABCEDD-0A81-3655-3012-AB99976CBAAE}"/>
          </ac:spMkLst>
        </pc:spChg>
        <pc:cxnChg chg="add mod">
          <ac:chgData name="Kfoury, Elie" userId="84109d90-edd2-4b66-aa0c-6442e64be8d1" providerId="ADAL" clId="{1DE82596-DBDF-4C79-8C8B-83659442EB30}" dt="2023-05-19T02:03:43.222" v="3430"/>
          <ac:cxnSpMkLst>
            <pc:docMk/>
            <pc:sldMk cId="3833625323" sldId="2185"/>
            <ac:cxnSpMk id="2" creationId="{B8DE5E34-FE43-FAC0-E489-CDE7D0642F9E}"/>
          </ac:cxnSpMkLst>
        </pc:cxnChg>
        <pc:cxnChg chg="add mod">
          <ac:chgData name="Kfoury, Elie" userId="84109d90-edd2-4b66-aa0c-6442e64be8d1" providerId="ADAL" clId="{1DE82596-DBDF-4C79-8C8B-83659442EB30}" dt="2023-05-19T02:03:43.222" v="3430"/>
          <ac:cxnSpMkLst>
            <pc:docMk/>
            <pc:sldMk cId="3833625323" sldId="2185"/>
            <ac:cxnSpMk id="10" creationId="{17FF39FD-B4CE-F80E-D835-DEA74361263D}"/>
          </ac:cxnSpMkLst>
        </pc:cxnChg>
        <pc:cxnChg chg="del">
          <ac:chgData name="Kfoury, Elie" userId="84109d90-edd2-4b66-aa0c-6442e64be8d1" providerId="ADAL" clId="{1DE82596-DBDF-4C79-8C8B-83659442EB30}" dt="2023-05-19T02:03:42.809" v="3429" actId="478"/>
          <ac:cxnSpMkLst>
            <pc:docMk/>
            <pc:sldMk cId="3833625323" sldId="2185"/>
            <ac:cxnSpMk id="21" creationId="{A97250B1-0B50-1A0C-C216-BFD7CDF3B007}"/>
          </ac:cxnSpMkLst>
        </pc:cxnChg>
        <pc:cxnChg chg="del">
          <ac:chgData name="Kfoury, Elie" userId="84109d90-edd2-4b66-aa0c-6442e64be8d1" providerId="ADAL" clId="{1DE82596-DBDF-4C79-8C8B-83659442EB30}" dt="2023-05-19T02:03:42.809" v="3429" actId="478"/>
          <ac:cxnSpMkLst>
            <pc:docMk/>
            <pc:sldMk cId="3833625323" sldId="2185"/>
            <ac:cxnSpMk id="26" creationId="{F02EA667-2A8B-EBCA-1AC4-FEB7CD3030F1}"/>
          </ac:cxnSpMkLst>
        </pc:cxnChg>
      </pc:sldChg>
      <pc:sldChg chg="addSp delSp modSp mod">
        <pc:chgData name="Kfoury, Elie" userId="84109d90-edd2-4b66-aa0c-6442e64be8d1" providerId="ADAL" clId="{1DE82596-DBDF-4C79-8C8B-83659442EB30}" dt="2023-05-19T02:03:47.028" v="3432"/>
        <pc:sldMkLst>
          <pc:docMk/>
          <pc:sldMk cId="1451080694" sldId="2186"/>
        </pc:sldMkLst>
        <pc:spChg chg="add mod">
          <ac:chgData name="Kfoury, Elie" userId="84109d90-edd2-4b66-aa0c-6442e64be8d1" providerId="ADAL" clId="{1DE82596-DBDF-4C79-8C8B-83659442EB30}" dt="2023-05-19T02:03:47.028" v="3432"/>
          <ac:spMkLst>
            <pc:docMk/>
            <pc:sldMk cId="1451080694" sldId="2186"/>
            <ac:spMk id="9" creationId="{8F7224C5-1AD5-0759-0015-B7A9EE23A79A}"/>
          </ac:spMkLst>
        </pc:spChg>
        <pc:spChg chg="add mod">
          <ac:chgData name="Kfoury, Elie" userId="84109d90-edd2-4b66-aa0c-6442e64be8d1" providerId="ADAL" clId="{1DE82596-DBDF-4C79-8C8B-83659442EB30}" dt="2023-05-19T02:03:47.028" v="3432"/>
          <ac:spMkLst>
            <pc:docMk/>
            <pc:sldMk cId="1451080694" sldId="2186"/>
            <ac:spMk id="10" creationId="{6F5A1F15-B8CD-E8E9-B513-2CEA14EBAEEC}"/>
          </ac:spMkLst>
        </pc:spChg>
        <pc:spChg chg="del">
          <ac:chgData name="Kfoury, Elie" userId="84109d90-edd2-4b66-aa0c-6442e64be8d1" providerId="ADAL" clId="{1DE82596-DBDF-4C79-8C8B-83659442EB30}" dt="2023-05-19T02:03:46.811" v="3431" actId="478"/>
          <ac:spMkLst>
            <pc:docMk/>
            <pc:sldMk cId="1451080694" sldId="2186"/>
            <ac:spMk id="21" creationId="{000183AE-D766-3981-DE3C-22824516A78A}"/>
          </ac:spMkLst>
        </pc:spChg>
        <pc:spChg chg="del">
          <ac:chgData name="Kfoury, Elie" userId="84109d90-edd2-4b66-aa0c-6442e64be8d1" providerId="ADAL" clId="{1DE82596-DBDF-4C79-8C8B-83659442EB30}" dt="2023-05-19T02:03:46.811" v="3431" actId="478"/>
          <ac:spMkLst>
            <pc:docMk/>
            <pc:sldMk cId="1451080694" sldId="2186"/>
            <ac:spMk id="23" creationId="{C4C28103-41A1-16F5-86D1-58BBE0786842}"/>
          </ac:spMkLst>
        </pc:spChg>
        <pc:spChg chg="del">
          <ac:chgData name="Kfoury, Elie" userId="84109d90-edd2-4b66-aa0c-6442e64be8d1" providerId="ADAL" clId="{1DE82596-DBDF-4C79-8C8B-83659442EB30}" dt="2023-05-19T02:03:46.811" v="3431" actId="478"/>
          <ac:spMkLst>
            <pc:docMk/>
            <pc:sldMk cId="1451080694" sldId="2186"/>
            <ac:spMk id="26" creationId="{7BCB941B-48D7-3A66-FE1C-73CECCF216CD}"/>
          </ac:spMkLst>
        </pc:spChg>
        <pc:spChg chg="del">
          <ac:chgData name="Kfoury, Elie" userId="84109d90-edd2-4b66-aa0c-6442e64be8d1" providerId="ADAL" clId="{1DE82596-DBDF-4C79-8C8B-83659442EB30}" dt="2023-05-19T02:03:46.811" v="3431" actId="478"/>
          <ac:spMkLst>
            <pc:docMk/>
            <pc:sldMk cId="1451080694" sldId="2186"/>
            <ac:spMk id="27" creationId="{CA98F91F-F737-129E-BC55-ECD9F63CA3CC}"/>
          </ac:spMkLst>
        </pc:spChg>
        <pc:spChg chg="del">
          <ac:chgData name="Kfoury, Elie" userId="84109d90-edd2-4b66-aa0c-6442e64be8d1" providerId="ADAL" clId="{1DE82596-DBDF-4C79-8C8B-83659442EB30}" dt="2023-05-19T02:03:46.811" v="3431" actId="478"/>
          <ac:spMkLst>
            <pc:docMk/>
            <pc:sldMk cId="1451080694" sldId="2186"/>
            <ac:spMk id="28" creationId="{6CD2E9E7-6FD1-FF30-3D34-8C5717938C3F}"/>
          </ac:spMkLst>
        </pc:spChg>
        <pc:spChg chg="del">
          <ac:chgData name="Kfoury, Elie" userId="84109d90-edd2-4b66-aa0c-6442e64be8d1" providerId="ADAL" clId="{1DE82596-DBDF-4C79-8C8B-83659442EB30}" dt="2023-05-19T02:03:46.811" v="3431" actId="478"/>
          <ac:spMkLst>
            <pc:docMk/>
            <pc:sldMk cId="1451080694" sldId="2186"/>
            <ac:spMk id="29" creationId="{60C5C889-9505-C168-B5C8-5BD2F8570834}"/>
          </ac:spMkLst>
        </pc:spChg>
        <pc:spChg chg="del">
          <ac:chgData name="Kfoury, Elie" userId="84109d90-edd2-4b66-aa0c-6442e64be8d1" providerId="ADAL" clId="{1DE82596-DBDF-4C79-8C8B-83659442EB30}" dt="2023-05-19T02:03:46.811" v="3431" actId="478"/>
          <ac:spMkLst>
            <pc:docMk/>
            <pc:sldMk cId="1451080694" sldId="2186"/>
            <ac:spMk id="30" creationId="{3AEAFE34-66AB-CA04-762F-ECC3FAC75B5F}"/>
          </ac:spMkLst>
        </pc:spChg>
        <pc:spChg chg="add mod">
          <ac:chgData name="Kfoury, Elie" userId="84109d90-edd2-4b66-aa0c-6442e64be8d1" providerId="ADAL" clId="{1DE82596-DBDF-4C79-8C8B-83659442EB30}" dt="2023-05-19T02:03:47.028" v="3432"/>
          <ac:spMkLst>
            <pc:docMk/>
            <pc:sldMk cId="1451080694" sldId="2186"/>
            <ac:spMk id="32" creationId="{3F687BAC-F73E-235C-F8DB-DB941AAD6566}"/>
          </ac:spMkLst>
        </pc:spChg>
        <pc:spChg chg="add mod">
          <ac:chgData name="Kfoury, Elie" userId="84109d90-edd2-4b66-aa0c-6442e64be8d1" providerId="ADAL" clId="{1DE82596-DBDF-4C79-8C8B-83659442EB30}" dt="2023-05-19T02:03:47.028" v="3432"/>
          <ac:spMkLst>
            <pc:docMk/>
            <pc:sldMk cId="1451080694" sldId="2186"/>
            <ac:spMk id="33" creationId="{D9240E30-C5CE-0D84-2A5E-CEABF6D1B48B}"/>
          </ac:spMkLst>
        </pc:spChg>
        <pc:spChg chg="add mod">
          <ac:chgData name="Kfoury, Elie" userId="84109d90-edd2-4b66-aa0c-6442e64be8d1" providerId="ADAL" clId="{1DE82596-DBDF-4C79-8C8B-83659442EB30}" dt="2023-05-19T02:03:47.028" v="3432"/>
          <ac:spMkLst>
            <pc:docMk/>
            <pc:sldMk cId="1451080694" sldId="2186"/>
            <ac:spMk id="34" creationId="{8992FB95-4192-A931-4C4A-4912A3C6AED8}"/>
          </ac:spMkLst>
        </pc:spChg>
        <pc:spChg chg="add mod">
          <ac:chgData name="Kfoury, Elie" userId="84109d90-edd2-4b66-aa0c-6442e64be8d1" providerId="ADAL" clId="{1DE82596-DBDF-4C79-8C8B-83659442EB30}" dt="2023-05-19T02:03:47.028" v="3432"/>
          <ac:spMkLst>
            <pc:docMk/>
            <pc:sldMk cId="1451080694" sldId="2186"/>
            <ac:spMk id="35" creationId="{252FAAAE-2097-E458-E945-EA5F94A81A16}"/>
          </ac:spMkLst>
        </pc:spChg>
        <pc:spChg chg="add mod">
          <ac:chgData name="Kfoury, Elie" userId="84109d90-edd2-4b66-aa0c-6442e64be8d1" providerId="ADAL" clId="{1DE82596-DBDF-4C79-8C8B-83659442EB30}" dt="2023-05-19T02:03:47.028" v="3432"/>
          <ac:spMkLst>
            <pc:docMk/>
            <pc:sldMk cId="1451080694" sldId="2186"/>
            <ac:spMk id="36" creationId="{19068586-7075-00A7-3765-DA9E4E0CCC28}"/>
          </ac:spMkLst>
        </pc:spChg>
        <pc:cxnChg chg="add mod">
          <ac:chgData name="Kfoury, Elie" userId="84109d90-edd2-4b66-aa0c-6442e64be8d1" providerId="ADAL" clId="{1DE82596-DBDF-4C79-8C8B-83659442EB30}" dt="2023-05-19T02:03:47.028" v="3432"/>
          <ac:cxnSpMkLst>
            <pc:docMk/>
            <pc:sldMk cId="1451080694" sldId="2186"/>
            <ac:cxnSpMk id="2" creationId="{EB00C899-84B8-C125-5EC8-39DC76BEA330}"/>
          </ac:cxnSpMkLst>
        </pc:cxnChg>
        <pc:cxnChg chg="add mod">
          <ac:chgData name="Kfoury, Elie" userId="84109d90-edd2-4b66-aa0c-6442e64be8d1" providerId="ADAL" clId="{1DE82596-DBDF-4C79-8C8B-83659442EB30}" dt="2023-05-19T02:03:47.028" v="3432"/>
          <ac:cxnSpMkLst>
            <pc:docMk/>
            <pc:sldMk cId="1451080694" sldId="2186"/>
            <ac:cxnSpMk id="12" creationId="{84B2F639-6298-7089-F7DC-56ED9761A171}"/>
          </ac:cxnSpMkLst>
        </pc:cxnChg>
        <pc:cxnChg chg="del">
          <ac:chgData name="Kfoury, Elie" userId="84109d90-edd2-4b66-aa0c-6442e64be8d1" providerId="ADAL" clId="{1DE82596-DBDF-4C79-8C8B-83659442EB30}" dt="2023-05-19T02:03:46.811" v="3431" actId="478"/>
          <ac:cxnSpMkLst>
            <pc:docMk/>
            <pc:sldMk cId="1451080694" sldId="2186"/>
            <ac:cxnSpMk id="17" creationId="{88FA29A5-9D09-DB9F-86FF-611F20FEB0B0}"/>
          </ac:cxnSpMkLst>
        </pc:cxnChg>
        <pc:cxnChg chg="del">
          <ac:chgData name="Kfoury, Elie" userId="84109d90-edd2-4b66-aa0c-6442e64be8d1" providerId="ADAL" clId="{1DE82596-DBDF-4C79-8C8B-83659442EB30}" dt="2023-05-19T02:03:46.811" v="3431" actId="478"/>
          <ac:cxnSpMkLst>
            <pc:docMk/>
            <pc:sldMk cId="1451080694" sldId="2186"/>
            <ac:cxnSpMk id="25" creationId="{42DF6D63-F9F1-705A-FA3A-7971158A76E6}"/>
          </ac:cxnSpMkLst>
        </pc:cxnChg>
      </pc:sldChg>
      <pc:sldChg chg="addSp delSp modSp mod">
        <pc:chgData name="Kfoury, Elie" userId="84109d90-edd2-4b66-aa0c-6442e64be8d1" providerId="ADAL" clId="{1DE82596-DBDF-4C79-8C8B-83659442EB30}" dt="2023-05-19T02:03:50.717" v="3434"/>
        <pc:sldMkLst>
          <pc:docMk/>
          <pc:sldMk cId="3116915068" sldId="2187"/>
        </pc:sldMkLst>
        <pc:spChg chg="add mod">
          <ac:chgData name="Kfoury, Elie" userId="84109d90-edd2-4b66-aa0c-6442e64be8d1" providerId="ADAL" clId="{1DE82596-DBDF-4C79-8C8B-83659442EB30}" dt="2023-05-19T02:03:50.717" v="3434"/>
          <ac:spMkLst>
            <pc:docMk/>
            <pc:sldMk cId="3116915068" sldId="2187"/>
            <ac:spMk id="5" creationId="{19EA8860-2EF6-E0E3-C089-04C2412B8686}"/>
          </ac:spMkLst>
        </pc:spChg>
        <pc:spChg chg="add mod">
          <ac:chgData name="Kfoury, Elie" userId="84109d90-edd2-4b66-aa0c-6442e64be8d1" providerId="ADAL" clId="{1DE82596-DBDF-4C79-8C8B-83659442EB30}" dt="2023-05-19T02:03:50.717" v="3434"/>
          <ac:spMkLst>
            <pc:docMk/>
            <pc:sldMk cId="3116915068" sldId="2187"/>
            <ac:spMk id="10" creationId="{FA53F202-AC5C-1094-5A20-169811A622A7}"/>
          </ac:spMkLst>
        </pc:spChg>
        <pc:spChg chg="add mod">
          <ac:chgData name="Kfoury, Elie" userId="84109d90-edd2-4b66-aa0c-6442e64be8d1" providerId="ADAL" clId="{1DE82596-DBDF-4C79-8C8B-83659442EB30}" dt="2023-05-19T02:03:50.717" v="3434"/>
          <ac:spMkLst>
            <pc:docMk/>
            <pc:sldMk cId="3116915068" sldId="2187"/>
            <ac:spMk id="14" creationId="{FAB95793-8A20-0F1D-EFBE-922D1C7C9F6E}"/>
          </ac:spMkLst>
        </pc:spChg>
        <pc:spChg chg="add mod">
          <ac:chgData name="Kfoury, Elie" userId="84109d90-edd2-4b66-aa0c-6442e64be8d1" providerId="ADAL" clId="{1DE82596-DBDF-4C79-8C8B-83659442EB30}" dt="2023-05-19T02:03:50.717" v="3434"/>
          <ac:spMkLst>
            <pc:docMk/>
            <pc:sldMk cId="3116915068" sldId="2187"/>
            <ac:spMk id="17" creationId="{9B3D3ED2-A400-051D-6784-BE7B6CCC7A48}"/>
          </ac:spMkLst>
        </pc:spChg>
        <pc:spChg chg="add mod">
          <ac:chgData name="Kfoury, Elie" userId="84109d90-edd2-4b66-aa0c-6442e64be8d1" providerId="ADAL" clId="{1DE82596-DBDF-4C79-8C8B-83659442EB30}" dt="2023-05-19T02:03:50.717" v="3434"/>
          <ac:spMkLst>
            <pc:docMk/>
            <pc:sldMk cId="3116915068" sldId="2187"/>
            <ac:spMk id="19" creationId="{46FE8DA2-915F-87D4-CF92-2BC77592F77C}"/>
          </ac:spMkLst>
        </pc:spChg>
        <pc:spChg chg="add mod">
          <ac:chgData name="Kfoury, Elie" userId="84109d90-edd2-4b66-aa0c-6442e64be8d1" providerId="ADAL" clId="{1DE82596-DBDF-4C79-8C8B-83659442EB30}" dt="2023-05-19T02:03:50.717" v="3434"/>
          <ac:spMkLst>
            <pc:docMk/>
            <pc:sldMk cId="3116915068" sldId="2187"/>
            <ac:spMk id="21" creationId="{A90A7642-F9D2-881E-CB63-31E022D11ACE}"/>
          </ac:spMkLst>
        </pc:spChg>
        <pc:spChg chg="add mod">
          <ac:chgData name="Kfoury, Elie" userId="84109d90-edd2-4b66-aa0c-6442e64be8d1" providerId="ADAL" clId="{1DE82596-DBDF-4C79-8C8B-83659442EB30}" dt="2023-05-19T02:03:50.717" v="3434"/>
          <ac:spMkLst>
            <pc:docMk/>
            <pc:sldMk cId="3116915068" sldId="2187"/>
            <ac:spMk id="23" creationId="{3F6A5F24-3641-6FEF-E153-D6D4C293D3CF}"/>
          </ac:spMkLst>
        </pc:spChg>
        <pc:spChg chg="del">
          <ac:chgData name="Kfoury, Elie" userId="84109d90-edd2-4b66-aa0c-6442e64be8d1" providerId="ADAL" clId="{1DE82596-DBDF-4C79-8C8B-83659442EB30}" dt="2023-05-19T02:03:50.467" v="3433" actId="478"/>
          <ac:spMkLst>
            <pc:docMk/>
            <pc:sldMk cId="3116915068" sldId="2187"/>
            <ac:spMk id="33" creationId="{4035F5F9-C37A-A43E-DECB-1339B404858B}"/>
          </ac:spMkLst>
        </pc:spChg>
        <pc:spChg chg="del">
          <ac:chgData name="Kfoury, Elie" userId="84109d90-edd2-4b66-aa0c-6442e64be8d1" providerId="ADAL" clId="{1DE82596-DBDF-4C79-8C8B-83659442EB30}" dt="2023-05-19T02:03:50.467" v="3433" actId="478"/>
          <ac:spMkLst>
            <pc:docMk/>
            <pc:sldMk cId="3116915068" sldId="2187"/>
            <ac:spMk id="34" creationId="{3107ACFA-A56E-74A6-6D7C-B731023481CF}"/>
          </ac:spMkLst>
        </pc:spChg>
        <pc:spChg chg="del">
          <ac:chgData name="Kfoury, Elie" userId="84109d90-edd2-4b66-aa0c-6442e64be8d1" providerId="ADAL" clId="{1DE82596-DBDF-4C79-8C8B-83659442EB30}" dt="2023-05-19T02:03:50.467" v="3433" actId="478"/>
          <ac:spMkLst>
            <pc:docMk/>
            <pc:sldMk cId="3116915068" sldId="2187"/>
            <ac:spMk id="36" creationId="{021076F8-14E1-739F-04B7-DAB439665366}"/>
          </ac:spMkLst>
        </pc:spChg>
        <pc:spChg chg="del">
          <ac:chgData name="Kfoury, Elie" userId="84109d90-edd2-4b66-aa0c-6442e64be8d1" providerId="ADAL" clId="{1DE82596-DBDF-4C79-8C8B-83659442EB30}" dt="2023-05-19T02:03:50.467" v="3433" actId="478"/>
          <ac:spMkLst>
            <pc:docMk/>
            <pc:sldMk cId="3116915068" sldId="2187"/>
            <ac:spMk id="37" creationId="{37E7B755-CF0E-EBC1-632D-14B54C9FFBBD}"/>
          </ac:spMkLst>
        </pc:spChg>
        <pc:spChg chg="del">
          <ac:chgData name="Kfoury, Elie" userId="84109d90-edd2-4b66-aa0c-6442e64be8d1" providerId="ADAL" clId="{1DE82596-DBDF-4C79-8C8B-83659442EB30}" dt="2023-05-19T02:03:50.467" v="3433" actId="478"/>
          <ac:spMkLst>
            <pc:docMk/>
            <pc:sldMk cId="3116915068" sldId="2187"/>
            <ac:spMk id="38" creationId="{74BD10FF-23E0-2C6F-217E-65E5D3BEEA45}"/>
          </ac:spMkLst>
        </pc:spChg>
        <pc:spChg chg="del">
          <ac:chgData name="Kfoury, Elie" userId="84109d90-edd2-4b66-aa0c-6442e64be8d1" providerId="ADAL" clId="{1DE82596-DBDF-4C79-8C8B-83659442EB30}" dt="2023-05-19T02:03:50.467" v="3433" actId="478"/>
          <ac:spMkLst>
            <pc:docMk/>
            <pc:sldMk cId="3116915068" sldId="2187"/>
            <ac:spMk id="39" creationId="{B10ACD7F-95F5-14CF-72A0-FFCCB0D3B492}"/>
          </ac:spMkLst>
        </pc:spChg>
        <pc:spChg chg="del">
          <ac:chgData name="Kfoury, Elie" userId="84109d90-edd2-4b66-aa0c-6442e64be8d1" providerId="ADAL" clId="{1DE82596-DBDF-4C79-8C8B-83659442EB30}" dt="2023-05-19T02:03:50.467" v="3433" actId="478"/>
          <ac:spMkLst>
            <pc:docMk/>
            <pc:sldMk cId="3116915068" sldId="2187"/>
            <ac:spMk id="40" creationId="{DCB72A8F-0BFD-B4A2-5F63-4FDA0453EB45}"/>
          </ac:spMkLst>
        </pc:spChg>
        <pc:cxnChg chg="add mod">
          <ac:chgData name="Kfoury, Elie" userId="84109d90-edd2-4b66-aa0c-6442e64be8d1" providerId="ADAL" clId="{1DE82596-DBDF-4C79-8C8B-83659442EB30}" dt="2023-05-19T02:03:50.717" v="3434"/>
          <ac:cxnSpMkLst>
            <pc:docMk/>
            <pc:sldMk cId="3116915068" sldId="2187"/>
            <ac:cxnSpMk id="2" creationId="{5F51FAE7-5414-A369-F4F8-7258FD23DF0A}"/>
          </ac:cxnSpMkLst>
        </pc:cxnChg>
        <pc:cxnChg chg="add mod">
          <ac:chgData name="Kfoury, Elie" userId="84109d90-edd2-4b66-aa0c-6442e64be8d1" providerId="ADAL" clId="{1DE82596-DBDF-4C79-8C8B-83659442EB30}" dt="2023-05-19T02:03:50.717" v="3434"/>
          <ac:cxnSpMkLst>
            <pc:docMk/>
            <pc:sldMk cId="3116915068" sldId="2187"/>
            <ac:cxnSpMk id="12" creationId="{9B9F1AB4-3218-D89E-C92C-FCCAD645E81E}"/>
          </ac:cxnSpMkLst>
        </pc:cxnChg>
        <pc:cxnChg chg="del">
          <ac:chgData name="Kfoury, Elie" userId="84109d90-edd2-4b66-aa0c-6442e64be8d1" providerId="ADAL" clId="{1DE82596-DBDF-4C79-8C8B-83659442EB30}" dt="2023-05-19T02:03:50.467" v="3433" actId="478"/>
          <ac:cxnSpMkLst>
            <pc:docMk/>
            <pc:sldMk cId="3116915068" sldId="2187"/>
            <ac:cxnSpMk id="32" creationId="{73376C14-022E-C875-AADF-07778772C5C5}"/>
          </ac:cxnSpMkLst>
        </pc:cxnChg>
        <pc:cxnChg chg="del">
          <ac:chgData name="Kfoury, Elie" userId="84109d90-edd2-4b66-aa0c-6442e64be8d1" providerId="ADAL" clId="{1DE82596-DBDF-4C79-8C8B-83659442EB30}" dt="2023-05-19T02:03:50.467" v="3433" actId="478"/>
          <ac:cxnSpMkLst>
            <pc:docMk/>
            <pc:sldMk cId="3116915068" sldId="2187"/>
            <ac:cxnSpMk id="35" creationId="{C9B4B7DD-FF62-A1D0-D8C4-4B5E747D769F}"/>
          </ac:cxnSpMkLst>
        </pc:cxnChg>
      </pc:sldChg>
      <pc:sldChg chg="addSp delSp modSp mod">
        <pc:chgData name="Kfoury, Elie" userId="84109d90-edd2-4b66-aa0c-6442e64be8d1" providerId="ADAL" clId="{1DE82596-DBDF-4C79-8C8B-83659442EB30}" dt="2023-05-19T02:03:54.176" v="3436"/>
        <pc:sldMkLst>
          <pc:docMk/>
          <pc:sldMk cId="2642569191" sldId="2188"/>
        </pc:sldMkLst>
        <pc:spChg chg="mod">
          <ac:chgData name="Kfoury, Elie" userId="84109d90-edd2-4b66-aa0c-6442e64be8d1" providerId="ADAL" clId="{1DE82596-DBDF-4C79-8C8B-83659442EB30}" dt="2023-05-18T14:42:06.204" v="504"/>
          <ac:spMkLst>
            <pc:docMk/>
            <pc:sldMk cId="2642569191" sldId="2188"/>
            <ac:spMk id="4" creationId="{72C0ED0A-4BE6-7F7B-AEB1-EAB5B572DCFE}"/>
          </ac:spMkLst>
        </pc:spChg>
        <pc:spChg chg="add mod">
          <ac:chgData name="Kfoury, Elie" userId="84109d90-edd2-4b66-aa0c-6442e64be8d1" providerId="ADAL" clId="{1DE82596-DBDF-4C79-8C8B-83659442EB30}" dt="2023-05-19T02:03:54.176" v="3436"/>
          <ac:spMkLst>
            <pc:docMk/>
            <pc:sldMk cId="2642569191" sldId="2188"/>
            <ac:spMk id="19" creationId="{745645BB-AE84-9C8E-B9B8-E96E0789A242}"/>
          </ac:spMkLst>
        </pc:spChg>
        <pc:spChg chg="add mod">
          <ac:chgData name="Kfoury, Elie" userId="84109d90-edd2-4b66-aa0c-6442e64be8d1" providerId="ADAL" clId="{1DE82596-DBDF-4C79-8C8B-83659442EB30}" dt="2023-05-19T02:03:54.176" v="3436"/>
          <ac:spMkLst>
            <pc:docMk/>
            <pc:sldMk cId="2642569191" sldId="2188"/>
            <ac:spMk id="21" creationId="{26F58DD5-BCCD-2881-F8AA-C9DAA3973F1E}"/>
          </ac:spMkLst>
        </pc:spChg>
        <pc:spChg chg="add mod">
          <ac:chgData name="Kfoury, Elie" userId="84109d90-edd2-4b66-aa0c-6442e64be8d1" providerId="ADAL" clId="{1DE82596-DBDF-4C79-8C8B-83659442EB30}" dt="2023-05-19T02:03:54.176" v="3436"/>
          <ac:spMkLst>
            <pc:docMk/>
            <pc:sldMk cId="2642569191" sldId="2188"/>
            <ac:spMk id="23" creationId="{B0D53697-390C-2971-BBC1-F6CDA7725352}"/>
          </ac:spMkLst>
        </pc:spChg>
        <pc:spChg chg="add mod">
          <ac:chgData name="Kfoury, Elie" userId="84109d90-edd2-4b66-aa0c-6442e64be8d1" providerId="ADAL" clId="{1DE82596-DBDF-4C79-8C8B-83659442EB30}" dt="2023-05-19T02:03:54.176" v="3436"/>
          <ac:spMkLst>
            <pc:docMk/>
            <pc:sldMk cId="2642569191" sldId="2188"/>
            <ac:spMk id="24" creationId="{A42F15FF-4252-E044-4DDB-42392B7F122E}"/>
          </ac:spMkLst>
        </pc:spChg>
        <pc:spChg chg="del">
          <ac:chgData name="Kfoury, Elie" userId="84109d90-edd2-4b66-aa0c-6442e64be8d1" providerId="ADAL" clId="{1DE82596-DBDF-4C79-8C8B-83659442EB30}" dt="2023-05-19T02:03:53.896" v="3435" actId="478"/>
          <ac:spMkLst>
            <pc:docMk/>
            <pc:sldMk cId="2642569191" sldId="2188"/>
            <ac:spMk id="26" creationId="{1E4FD87E-A64B-B832-AFF0-F7BF7AAC4CD7}"/>
          </ac:spMkLst>
        </pc:spChg>
        <pc:spChg chg="del">
          <ac:chgData name="Kfoury, Elie" userId="84109d90-edd2-4b66-aa0c-6442e64be8d1" providerId="ADAL" clId="{1DE82596-DBDF-4C79-8C8B-83659442EB30}" dt="2023-05-19T02:03:53.896" v="3435" actId="478"/>
          <ac:spMkLst>
            <pc:docMk/>
            <pc:sldMk cId="2642569191" sldId="2188"/>
            <ac:spMk id="27" creationId="{4CB0E964-6300-0897-D7CD-656383D6955E}"/>
          </ac:spMkLst>
        </pc:spChg>
        <pc:spChg chg="del">
          <ac:chgData name="Kfoury, Elie" userId="84109d90-edd2-4b66-aa0c-6442e64be8d1" providerId="ADAL" clId="{1DE82596-DBDF-4C79-8C8B-83659442EB30}" dt="2023-05-19T02:03:53.896" v="3435" actId="478"/>
          <ac:spMkLst>
            <pc:docMk/>
            <pc:sldMk cId="2642569191" sldId="2188"/>
            <ac:spMk id="29" creationId="{CA1AD1DD-19C8-635F-9498-36764C9A1705}"/>
          </ac:spMkLst>
        </pc:spChg>
        <pc:spChg chg="del">
          <ac:chgData name="Kfoury, Elie" userId="84109d90-edd2-4b66-aa0c-6442e64be8d1" providerId="ADAL" clId="{1DE82596-DBDF-4C79-8C8B-83659442EB30}" dt="2023-05-19T02:03:53.896" v="3435" actId="478"/>
          <ac:spMkLst>
            <pc:docMk/>
            <pc:sldMk cId="2642569191" sldId="2188"/>
            <ac:spMk id="30" creationId="{4BF00224-FF29-B1B3-1A14-BE535B0A7880}"/>
          </ac:spMkLst>
        </pc:spChg>
        <pc:spChg chg="del">
          <ac:chgData name="Kfoury, Elie" userId="84109d90-edd2-4b66-aa0c-6442e64be8d1" providerId="ADAL" clId="{1DE82596-DBDF-4C79-8C8B-83659442EB30}" dt="2023-05-19T02:03:53.896" v="3435" actId="478"/>
          <ac:spMkLst>
            <pc:docMk/>
            <pc:sldMk cId="2642569191" sldId="2188"/>
            <ac:spMk id="31" creationId="{E4BCDDB5-E80B-6400-2E92-660BE7CA75E6}"/>
          </ac:spMkLst>
        </pc:spChg>
        <pc:spChg chg="add mod">
          <ac:chgData name="Kfoury, Elie" userId="84109d90-edd2-4b66-aa0c-6442e64be8d1" providerId="ADAL" clId="{1DE82596-DBDF-4C79-8C8B-83659442EB30}" dt="2023-05-19T02:03:54.176" v="3436"/>
          <ac:spMkLst>
            <pc:docMk/>
            <pc:sldMk cId="2642569191" sldId="2188"/>
            <ac:spMk id="32" creationId="{E4C75C69-2D55-4F83-A65D-15B810702101}"/>
          </ac:spMkLst>
        </pc:spChg>
        <pc:spChg chg="add mod">
          <ac:chgData name="Kfoury, Elie" userId="84109d90-edd2-4b66-aa0c-6442e64be8d1" providerId="ADAL" clId="{1DE82596-DBDF-4C79-8C8B-83659442EB30}" dt="2023-05-19T02:03:54.176" v="3436"/>
          <ac:spMkLst>
            <pc:docMk/>
            <pc:sldMk cId="2642569191" sldId="2188"/>
            <ac:spMk id="33" creationId="{2C109476-AC38-7BC7-2571-307CB5043EF9}"/>
          </ac:spMkLst>
        </pc:spChg>
        <pc:spChg chg="add mod">
          <ac:chgData name="Kfoury, Elie" userId="84109d90-edd2-4b66-aa0c-6442e64be8d1" providerId="ADAL" clId="{1DE82596-DBDF-4C79-8C8B-83659442EB30}" dt="2023-05-19T02:03:54.176" v="3436"/>
          <ac:spMkLst>
            <pc:docMk/>
            <pc:sldMk cId="2642569191" sldId="2188"/>
            <ac:spMk id="34" creationId="{1DAA4DCD-C8CB-2D62-EEAC-98BFCED60C70}"/>
          </ac:spMkLst>
        </pc:spChg>
        <pc:spChg chg="del">
          <ac:chgData name="Kfoury, Elie" userId="84109d90-edd2-4b66-aa0c-6442e64be8d1" providerId="ADAL" clId="{1DE82596-DBDF-4C79-8C8B-83659442EB30}" dt="2023-05-19T02:03:53.896" v="3435" actId="478"/>
          <ac:spMkLst>
            <pc:docMk/>
            <pc:sldMk cId="2642569191" sldId="2188"/>
            <ac:spMk id="44" creationId="{A5A41434-E84F-1529-AD52-C330B2BF88CC}"/>
          </ac:spMkLst>
        </pc:spChg>
        <pc:spChg chg="del">
          <ac:chgData name="Kfoury, Elie" userId="84109d90-edd2-4b66-aa0c-6442e64be8d1" providerId="ADAL" clId="{1DE82596-DBDF-4C79-8C8B-83659442EB30}" dt="2023-05-19T02:03:53.896" v="3435" actId="478"/>
          <ac:spMkLst>
            <pc:docMk/>
            <pc:sldMk cId="2642569191" sldId="2188"/>
            <ac:spMk id="45" creationId="{1E7641BF-0053-6ACE-1DB3-26CC2D8D42DF}"/>
          </ac:spMkLst>
        </pc:spChg>
        <pc:cxnChg chg="del">
          <ac:chgData name="Kfoury, Elie" userId="84109d90-edd2-4b66-aa0c-6442e64be8d1" providerId="ADAL" clId="{1DE82596-DBDF-4C79-8C8B-83659442EB30}" dt="2023-05-18T14:42:10.194" v="505" actId="478"/>
          <ac:cxnSpMkLst>
            <pc:docMk/>
            <pc:sldMk cId="2642569191" sldId="2188"/>
            <ac:cxnSpMk id="3" creationId="{42655539-9B48-5FA4-520D-FB4B5DB8C47D}"/>
          </ac:cxnSpMkLst>
        </pc:cxnChg>
        <pc:cxnChg chg="add del mod">
          <ac:chgData name="Kfoury, Elie" userId="84109d90-edd2-4b66-aa0c-6442e64be8d1" providerId="ADAL" clId="{1DE82596-DBDF-4C79-8C8B-83659442EB30}" dt="2023-05-18T14:41:59.364" v="503"/>
          <ac:cxnSpMkLst>
            <pc:docMk/>
            <pc:sldMk cId="2642569191" sldId="2188"/>
            <ac:cxnSpMk id="12" creationId="{9DD60C52-43DC-E8D2-773F-04B52325C210}"/>
          </ac:cxnSpMkLst>
        </pc:cxnChg>
        <pc:cxnChg chg="add mod">
          <ac:chgData name="Kfoury, Elie" userId="84109d90-edd2-4b66-aa0c-6442e64be8d1" providerId="ADAL" clId="{1DE82596-DBDF-4C79-8C8B-83659442EB30}" dt="2023-05-18T14:42:10.402" v="506"/>
          <ac:cxnSpMkLst>
            <pc:docMk/>
            <pc:sldMk cId="2642569191" sldId="2188"/>
            <ac:cxnSpMk id="14" creationId="{850DB4F7-43B2-D5B8-8DAA-55BD5179E70B}"/>
          </ac:cxnSpMkLst>
        </pc:cxnChg>
        <pc:cxnChg chg="add mod">
          <ac:chgData name="Kfoury, Elie" userId="84109d90-edd2-4b66-aa0c-6442e64be8d1" providerId="ADAL" clId="{1DE82596-DBDF-4C79-8C8B-83659442EB30}" dt="2023-05-19T02:03:54.176" v="3436"/>
          <ac:cxnSpMkLst>
            <pc:docMk/>
            <pc:sldMk cId="2642569191" sldId="2188"/>
            <ac:cxnSpMk id="17" creationId="{C1910F5E-8B7D-6F19-1C2E-C5E0FF0629A4}"/>
          </ac:cxnSpMkLst>
        </pc:cxnChg>
        <pc:cxnChg chg="add mod">
          <ac:chgData name="Kfoury, Elie" userId="84109d90-edd2-4b66-aa0c-6442e64be8d1" providerId="ADAL" clId="{1DE82596-DBDF-4C79-8C8B-83659442EB30}" dt="2023-05-19T02:03:54.176" v="3436"/>
          <ac:cxnSpMkLst>
            <pc:docMk/>
            <pc:sldMk cId="2642569191" sldId="2188"/>
            <ac:cxnSpMk id="22" creationId="{AF864AF9-D843-1668-6984-EA2CBAD9CCF2}"/>
          </ac:cxnSpMkLst>
        </pc:cxnChg>
        <pc:cxnChg chg="del">
          <ac:chgData name="Kfoury, Elie" userId="84109d90-edd2-4b66-aa0c-6442e64be8d1" providerId="ADAL" clId="{1DE82596-DBDF-4C79-8C8B-83659442EB30}" dt="2023-05-19T02:03:53.896" v="3435" actId="478"/>
          <ac:cxnSpMkLst>
            <pc:docMk/>
            <pc:sldMk cId="2642569191" sldId="2188"/>
            <ac:cxnSpMk id="25" creationId="{CE7D885F-881C-E012-1964-0BD7F581E798}"/>
          </ac:cxnSpMkLst>
        </pc:cxnChg>
        <pc:cxnChg chg="del">
          <ac:chgData name="Kfoury, Elie" userId="84109d90-edd2-4b66-aa0c-6442e64be8d1" providerId="ADAL" clId="{1DE82596-DBDF-4C79-8C8B-83659442EB30}" dt="2023-05-19T02:03:53.896" v="3435" actId="478"/>
          <ac:cxnSpMkLst>
            <pc:docMk/>
            <pc:sldMk cId="2642569191" sldId="2188"/>
            <ac:cxnSpMk id="28" creationId="{8CA52876-92A6-6DB1-00BE-8846E15AEE92}"/>
          </ac:cxnSpMkLst>
        </pc:cxnChg>
      </pc:sldChg>
      <pc:sldChg chg="modSp mod">
        <pc:chgData name="Kfoury, Elie" userId="84109d90-edd2-4b66-aa0c-6442e64be8d1" providerId="ADAL" clId="{1DE82596-DBDF-4C79-8C8B-83659442EB30}" dt="2023-05-18T20:18:37.330" v="587" actId="12"/>
        <pc:sldMkLst>
          <pc:docMk/>
          <pc:sldMk cId="4294954859" sldId="2189"/>
        </pc:sldMkLst>
        <pc:spChg chg="mod">
          <ac:chgData name="Kfoury, Elie" userId="84109d90-edd2-4b66-aa0c-6442e64be8d1" providerId="ADAL" clId="{1DE82596-DBDF-4C79-8C8B-83659442EB30}" dt="2023-05-18T20:18:37.330" v="587" actId="12"/>
          <ac:spMkLst>
            <pc:docMk/>
            <pc:sldMk cId="4294954859" sldId="2189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8T20:18:44.105" v="588" actId="12"/>
        <pc:sldMkLst>
          <pc:docMk/>
          <pc:sldMk cId="2476230092" sldId="2190"/>
        </pc:sldMkLst>
        <pc:spChg chg="mod">
          <ac:chgData name="Kfoury, Elie" userId="84109d90-edd2-4b66-aa0c-6442e64be8d1" providerId="ADAL" clId="{1DE82596-DBDF-4C79-8C8B-83659442EB30}" dt="2023-05-18T20:18:44.105" v="588" actId="12"/>
          <ac:spMkLst>
            <pc:docMk/>
            <pc:sldMk cId="2476230092" sldId="2190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8T20:18:51.525" v="589" actId="12"/>
        <pc:sldMkLst>
          <pc:docMk/>
          <pc:sldMk cId="2363923970" sldId="2191"/>
        </pc:sldMkLst>
        <pc:spChg chg="mod">
          <ac:chgData name="Kfoury, Elie" userId="84109d90-edd2-4b66-aa0c-6442e64be8d1" providerId="ADAL" clId="{1DE82596-DBDF-4C79-8C8B-83659442EB30}" dt="2023-05-18T20:18:51.525" v="589" actId="12"/>
          <ac:spMkLst>
            <pc:docMk/>
            <pc:sldMk cId="2363923970" sldId="2191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8T20:18:57.895" v="590" actId="12"/>
        <pc:sldMkLst>
          <pc:docMk/>
          <pc:sldMk cId="3745323370" sldId="2192"/>
        </pc:sldMkLst>
        <pc:spChg chg="mod">
          <ac:chgData name="Kfoury, Elie" userId="84109d90-edd2-4b66-aa0c-6442e64be8d1" providerId="ADAL" clId="{1DE82596-DBDF-4C79-8C8B-83659442EB30}" dt="2023-05-18T20:18:57.895" v="590" actId="12"/>
          <ac:spMkLst>
            <pc:docMk/>
            <pc:sldMk cId="3745323370" sldId="2192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8T20:19:03.964" v="591" actId="12"/>
        <pc:sldMkLst>
          <pc:docMk/>
          <pc:sldMk cId="738510161" sldId="2193"/>
        </pc:sldMkLst>
        <pc:spChg chg="mod">
          <ac:chgData name="Kfoury, Elie" userId="84109d90-edd2-4b66-aa0c-6442e64be8d1" providerId="ADAL" clId="{1DE82596-DBDF-4C79-8C8B-83659442EB30}" dt="2023-05-18T20:19:03.964" v="591" actId="12"/>
          <ac:spMkLst>
            <pc:docMk/>
            <pc:sldMk cId="738510161" sldId="2193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9T02:31:06.147" v="4658" actId="20577"/>
        <pc:sldMkLst>
          <pc:docMk/>
          <pc:sldMk cId="3500701685" sldId="2195"/>
        </pc:sldMkLst>
        <pc:spChg chg="mod">
          <ac:chgData name="Kfoury, Elie" userId="84109d90-edd2-4b66-aa0c-6442e64be8d1" providerId="ADAL" clId="{1DE82596-DBDF-4C79-8C8B-83659442EB30}" dt="2023-05-19T00:37:09.526" v="2623" actId="1076"/>
          <ac:spMkLst>
            <pc:docMk/>
            <pc:sldMk cId="3500701685" sldId="2195"/>
            <ac:spMk id="7" creationId="{888BC33A-B029-FB2E-0C6C-BFF3D32B51BC}"/>
          </ac:spMkLst>
        </pc:spChg>
        <pc:spChg chg="mod">
          <ac:chgData name="Kfoury, Elie" userId="84109d90-edd2-4b66-aa0c-6442e64be8d1" providerId="ADAL" clId="{1DE82596-DBDF-4C79-8C8B-83659442EB30}" dt="2023-05-19T02:31:06.147" v="4658" actId="20577"/>
          <ac:spMkLst>
            <pc:docMk/>
            <pc:sldMk cId="3500701685" sldId="2195"/>
            <ac:spMk id="14" creationId="{48AFB8B8-3111-4999-997D-C50022E2F3AE}"/>
          </ac:spMkLst>
        </pc:spChg>
        <pc:cxnChg chg="mod">
          <ac:chgData name="Kfoury, Elie" userId="84109d90-edd2-4b66-aa0c-6442e64be8d1" providerId="ADAL" clId="{1DE82596-DBDF-4C79-8C8B-83659442EB30}" dt="2023-05-19T00:37:09.526" v="2623" actId="1076"/>
          <ac:cxnSpMkLst>
            <pc:docMk/>
            <pc:sldMk cId="3500701685" sldId="2195"/>
            <ac:cxnSpMk id="8" creationId="{AAF2F293-4464-0AC3-BB45-5AFA03DE789C}"/>
          </ac:cxnSpMkLst>
        </pc:cxnChg>
      </pc:sldChg>
      <pc:sldChg chg="modSp mod">
        <pc:chgData name="Kfoury, Elie" userId="84109d90-edd2-4b66-aa0c-6442e64be8d1" providerId="ADAL" clId="{1DE82596-DBDF-4C79-8C8B-83659442EB30}" dt="2023-05-18T20:19:29.499" v="592" actId="12"/>
        <pc:sldMkLst>
          <pc:docMk/>
          <pc:sldMk cId="143192621" sldId="2196"/>
        </pc:sldMkLst>
        <pc:spChg chg="mod">
          <ac:chgData name="Kfoury, Elie" userId="84109d90-edd2-4b66-aa0c-6442e64be8d1" providerId="ADAL" clId="{1DE82596-DBDF-4C79-8C8B-83659442EB30}" dt="2023-05-18T20:19:29.499" v="592" actId="12"/>
          <ac:spMkLst>
            <pc:docMk/>
            <pc:sldMk cId="143192621" sldId="2196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8T20:19:40.588" v="594" actId="12"/>
        <pc:sldMkLst>
          <pc:docMk/>
          <pc:sldMk cId="2773393522" sldId="2197"/>
        </pc:sldMkLst>
        <pc:spChg chg="mod">
          <ac:chgData name="Kfoury, Elie" userId="84109d90-edd2-4b66-aa0c-6442e64be8d1" providerId="ADAL" clId="{1DE82596-DBDF-4C79-8C8B-83659442EB30}" dt="2023-05-18T20:19:40.588" v="594" actId="12"/>
          <ac:spMkLst>
            <pc:docMk/>
            <pc:sldMk cId="2773393522" sldId="2197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9T13:15:51.938" v="5118" actId="20577"/>
        <pc:sldMkLst>
          <pc:docMk/>
          <pc:sldMk cId="347452358" sldId="2198"/>
        </pc:sldMkLst>
        <pc:spChg chg="mod">
          <ac:chgData name="Kfoury, Elie" userId="84109d90-edd2-4b66-aa0c-6442e64be8d1" providerId="ADAL" clId="{1DE82596-DBDF-4C79-8C8B-83659442EB30}" dt="2023-05-19T13:15:51.938" v="5118" actId="20577"/>
          <ac:spMkLst>
            <pc:docMk/>
            <pc:sldMk cId="347452358" sldId="2198"/>
            <ac:spMk id="14" creationId="{48AFB8B8-3111-4999-997D-C50022E2F3AE}"/>
          </ac:spMkLst>
        </pc:spChg>
        <pc:picChg chg="mod">
          <ac:chgData name="Kfoury, Elie" userId="84109d90-edd2-4b66-aa0c-6442e64be8d1" providerId="ADAL" clId="{1DE82596-DBDF-4C79-8C8B-83659442EB30}" dt="2023-05-18T20:19:52.589" v="596" actId="1076"/>
          <ac:picMkLst>
            <pc:docMk/>
            <pc:sldMk cId="347452358" sldId="2198"/>
            <ac:picMk id="8" creationId="{F298F1E2-5A6F-8D61-0C8D-667A07555662}"/>
          </ac:picMkLst>
        </pc:picChg>
      </pc:sldChg>
      <pc:sldChg chg="modSp mod">
        <pc:chgData name="Kfoury, Elie" userId="84109d90-edd2-4b66-aa0c-6442e64be8d1" providerId="ADAL" clId="{1DE82596-DBDF-4C79-8C8B-83659442EB30}" dt="2023-05-19T00:38:02.515" v="2630" actId="1076"/>
        <pc:sldMkLst>
          <pc:docMk/>
          <pc:sldMk cId="3771999226" sldId="2199"/>
        </pc:sldMkLst>
        <pc:spChg chg="mod">
          <ac:chgData name="Kfoury, Elie" userId="84109d90-edd2-4b66-aa0c-6442e64be8d1" providerId="ADAL" clId="{1DE82596-DBDF-4C79-8C8B-83659442EB30}" dt="2023-05-18T20:20:14.658" v="598" actId="12"/>
          <ac:spMkLst>
            <pc:docMk/>
            <pc:sldMk cId="3771999226" sldId="2199"/>
            <ac:spMk id="14" creationId="{48AFB8B8-3111-4999-997D-C50022E2F3AE}"/>
          </ac:spMkLst>
        </pc:spChg>
        <pc:picChg chg="mod">
          <ac:chgData name="Kfoury, Elie" userId="84109d90-edd2-4b66-aa0c-6442e64be8d1" providerId="ADAL" clId="{1DE82596-DBDF-4C79-8C8B-83659442EB30}" dt="2023-05-19T00:38:02.515" v="2630" actId="1076"/>
          <ac:picMkLst>
            <pc:docMk/>
            <pc:sldMk cId="3771999226" sldId="2199"/>
            <ac:picMk id="11" creationId="{79C973AF-19AC-4ECD-9A7C-E92421BFCA83}"/>
          </ac:picMkLst>
        </pc:picChg>
      </pc:sldChg>
      <pc:sldChg chg="modSp mod">
        <pc:chgData name="Kfoury, Elie" userId="84109d90-edd2-4b66-aa0c-6442e64be8d1" providerId="ADAL" clId="{1DE82596-DBDF-4C79-8C8B-83659442EB30}" dt="2023-05-18T20:21:32.869" v="609" actId="12"/>
        <pc:sldMkLst>
          <pc:docMk/>
          <pc:sldMk cId="917500042" sldId="2200"/>
        </pc:sldMkLst>
        <pc:spChg chg="mod">
          <ac:chgData name="Kfoury, Elie" userId="84109d90-edd2-4b66-aa0c-6442e64be8d1" providerId="ADAL" clId="{1DE82596-DBDF-4C79-8C8B-83659442EB30}" dt="2023-05-18T20:21:32.869" v="609" actId="12"/>
          <ac:spMkLst>
            <pc:docMk/>
            <pc:sldMk cId="917500042" sldId="2200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8T20:21:41.840" v="610" actId="12"/>
        <pc:sldMkLst>
          <pc:docMk/>
          <pc:sldMk cId="2906003961" sldId="2201"/>
        </pc:sldMkLst>
        <pc:spChg chg="mod">
          <ac:chgData name="Kfoury, Elie" userId="84109d90-edd2-4b66-aa0c-6442e64be8d1" providerId="ADAL" clId="{1DE82596-DBDF-4C79-8C8B-83659442EB30}" dt="2023-05-18T20:21:41.840" v="610" actId="12"/>
          <ac:spMkLst>
            <pc:docMk/>
            <pc:sldMk cId="2906003961" sldId="2201"/>
            <ac:spMk id="14" creationId="{48AFB8B8-3111-4999-997D-C50022E2F3AE}"/>
          </ac:spMkLst>
        </pc:spChg>
      </pc:sldChg>
      <pc:sldChg chg="modSp mod">
        <pc:chgData name="Kfoury, Elie" userId="84109d90-edd2-4b66-aa0c-6442e64be8d1" providerId="ADAL" clId="{1DE82596-DBDF-4C79-8C8B-83659442EB30}" dt="2023-05-18T20:21:55.963" v="611" actId="12"/>
        <pc:sldMkLst>
          <pc:docMk/>
          <pc:sldMk cId="509684766" sldId="2202"/>
        </pc:sldMkLst>
        <pc:spChg chg="mod">
          <ac:chgData name="Kfoury, Elie" userId="84109d90-edd2-4b66-aa0c-6442e64be8d1" providerId="ADAL" clId="{1DE82596-DBDF-4C79-8C8B-83659442EB30}" dt="2023-05-18T20:21:55.963" v="611" actId="12"/>
          <ac:spMkLst>
            <pc:docMk/>
            <pc:sldMk cId="509684766" sldId="2202"/>
            <ac:spMk id="14" creationId="{48AFB8B8-3111-4999-997D-C50022E2F3AE}"/>
          </ac:spMkLst>
        </pc:spChg>
      </pc:sldChg>
      <pc:sldChg chg="addSp delSp modSp add mod">
        <pc:chgData name="Kfoury, Elie" userId="84109d90-edd2-4b66-aa0c-6442e64be8d1" providerId="ADAL" clId="{1DE82596-DBDF-4C79-8C8B-83659442EB30}" dt="2023-05-18T20:24:31.674" v="630" actId="12"/>
        <pc:sldMkLst>
          <pc:docMk/>
          <pc:sldMk cId="620836377" sldId="2204"/>
        </pc:sldMkLst>
        <pc:spChg chg="mod">
          <ac:chgData name="Kfoury, Elie" userId="84109d90-edd2-4b66-aa0c-6442e64be8d1" providerId="ADAL" clId="{1DE82596-DBDF-4C79-8C8B-83659442EB30}" dt="2023-05-18T02:29:07.869" v="2"/>
          <ac:spMkLst>
            <pc:docMk/>
            <pc:sldMk cId="620836377" sldId="2204"/>
            <ac:spMk id="2" creationId="{C9E7A209-383F-4C01-82CC-D2F99971FC58}"/>
          </ac:spMkLst>
        </pc:spChg>
        <pc:spChg chg="del">
          <ac:chgData name="Kfoury, Elie" userId="84109d90-edd2-4b66-aa0c-6442e64be8d1" providerId="ADAL" clId="{1DE82596-DBDF-4C79-8C8B-83659442EB30}" dt="2023-05-18T02:29:29.675" v="6" actId="478"/>
          <ac:spMkLst>
            <pc:docMk/>
            <pc:sldMk cId="620836377" sldId="2204"/>
            <ac:spMk id="9" creationId="{08FB2EBB-1416-39AB-8B4C-B9A3583B7246}"/>
          </ac:spMkLst>
        </pc:spChg>
        <pc:spChg chg="mod">
          <ac:chgData name="Kfoury, Elie" userId="84109d90-edd2-4b66-aa0c-6442e64be8d1" providerId="ADAL" clId="{1DE82596-DBDF-4C79-8C8B-83659442EB30}" dt="2023-05-18T20:24:31.674" v="630" actId="12"/>
          <ac:spMkLst>
            <pc:docMk/>
            <pc:sldMk cId="620836377" sldId="2204"/>
            <ac:spMk id="12" creationId="{61EDAAD2-235B-4BA9-82E4-729A161D1B45}"/>
          </ac:spMkLst>
        </pc:spChg>
        <pc:spChg chg="mod">
          <ac:chgData name="Kfoury, Elie" userId="84109d90-edd2-4b66-aa0c-6442e64be8d1" providerId="ADAL" clId="{1DE82596-DBDF-4C79-8C8B-83659442EB30}" dt="2023-05-18T02:29:29.964" v="7"/>
          <ac:spMkLst>
            <pc:docMk/>
            <pc:sldMk cId="620836377" sldId="2204"/>
            <ac:spMk id="14" creationId="{E4583786-9600-E9BC-3C19-AE650517DD67}"/>
          </ac:spMkLst>
        </pc:spChg>
        <pc:spChg chg="del">
          <ac:chgData name="Kfoury, Elie" userId="84109d90-edd2-4b66-aa0c-6442e64be8d1" providerId="ADAL" clId="{1DE82596-DBDF-4C79-8C8B-83659442EB30}" dt="2023-05-18T02:29:29.675" v="6" actId="478"/>
          <ac:spMkLst>
            <pc:docMk/>
            <pc:sldMk cId="620836377" sldId="2204"/>
            <ac:spMk id="15" creationId="{831587FB-90BF-4D1B-2D30-980B6E335822}"/>
          </ac:spMkLst>
        </pc:spChg>
        <pc:spChg chg="del">
          <ac:chgData name="Kfoury, Elie" userId="84109d90-edd2-4b66-aa0c-6442e64be8d1" providerId="ADAL" clId="{1DE82596-DBDF-4C79-8C8B-83659442EB30}" dt="2023-05-18T02:29:29.675" v="6" actId="478"/>
          <ac:spMkLst>
            <pc:docMk/>
            <pc:sldMk cId="620836377" sldId="2204"/>
            <ac:spMk id="16" creationId="{9AE7E258-F3BC-90AA-36F5-A5A4DB98F875}"/>
          </ac:spMkLst>
        </pc:spChg>
        <pc:spChg chg="del">
          <ac:chgData name="Kfoury, Elie" userId="84109d90-edd2-4b66-aa0c-6442e64be8d1" providerId="ADAL" clId="{1DE82596-DBDF-4C79-8C8B-83659442EB30}" dt="2023-05-18T02:29:29.675" v="6" actId="478"/>
          <ac:spMkLst>
            <pc:docMk/>
            <pc:sldMk cId="620836377" sldId="2204"/>
            <ac:spMk id="18" creationId="{E2D8DCD6-4DEB-CECD-14C3-A035126B69AB}"/>
          </ac:spMkLst>
        </pc:spChg>
        <pc:spChg chg="mod">
          <ac:chgData name="Kfoury, Elie" userId="84109d90-edd2-4b66-aa0c-6442e64be8d1" providerId="ADAL" clId="{1DE82596-DBDF-4C79-8C8B-83659442EB30}" dt="2023-05-18T02:29:29.964" v="7"/>
          <ac:spMkLst>
            <pc:docMk/>
            <pc:sldMk cId="620836377" sldId="2204"/>
            <ac:spMk id="20" creationId="{1B12DFBF-E8F3-308D-0B56-A50AD3EA1496}"/>
          </ac:spMkLst>
        </pc:spChg>
        <pc:spChg chg="mod">
          <ac:chgData name="Kfoury, Elie" userId="84109d90-edd2-4b66-aa0c-6442e64be8d1" providerId="ADAL" clId="{1DE82596-DBDF-4C79-8C8B-83659442EB30}" dt="2023-05-18T02:29:29.964" v="7"/>
          <ac:spMkLst>
            <pc:docMk/>
            <pc:sldMk cId="620836377" sldId="2204"/>
            <ac:spMk id="22" creationId="{6DF76482-F855-27CF-ACBC-510EE318995D}"/>
          </ac:spMkLst>
        </pc:spChg>
        <pc:spChg chg="del">
          <ac:chgData name="Kfoury, Elie" userId="84109d90-edd2-4b66-aa0c-6442e64be8d1" providerId="ADAL" clId="{1DE82596-DBDF-4C79-8C8B-83659442EB30}" dt="2023-05-18T02:29:29.675" v="6" actId="478"/>
          <ac:spMkLst>
            <pc:docMk/>
            <pc:sldMk cId="620836377" sldId="2204"/>
            <ac:spMk id="23" creationId="{6EAD0B9D-9747-71EE-7B76-02F771F621A4}"/>
          </ac:spMkLst>
        </pc:spChg>
        <pc:spChg chg="del">
          <ac:chgData name="Kfoury, Elie" userId="84109d90-edd2-4b66-aa0c-6442e64be8d1" providerId="ADAL" clId="{1DE82596-DBDF-4C79-8C8B-83659442EB30}" dt="2023-05-18T02:29:29.675" v="6" actId="478"/>
          <ac:spMkLst>
            <pc:docMk/>
            <pc:sldMk cId="620836377" sldId="2204"/>
            <ac:spMk id="25" creationId="{8C5ADF35-C8BE-8BBD-B97E-15540FA4C5A5}"/>
          </ac:spMkLst>
        </pc:spChg>
        <pc:grpChg chg="add mod">
          <ac:chgData name="Kfoury, Elie" userId="84109d90-edd2-4b66-aa0c-6442e64be8d1" providerId="ADAL" clId="{1DE82596-DBDF-4C79-8C8B-83659442EB30}" dt="2023-05-18T02:29:29.964" v="7"/>
          <ac:grpSpMkLst>
            <pc:docMk/>
            <pc:sldMk cId="620836377" sldId="2204"/>
            <ac:grpSpMk id="5" creationId="{1BFAD4F0-F0FF-E6D3-3322-8FC223D1078A}"/>
          </ac:grpSpMkLst>
        </pc:grpChg>
        <pc:picChg chg="del">
          <ac:chgData name="Kfoury, Elie" userId="84109d90-edd2-4b66-aa0c-6442e64be8d1" providerId="ADAL" clId="{1DE82596-DBDF-4C79-8C8B-83659442EB30}" dt="2023-05-18T02:29:29.675" v="6" actId="478"/>
          <ac:picMkLst>
            <pc:docMk/>
            <pc:sldMk cId="620836377" sldId="2204"/>
            <ac:picMk id="7" creationId="{3A8005C6-6BBF-0C70-0F8E-578D572465C4}"/>
          </ac:picMkLst>
        </pc:picChg>
        <pc:picChg chg="del">
          <ac:chgData name="Kfoury, Elie" userId="84109d90-edd2-4b66-aa0c-6442e64be8d1" providerId="ADAL" clId="{1DE82596-DBDF-4C79-8C8B-83659442EB30}" dt="2023-05-18T02:29:26.427" v="5" actId="478"/>
          <ac:picMkLst>
            <pc:docMk/>
            <pc:sldMk cId="620836377" sldId="2204"/>
            <ac:picMk id="8" creationId="{79D515CE-B3BB-A5EA-36A3-A7C9CF865F0E}"/>
          </ac:picMkLst>
        </pc:picChg>
        <pc:picChg chg="mod">
          <ac:chgData name="Kfoury, Elie" userId="84109d90-edd2-4b66-aa0c-6442e64be8d1" providerId="ADAL" clId="{1DE82596-DBDF-4C79-8C8B-83659442EB30}" dt="2023-05-18T02:29:29.964" v="7"/>
          <ac:picMkLst>
            <pc:docMk/>
            <pc:sldMk cId="620836377" sldId="2204"/>
            <ac:picMk id="13" creationId="{9FCFB6C0-2658-259F-9F59-3B35E2262CCA}"/>
          </ac:picMkLst>
        </pc:picChg>
        <pc:picChg chg="mod">
          <ac:chgData name="Kfoury, Elie" userId="84109d90-edd2-4b66-aa0c-6442e64be8d1" providerId="ADAL" clId="{1DE82596-DBDF-4C79-8C8B-83659442EB30}" dt="2023-05-18T02:29:29.964" v="7"/>
          <ac:picMkLst>
            <pc:docMk/>
            <pc:sldMk cId="620836377" sldId="2204"/>
            <ac:picMk id="27" creationId="{8326C862-1516-3FF9-F718-B8E8207909FE}"/>
          </ac:picMkLst>
        </pc:picChg>
        <pc:picChg chg="mod">
          <ac:chgData name="Kfoury, Elie" userId="84109d90-edd2-4b66-aa0c-6442e64be8d1" providerId="ADAL" clId="{1DE82596-DBDF-4C79-8C8B-83659442EB30}" dt="2023-05-18T02:29:29.964" v="7"/>
          <ac:picMkLst>
            <pc:docMk/>
            <pc:sldMk cId="620836377" sldId="2204"/>
            <ac:picMk id="28" creationId="{62AD4E55-6E92-1DC9-51A7-2C1078784E85}"/>
          </ac:picMkLst>
        </pc:picChg>
        <pc:picChg chg="mod">
          <ac:chgData name="Kfoury, Elie" userId="84109d90-edd2-4b66-aa0c-6442e64be8d1" providerId="ADAL" clId="{1DE82596-DBDF-4C79-8C8B-83659442EB30}" dt="2023-05-18T02:29:29.964" v="7"/>
          <ac:picMkLst>
            <pc:docMk/>
            <pc:sldMk cId="620836377" sldId="2204"/>
            <ac:picMk id="29" creationId="{BE64A694-33A5-3199-4C74-AC9B182699A1}"/>
          </ac:picMkLst>
        </pc:picChg>
        <pc:picChg chg="mod">
          <ac:chgData name="Kfoury, Elie" userId="84109d90-edd2-4b66-aa0c-6442e64be8d1" providerId="ADAL" clId="{1DE82596-DBDF-4C79-8C8B-83659442EB30}" dt="2023-05-18T02:29:29.964" v="7"/>
          <ac:picMkLst>
            <pc:docMk/>
            <pc:sldMk cId="620836377" sldId="2204"/>
            <ac:picMk id="30" creationId="{64A15B78-0241-EA50-55B2-A8E313C4E34C}"/>
          </ac:picMkLst>
        </pc:picChg>
        <pc:cxnChg chg="mod">
          <ac:chgData name="Kfoury, Elie" userId="84109d90-edd2-4b66-aa0c-6442e64be8d1" providerId="ADAL" clId="{1DE82596-DBDF-4C79-8C8B-83659442EB30}" dt="2023-05-18T02:29:13.724" v="3" actId="14100"/>
          <ac:cxnSpMkLst>
            <pc:docMk/>
            <pc:sldMk cId="620836377" sldId="2204"/>
            <ac:cxnSpMk id="4" creationId="{317C6886-4E51-4FCE-9CB6-B02F2B2FB8F0}"/>
          </ac:cxnSpMkLst>
        </pc:cxnChg>
        <pc:cxnChg chg="mod">
          <ac:chgData name="Kfoury, Elie" userId="84109d90-edd2-4b66-aa0c-6442e64be8d1" providerId="ADAL" clId="{1DE82596-DBDF-4C79-8C8B-83659442EB30}" dt="2023-05-18T02:29:29.964" v="7"/>
          <ac:cxnSpMkLst>
            <pc:docMk/>
            <pc:sldMk cId="620836377" sldId="2204"/>
            <ac:cxnSpMk id="17" creationId="{9A1E81AB-F856-F2D6-6F75-8C0A904D58D5}"/>
          </ac:cxnSpMkLst>
        </pc:cxnChg>
        <pc:cxnChg chg="mod">
          <ac:chgData name="Kfoury, Elie" userId="84109d90-edd2-4b66-aa0c-6442e64be8d1" providerId="ADAL" clId="{1DE82596-DBDF-4C79-8C8B-83659442EB30}" dt="2023-05-18T02:29:29.964" v="7"/>
          <ac:cxnSpMkLst>
            <pc:docMk/>
            <pc:sldMk cId="620836377" sldId="2204"/>
            <ac:cxnSpMk id="19" creationId="{2945CBC4-3B91-E4E1-EB94-E8B1F376D823}"/>
          </ac:cxnSpMkLst>
        </pc:cxnChg>
        <pc:cxnChg chg="mod">
          <ac:chgData name="Kfoury, Elie" userId="84109d90-edd2-4b66-aa0c-6442e64be8d1" providerId="ADAL" clId="{1DE82596-DBDF-4C79-8C8B-83659442EB30}" dt="2023-05-18T02:29:29.964" v="7"/>
          <ac:cxnSpMkLst>
            <pc:docMk/>
            <pc:sldMk cId="620836377" sldId="2204"/>
            <ac:cxnSpMk id="21" creationId="{C3405395-431E-7F89-C6FE-F80E75CDFC8A}"/>
          </ac:cxnSpMkLst>
        </pc:cxnChg>
        <pc:cxnChg chg="mod">
          <ac:chgData name="Kfoury, Elie" userId="84109d90-edd2-4b66-aa0c-6442e64be8d1" providerId="ADAL" clId="{1DE82596-DBDF-4C79-8C8B-83659442EB30}" dt="2023-05-18T02:29:29.964" v="7"/>
          <ac:cxnSpMkLst>
            <pc:docMk/>
            <pc:sldMk cId="620836377" sldId="2204"/>
            <ac:cxnSpMk id="24" creationId="{00C06253-CD36-9019-E4F7-AB218DBCFCF1}"/>
          </ac:cxnSpMkLst>
        </pc:cxnChg>
        <pc:cxnChg chg="mod">
          <ac:chgData name="Kfoury, Elie" userId="84109d90-edd2-4b66-aa0c-6442e64be8d1" providerId="ADAL" clId="{1DE82596-DBDF-4C79-8C8B-83659442EB30}" dt="2023-05-18T02:29:29.964" v="7"/>
          <ac:cxnSpMkLst>
            <pc:docMk/>
            <pc:sldMk cId="620836377" sldId="2204"/>
            <ac:cxnSpMk id="26" creationId="{48E535B6-DB31-3ACB-1740-1C66FA2D4394}"/>
          </ac:cxnSpMkLst>
        </pc:cxnChg>
      </pc:sldChg>
      <pc:sldChg chg="addSp delSp modSp add mod">
        <pc:chgData name="Kfoury, Elie" userId="84109d90-edd2-4b66-aa0c-6442e64be8d1" providerId="ADAL" clId="{1DE82596-DBDF-4C79-8C8B-83659442EB30}" dt="2023-05-18T20:24:50.231" v="633" actId="12"/>
        <pc:sldMkLst>
          <pc:docMk/>
          <pc:sldMk cId="1927470639" sldId="2205"/>
        </pc:sldMkLst>
        <pc:spChg chg="mod">
          <ac:chgData name="Kfoury, Elie" userId="84109d90-edd2-4b66-aa0c-6442e64be8d1" providerId="ADAL" clId="{1DE82596-DBDF-4C79-8C8B-83659442EB30}" dt="2023-05-18T20:24:50.231" v="633" actId="12"/>
          <ac:spMkLst>
            <pc:docMk/>
            <pc:sldMk cId="1927470639" sldId="2205"/>
            <ac:spMk id="12" creationId="{61EDAAD2-235B-4BA9-82E4-729A161D1B45}"/>
          </ac:spMkLst>
        </pc:spChg>
        <pc:grpChg chg="add mod">
          <ac:chgData name="Kfoury, Elie" userId="84109d90-edd2-4b66-aa0c-6442e64be8d1" providerId="ADAL" clId="{1DE82596-DBDF-4C79-8C8B-83659442EB30}" dt="2023-05-18T02:30:16.441" v="15"/>
          <ac:grpSpMkLst>
            <pc:docMk/>
            <pc:sldMk cId="1927470639" sldId="2205"/>
            <ac:grpSpMk id="3" creationId="{08676637-4134-6510-7CE8-9485597A4415}"/>
          </ac:grpSpMkLst>
        </pc:grpChg>
        <pc:grpChg chg="del">
          <ac:chgData name="Kfoury, Elie" userId="84109d90-edd2-4b66-aa0c-6442e64be8d1" providerId="ADAL" clId="{1DE82596-DBDF-4C79-8C8B-83659442EB30}" dt="2023-05-18T02:30:16.029" v="14" actId="478"/>
          <ac:grpSpMkLst>
            <pc:docMk/>
            <pc:sldMk cId="1927470639" sldId="2205"/>
            <ac:grpSpMk id="5" creationId="{1BFAD4F0-F0FF-E6D3-3322-8FC223D1078A}"/>
          </ac:grpSpMkLst>
        </pc:grpChg>
        <pc:picChg chg="mod">
          <ac:chgData name="Kfoury, Elie" userId="84109d90-edd2-4b66-aa0c-6442e64be8d1" providerId="ADAL" clId="{1DE82596-DBDF-4C79-8C8B-83659442EB30}" dt="2023-05-18T02:30:16.441" v="15"/>
          <ac:picMkLst>
            <pc:docMk/>
            <pc:sldMk cId="1927470639" sldId="2205"/>
            <ac:picMk id="7" creationId="{E6FC70CF-B32A-9F4B-DEDE-AC751A8FC964}"/>
          </ac:picMkLst>
        </pc:picChg>
        <pc:picChg chg="mod">
          <ac:chgData name="Kfoury, Elie" userId="84109d90-edd2-4b66-aa0c-6442e64be8d1" providerId="ADAL" clId="{1DE82596-DBDF-4C79-8C8B-83659442EB30}" dt="2023-05-18T02:30:16.441" v="15"/>
          <ac:picMkLst>
            <pc:docMk/>
            <pc:sldMk cId="1927470639" sldId="2205"/>
            <ac:picMk id="8" creationId="{5B8E06AC-A6AC-176B-6A8E-F054E3FE009A}"/>
          </ac:picMkLst>
        </pc:picChg>
        <pc:cxnChg chg="mod">
          <ac:chgData name="Kfoury, Elie" userId="84109d90-edd2-4b66-aa0c-6442e64be8d1" providerId="ADAL" clId="{1DE82596-DBDF-4C79-8C8B-83659442EB30}" dt="2023-05-18T02:30:16.029" v="14" actId="478"/>
          <ac:cxnSpMkLst>
            <pc:docMk/>
            <pc:sldMk cId="1927470639" sldId="2205"/>
            <ac:cxnSpMk id="24" creationId="{00C06253-CD36-9019-E4F7-AB218DBCFCF1}"/>
          </ac:cxnSpMkLst>
        </pc:cxnChg>
        <pc:cxnChg chg="mod">
          <ac:chgData name="Kfoury, Elie" userId="84109d90-edd2-4b66-aa0c-6442e64be8d1" providerId="ADAL" clId="{1DE82596-DBDF-4C79-8C8B-83659442EB30}" dt="2023-05-18T02:30:16.029" v="14" actId="478"/>
          <ac:cxnSpMkLst>
            <pc:docMk/>
            <pc:sldMk cId="1927470639" sldId="2205"/>
            <ac:cxnSpMk id="26" creationId="{48E535B6-DB31-3ACB-1740-1C66FA2D4394}"/>
          </ac:cxnSpMkLst>
        </pc:cxnChg>
      </pc:sldChg>
      <pc:sldChg chg="addSp delSp modSp add mod">
        <pc:chgData name="Kfoury, Elie" userId="84109d90-edd2-4b66-aa0c-6442e64be8d1" providerId="ADAL" clId="{1DE82596-DBDF-4C79-8C8B-83659442EB30}" dt="2023-05-19T00:41:39.750" v="2642" actId="1076"/>
        <pc:sldMkLst>
          <pc:docMk/>
          <pc:sldMk cId="1712033032" sldId="2206"/>
        </pc:sldMkLst>
        <pc:spChg chg="mod">
          <ac:chgData name="Kfoury, Elie" userId="84109d90-edd2-4b66-aa0c-6442e64be8d1" providerId="ADAL" clId="{1DE82596-DBDF-4C79-8C8B-83659442EB30}" dt="2023-05-18T02:30:27.701" v="28" actId="20577"/>
          <ac:spMkLst>
            <pc:docMk/>
            <pc:sldMk cId="1712033032" sldId="2206"/>
            <ac:spMk id="2" creationId="{C9E7A209-383F-4C01-82CC-D2F99971FC58}"/>
          </ac:spMkLst>
        </pc:spChg>
        <pc:spChg chg="mod">
          <ac:chgData name="Kfoury, Elie" userId="84109d90-edd2-4b66-aa0c-6442e64be8d1" providerId="ADAL" clId="{1DE82596-DBDF-4C79-8C8B-83659442EB30}" dt="2023-05-19T00:41:37.146" v="2641"/>
          <ac:spMkLst>
            <pc:docMk/>
            <pc:sldMk cId="1712033032" sldId="2206"/>
            <ac:spMk id="12" creationId="{61EDAAD2-235B-4BA9-82E4-729A161D1B45}"/>
          </ac:spMkLst>
        </pc:spChg>
        <pc:spChg chg="add del mod">
          <ac:chgData name="Kfoury, Elie" userId="84109d90-edd2-4b66-aa0c-6442e64be8d1" providerId="ADAL" clId="{1DE82596-DBDF-4C79-8C8B-83659442EB30}" dt="2023-05-18T16:33:06.502" v="508"/>
          <ac:spMkLst>
            <pc:docMk/>
            <pc:sldMk cId="1712033032" sldId="2206"/>
            <ac:spMk id="14" creationId="{8CB91585-6FCF-B4BD-3458-4E4EDB0DC5B6}"/>
          </ac:spMkLst>
        </pc:spChg>
        <pc:grpChg chg="del">
          <ac:chgData name="Kfoury, Elie" userId="84109d90-edd2-4b66-aa0c-6442e64be8d1" providerId="ADAL" clId="{1DE82596-DBDF-4C79-8C8B-83659442EB30}" dt="2023-05-18T02:31:01.588" v="33" actId="478"/>
          <ac:grpSpMkLst>
            <pc:docMk/>
            <pc:sldMk cId="1712033032" sldId="2206"/>
            <ac:grpSpMk id="3" creationId="{08676637-4134-6510-7CE8-9485597A4415}"/>
          </ac:grpSpMkLst>
        </pc:grpChg>
        <pc:graphicFrameChg chg="add del mod">
          <ac:chgData name="Kfoury, Elie" userId="84109d90-edd2-4b66-aa0c-6442e64be8d1" providerId="ADAL" clId="{1DE82596-DBDF-4C79-8C8B-83659442EB30}" dt="2023-05-18T16:33:06.502" v="508"/>
          <ac:graphicFrameMkLst>
            <pc:docMk/>
            <pc:sldMk cId="1712033032" sldId="2206"/>
            <ac:graphicFrameMk id="13" creationId="{72D44420-D4D9-7A2C-83D0-4FD3C762A612}"/>
          </ac:graphicFrameMkLst>
        </pc:graphicFrameChg>
        <pc:graphicFrameChg chg="add del mod">
          <ac:chgData name="Kfoury, Elie" userId="84109d90-edd2-4b66-aa0c-6442e64be8d1" providerId="ADAL" clId="{1DE82596-DBDF-4C79-8C8B-83659442EB30}" dt="2023-05-18T16:34:01.698" v="520"/>
          <ac:graphicFrameMkLst>
            <pc:docMk/>
            <pc:sldMk cId="1712033032" sldId="2206"/>
            <ac:graphicFrameMk id="15" creationId="{673DA746-A7BA-C6F8-CF85-B8E9CA7C206C}"/>
          </ac:graphicFrameMkLst>
        </pc:graphicFrameChg>
        <pc:picChg chg="add mod">
          <ac:chgData name="Kfoury, Elie" userId="84109d90-edd2-4b66-aa0c-6442e64be8d1" providerId="ADAL" clId="{1DE82596-DBDF-4C79-8C8B-83659442EB30}" dt="2023-05-19T00:41:39.750" v="2642" actId="1076"/>
          <ac:picMkLst>
            <pc:docMk/>
            <pc:sldMk cId="1712033032" sldId="2206"/>
            <ac:picMk id="9" creationId="{2254F21B-0FEB-7DDC-A9B5-9B2A8624FAED}"/>
          </ac:picMkLst>
        </pc:picChg>
        <pc:cxnChg chg="mod">
          <ac:chgData name="Kfoury, Elie" userId="84109d90-edd2-4b66-aa0c-6442e64be8d1" providerId="ADAL" clId="{1DE82596-DBDF-4C79-8C8B-83659442EB30}" dt="2023-05-18T02:30:32.125" v="29" actId="14100"/>
          <ac:cxnSpMkLst>
            <pc:docMk/>
            <pc:sldMk cId="1712033032" sldId="2206"/>
            <ac:cxnSpMk id="4" creationId="{317C6886-4E51-4FCE-9CB6-B02F2B2FB8F0}"/>
          </ac:cxnSpMkLst>
        </pc:cxnChg>
      </pc:sldChg>
      <pc:sldChg chg="addSp delSp modSp add mod">
        <pc:chgData name="Kfoury, Elie" userId="84109d90-edd2-4b66-aa0c-6442e64be8d1" providerId="ADAL" clId="{1DE82596-DBDF-4C79-8C8B-83659442EB30}" dt="2023-05-19T00:41:57.064" v="2654" actId="14100"/>
        <pc:sldMkLst>
          <pc:docMk/>
          <pc:sldMk cId="2763526377" sldId="2207"/>
        </pc:sldMkLst>
        <pc:spChg chg="mod">
          <ac:chgData name="Kfoury, Elie" userId="84109d90-edd2-4b66-aa0c-6442e64be8d1" providerId="ADAL" clId="{1DE82596-DBDF-4C79-8C8B-83659442EB30}" dt="2023-05-18T20:25:13.635" v="637" actId="12"/>
          <ac:spMkLst>
            <pc:docMk/>
            <pc:sldMk cId="2763526377" sldId="2207"/>
            <ac:spMk id="12" creationId="{61EDAAD2-235B-4BA9-82E4-729A161D1B45}"/>
          </ac:spMkLst>
        </pc:spChg>
        <pc:picChg chg="add mod">
          <ac:chgData name="Kfoury, Elie" userId="84109d90-edd2-4b66-aa0c-6442e64be8d1" providerId="ADAL" clId="{1DE82596-DBDF-4C79-8C8B-83659442EB30}" dt="2023-05-19T00:41:57.064" v="2654" actId="14100"/>
          <ac:picMkLst>
            <pc:docMk/>
            <pc:sldMk cId="2763526377" sldId="2207"/>
            <ac:picMk id="3" creationId="{B6D98A28-7A60-0BBD-FFB2-3D0987772078}"/>
          </ac:picMkLst>
        </pc:picChg>
        <pc:picChg chg="del">
          <ac:chgData name="Kfoury, Elie" userId="84109d90-edd2-4b66-aa0c-6442e64be8d1" providerId="ADAL" clId="{1DE82596-DBDF-4C79-8C8B-83659442EB30}" dt="2023-05-18T02:31:21.641" v="40" actId="478"/>
          <ac:picMkLst>
            <pc:docMk/>
            <pc:sldMk cId="2763526377" sldId="2207"/>
            <ac:picMk id="9" creationId="{2254F21B-0FEB-7DDC-A9B5-9B2A8624FAED}"/>
          </ac:picMkLst>
        </pc:picChg>
      </pc:sldChg>
      <pc:sldChg chg="addSp delSp modSp add mod">
        <pc:chgData name="Kfoury, Elie" userId="84109d90-edd2-4b66-aa0c-6442e64be8d1" providerId="ADAL" clId="{1DE82596-DBDF-4C79-8C8B-83659442EB30}" dt="2023-05-18T20:25:29.232" v="639" actId="12"/>
        <pc:sldMkLst>
          <pc:docMk/>
          <pc:sldMk cId="3964260560" sldId="2208"/>
        </pc:sldMkLst>
        <pc:spChg chg="mod">
          <ac:chgData name="Kfoury, Elie" userId="84109d90-edd2-4b66-aa0c-6442e64be8d1" providerId="ADAL" clId="{1DE82596-DBDF-4C79-8C8B-83659442EB30}" dt="2023-05-18T20:25:29.232" v="639" actId="12"/>
          <ac:spMkLst>
            <pc:docMk/>
            <pc:sldMk cId="3964260560" sldId="2208"/>
            <ac:spMk id="12" creationId="{61EDAAD2-235B-4BA9-82E4-729A161D1B45}"/>
          </ac:spMkLst>
        </pc:spChg>
        <pc:picChg chg="del">
          <ac:chgData name="Kfoury, Elie" userId="84109d90-edd2-4b66-aa0c-6442e64be8d1" providerId="ADAL" clId="{1DE82596-DBDF-4C79-8C8B-83659442EB30}" dt="2023-05-18T02:31:55.200" v="47" actId="478"/>
          <ac:picMkLst>
            <pc:docMk/>
            <pc:sldMk cId="3964260560" sldId="2208"/>
            <ac:picMk id="3" creationId="{B6D98A28-7A60-0BBD-FFB2-3D0987772078}"/>
          </ac:picMkLst>
        </pc:picChg>
        <pc:picChg chg="add mod">
          <ac:chgData name="Kfoury, Elie" userId="84109d90-edd2-4b66-aa0c-6442e64be8d1" providerId="ADAL" clId="{1DE82596-DBDF-4C79-8C8B-83659442EB30}" dt="2023-05-18T02:31:59.881" v="48"/>
          <ac:picMkLst>
            <pc:docMk/>
            <pc:sldMk cId="3964260560" sldId="2208"/>
            <ac:picMk id="5" creationId="{F61DE985-29CD-8D83-845B-5197CE4D9950}"/>
          </ac:picMkLst>
        </pc:picChg>
      </pc:sldChg>
      <pc:sldChg chg="addSp delSp modSp add mod">
        <pc:chgData name="Kfoury, Elie" userId="84109d90-edd2-4b66-aa0c-6442e64be8d1" providerId="ADAL" clId="{1DE82596-DBDF-4C79-8C8B-83659442EB30}" dt="2023-05-18T20:25:42.943" v="641" actId="12"/>
        <pc:sldMkLst>
          <pc:docMk/>
          <pc:sldMk cId="1131733782" sldId="2209"/>
        </pc:sldMkLst>
        <pc:spChg chg="mod">
          <ac:chgData name="Kfoury, Elie" userId="84109d90-edd2-4b66-aa0c-6442e64be8d1" providerId="ADAL" clId="{1DE82596-DBDF-4C79-8C8B-83659442EB30}" dt="2023-05-18T20:25:42.943" v="641" actId="12"/>
          <ac:spMkLst>
            <pc:docMk/>
            <pc:sldMk cId="1131733782" sldId="2209"/>
            <ac:spMk id="12" creationId="{61EDAAD2-235B-4BA9-82E4-729A161D1B45}"/>
          </ac:spMkLst>
        </pc:spChg>
        <pc:graphicFrameChg chg="add del mod">
          <ac:chgData name="Kfoury, Elie" userId="84109d90-edd2-4b66-aa0c-6442e64be8d1" providerId="ADAL" clId="{1DE82596-DBDF-4C79-8C8B-83659442EB30}" dt="2023-05-18T16:34:09.679" v="523"/>
          <ac:graphicFrameMkLst>
            <pc:docMk/>
            <pc:sldMk cId="1131733782" sldId="2209"/>
            <ac:graphicFrameMk id="7" creationId="{A3AA260E-38E0-AF4C-F50C-5FD2CA493CB9}"/>
          </ac:graphicFrameMkLst>
        </pc:graphicFrameChg>
        <pc:picChg chg="add mod">
          <ac:chgData name="Kfoury, Elie" userId="84109d90-edd2-4b66-aa0c-6442e64be8d1" providerId="ADAL" clId="{1DE82596-DBDF-4C79-8C8B-83659442EB30}" dt="2023-05-18T02:32:20.904" v="54"/>
          <ac:picMkLst>
            <pc:docMk/>
            <pc:sldMk cId="1131733782" sldId="2209"/>
            <ac:picMk id="3" creationId="{4D7F2323-8F83-3E5A-4D1F-F7B8C7D24E76}"/>
          </ac:picMkLst>
        </pc:picChg>
        <pc:picChg chg="del">
          <ac:chgData name="Kfoury, Elie" userId="84109d90-edd2-4b66-aa0c-6442e64be8d1" providerId="ADAL" clId="{1DE82596-DBDF-4C79-8C8B-83659442EB30}" dt="2023-05-18T02:32:20.605" v="53" actId="478"/>
          <ac:picMkLst>
            <pc:docMk/>
            <pc:sldMk cId="1131733782" sldId="2209"/>
            <ac:picMk id="5" creationId="{F61DE985-29CD-8D83-845B-5197CE4D9950}"/>
          </ac:picMkLst>
        </pc:picChg>
      </pc:sldChg>
      <pc:sldChg chg="addSp delSp modSp add mod">
        <pc:chgData name="Kfoury, Elie" userId="84109d90-edd2-4b66-aa0c-6442e64be8d1" providerId="ADAL" clId="{1DE82596-DBDF-4C79-8C8B-83659442EB30}" dt="2023-05-18T20:25:49.321" v="642" actId="12"/>
        <pc:sldMkLst>
          <pc:docMk/>
          <pc:sldMk cId="2127503283" sldId="2210"/>
        </pc:sldMkLst>
        <pc:spChg chg="mod">
          <ac:chgData name="Kfoury, Elie" userId="84109d90-edd2-4b66-aa0c-6442e64be8d1" providerId="ADAL" clId="{1DE82596-DBDF-4C79-8C8B-83659442EB30}" dt="2023-05-18T20:25:49.321" v="642" actId="12"/>
          <ac:spMkLst>
            <pc:docMk/>
            <pc:sldMk cId="2127503283" sldId="2210"/>
            <ac:spMk id="12" creationId="{61EDAAD2-235B-4BA9-82E4-729A161D1B45}"/>
          </ac:spMkLst>
        </pc:spChg>
        <pc:graphicFrameChg chg="add del mod">
          <ac:chgData name="Kfoury, Elie" userId="84109d90-edd2-4b66-aa0c-6442e64be8d1" providerId="ADAL" clId="{1DE82596-DBDF-4C79-8C8B-83659442EB30}" dt="2023-05-18T16:34:57.854" v="537" actId="21"/>
          <ac:graphicFrameMkLst>
            <pc:docMk/>
            <pc:sldMk cId="2127503283" sldId="2210"/>
            <ac:graphicFrameMk id="7" creationId="{5C3E29A7-8AA1-298A-F86E-7198E1E752AD}"/>
          </ac:graphicFrameMkLst>
        </pc:graphicFrameChg>
        <pc:picChg chg="del">
          <ac:chgData name="Kfoury, Elie" userId="84109d90-edd2-4b66-aa0c-6442e64be8d1" providerId="ADAL" clId="{1DE82596-DBDF-4C79-8C8B-83659442EB30}" dt="2023-05-18T02:32:37.824" v="58" actId="478"/>
          <ac:picMkLst>
            <pc:docMk/>
            <pc:sldMk cId="2127503283" sldId="2210"/>
            <ac:picMk id="3" creationId="{4D7F2323-8F83-3E5A-4D1F-F7B8C7D24E76}"/>
          </ac:picMkLst>
        </pc:picChg>
        <pc:picChg chg="add mod">
          <ac:chgData name="Kfoury, Elie" userId="84109d90-edd2-4b66-aa0c-6442e64be8d1" providerId="ADAL" clId="{1DE82596-DBDF-4C79-8C8B-83659442EB30}" dt="2023-05-18T16:34:59.974" v="538" actId="1076"/>
          <ac:picMkLst>
            <pc:docMk/>
            <pc:sldMk cId="2127503283" sldId="2210"/>
            <ac:picMk id="5" creationId="{291158E9-4B47-E0F1-02B5-341AAEB9C6BF}"/>
          </ac:picMkLst>
        </pc:picChg>
      </pc:sldChg>
      <pc:sldChg chg="addSp delSp modSp add mod modNotesTx">
        <pc:chgData name="Kfoury, Elie" userId="84109d90-edd2-4b66-aa0c-6442e64be8d1" providerId="ADAL" clId="{1DE82596-DBDF-4C79-8C8B-83659442EB30}" dt="2023-05-19T13:16:20.077" v="5120"/>
        <pc:sldMkLst>
          <pc:docMk/>
          <pc:sldMk cId="511775932" sldId="2211"/>
        </pc:sldMkLst>
        <pc:spChg chg="mod">
          <ac:chgData name="Kfoury, Elie" userId="84109d90-edd2-4b66-aa0c-6442e64be8d1" providerId="ADAL" clId="{1DE82596-DBDF-4C79-8C8B-83659442EB30}" dt="2023-05-18T02:33:33.374" v="75"/>
          <ac:spMkLst>
            <pc:docMk/>
            <pc:sldMk cId="511775932" sldId="2211"/>
            <ac:spMk id="2" creationId="{C9E7A209-383F-4C01-82CC-D2F99971FC58}"/>
          </ac:spMkLst>
        </pc:spChg>
        <pc:spChg chg="add del mod">
          <ac:chgData name="Kfoury, Elie" userId="84109d90-edd2-4b66-aa0c-6442e64be8d1" providerId="ADAL" clId="{1DE82596-DBDF-4C79-8C8B-83659442EB30}" dt="2023-05-19T13:16:19.706" v="5119" actId="478"/>
          <ac:spMkLst>
            <pc:docMk/>
            <pc:sldMk cId="511775932" sldId="2211"/>
            <ac:spMk id="7" creationId="{0C6CA8A4-3CCD-ED97-4E3D-A612AC9633FF}"/>
          </ac:spMkLst>
        </pc:spChg>
        <pc:spChg chg="mod">
          <ac:chgData name="Kfoury, Elie" userId="84109d90-edd2-4b66-aa0c-6442e64be8d1" providerId="ADAL" clId="{1DE82596-DBDF-4C79-8C8B-83659442EB30}" dt="2023-05-18T20:26:06.113" v="644" actId="12"/>
          <ac:spMkLst>
            <pc:docMk/>
            <pc:sldMk cId="511775932" sldId="2211"/>
            <ac:spMk id="12" creationId="{61EDAAD2-235B-4BA9-82E4-729A161D1B45}"/>
          </ac:spMkLst>
        </pc:spChg>
        <pc:spChg chg="add del mod">
          <ac:chgData name="Kfoury, Elie" userId="84109d90-edd2-4b66-aa0c-6442e64be8d1" providerId="ADAL" clId="{1DE82596-DBDF-4C79-8C8B-83659442EB30}" dt="2023-05-18T16:33:44.817" v="514"/>
          <ac:spMkLst>
            <pc:docMk/>
            <pc:sldMk cId="511775932" sldId="2211"/>
            <ac:spMk id="13" creationId="{9F6D8FB5-0EEF-A36F-DE1F-C8B38D677CFE}"/>
          </ac:spMkLst>
        </pc:spChg>
        <pc:spChg chg="add del mod">
          <ac:chgData name="Kfoury, Elie" userId="84109d90-edd2-4b66-aa0c-6442e64be8d1" providerId="ADAL" clId="{1DE82596-DBDF-4C79-8C8B-83659442EB30}" dt="2023-05-19T00:57:43.327" v="2878" actId="478"/>
          <ac:spMkLst>
            <pc:docMk/>
            <pc:sldMk cId="511775932" sldId="2211"/>
            <ac:spMk id="14" creationId="{53412A19-C5C5-34C4-6A8A-794692B6500B}"/>
          </ac:spMkLst>
        </pc:spChg>
        <pc:spChg chg="add del mod">
          <ac:chgData name="Kfoury, Elie" userId="84109d90-edd2-4b66-aa0c-6442e64be8d1" providerId="ADAL" clId="{1DE82596-DBDF-4C79-8C8B-83659442EB30}" dt="2023-05-19T00:43:41.431" v="2670" actId="478"/>
          <ac:spMkLst>
            <pc:docMk/>
            <pc:sldMk cId="511775932" sldId="2211"/>
            <ac:spMk id="16" creationId="{D023FBD0-1F77-7B27-8837-3B5AF8FE2CD8}"/>
          </ac:spMkLst>
        </pc:spChg>
        <pc:spChg chg="add mod">
          <ac:chgData name="Kfoury, Elie" userId="84109d90-edd2-4b66-aa0c-6442e64be8d1" providerId="ADAL" clId="{1DE82596-DBDF-4C79-8C8B-83659442EB30}" dt="2023-05-19T13:16:20.077" v="5120"/>
          <ac:spMkLst>
            <pc:docMk/>
            <pc:sldMk cId="511775932" sldId="2211"/>
            <ac:spMk id="17" creationId="{2AE1C6B5-D4AF-E71D-B695-79A70E484171}"/>
          </ac:spMkLst>
        </pc:spChg>
        <pc:graphicFrameChg chg="add del mod">
          <ac:chgData name="Kfoury, Elie" userId="84109d90-edd2-4b66-aa0c-6442e64be8d1" providerId="ADAL" clId="{1DE82596-DBDF-4C79-8C8B-83659442EB30}" dt="2023-05-18T16:33:47.184" v="516" actId="21"/>
          <ac:graphicFrameMkLst>
            <pc:docMk/>
            <pc:sldMk cId="511775932" sldId="2211"/>
            <ac:graphicFrameMk id="9" creationId="{C5604E53-EFF2-6B1C-6FF4-916C6DA47561}"/>
          </ac:graphicFrameMkLst>
        </pc:graphicFrameChg>
        <pc:graphicFrameChg chg="add del mod">
          <ac:chgData name="Kfoury, Elie" userId="84109d90-edd2-4b66-aa0c-6442e64be8d1" providerId="ADAL" clId="{1DE82596-DBDF-4C79-8C8B-83659442EB30}" dt="2023-05-19T00:43:41.431" v="2670" actId="478"/>
          <ac:graphicFrameMkLst>
            <pc:docMk/>
            <pc:sldMk cId="511775932" sldId="2211"/>
            <ac:graphicFrameMk id="15" creationId="{C887A754-0E4A-8B3F-3975-A9006A1B093D}"/>
          </ac:graphicFrameMkLst>
        </pc:graphicFrameChg>
        <pc:picChg chg="add mod">
          <ac:chgData name="Kfoury, Elie" userId="84109d90-edd2-4b66-aa0c-6442e64be8d1" providerId="ADAL" clId="{1DE82596-DBDF-4C79-8C8B-83659442EB30}" dt="2023-05-19T00:43:30.412" v="2664" actId="1076"/>
          <ac:picMkLst>
            <pc:docMk/>
            <pc:sldMk cId="511775932" sldId="2211"/>
            <ac:picMk id="3" creationId="{510DD6ED-FF47-544E-D701-63AD217C5F8A}"/>
          </ac:picMkLst>
        </pc:picChg>
        <pc:picChg chg="del">
          <ac:chgData name="Kfoury, Elie" userId="84109d90-edd2-4b66-aa0c-6442e64be8d1" providerId="ADAL" clId="{1DE82596-DBDF-4C79-8C8B-83659442EB30}" dt="2023-05-18T02:33:14.500" v="68" actId="478"/>
          <ac:picMkLst>
            <pc:docMk/>
            <pc:sldMk cId="511775932" sldId="2211"/>
            <ac:picMk id="5" creationId="{291158E9-4B47-E0F1-02B5-341AAEB9C6BF}"/>
          </ac:picMkLst>
        </pc:picChg>
        <pc:cxnChg chg="mod">
          <ac:chgData name="Kfoury, Elie" userId="84109d90-edd2-4b66-aa0c-6442e64be8d1" providerId="ADAL" clId="{1DE82596-DBDF-4C79-8C8B-83659442EB30}" dt="2023-05-18T02:33:37.749" v="76" actId="14100"/>
          <ac:cxnSpMkLst>
            <pc:docMk/>
            <pc:sldMk cId="511775932" sldId="2211"/>
            <ac:cxnSpMk id="4" creationId="{317C6886-4E51-4FCE-9CB6-B02F2B2FB8F0}"/>
          </ac:cxnSpMkLst>
        </pc:cxnChg>
      </pc:sldChg>
      <pc:sldChg chg="add del">
        <pc:chgData name="Kfoury, Elie" userId="84109d90-edd2-4b66-aa0c-6442e64be8d1" providerId="ADAL" clId="{1DE82596-DBDF-4C79-8C8B-83659442EB30}" dt="2023-05-18T02:32:49.293" v="62" actId="47"/>
        <pc:sldMkLst>
          <pc:docMk/>
          <pc:sldMk cId="1130949483" sldId="2211"/>
        </pc:sldMkLst>
      </pc:sldChg>
      <pc:sldChg chg="addSp delSp modSp add mod ord">
        <pc:chgData name="Kfoury, Elie" userId="84109d90-edd2-4b66-aa0c-6442e64be8d1" providerId="ADAL" clId="{1DE82596-DBDF-4C79-8C8B-83659442EB30}" dt="2023-05-19T03:48:48.649" v="4774"/>
        <pc:sldMkLst>
          <pc:docMk/>
          <pc:sldMk cId="811258101" sldId="2212"/>
        </pc:sldMkLst>
        <pc:spChg chg="mod">
          <ac:chgData name="Kfoury, Elie" userId="84109d90-edd2-4b66-aa0c-6442e64be8d1" providerId="ADAL" clId="{1DE82596-DBDF-4C79-8C8B-83659442EB30}" dt="2023-05-18T14:07:05.358" v="141" actId="20577"/>
          <ac:spMkLst>
            <pc:docMk/>
            <pc:sldMk cId="811258101" sldId="2212"/>
            <ac:spMk id="2" creationId="{C9E7A209-383F-4C01-82CC-D2F99971FC58}"/>
          </ac:spMkLst>
        </pc:spChg>
        <pc:spChg chg="mod">
          <ac:chgData name="Kfoury, Elie" userId="84109d90-edd2-4b66-aa0c-6442e64be8d1" providerId="ADAL" clId="{1DE82596-DBDF-4C79-8C8B-83659442EB30}" dt="2023-05-18T14:07:10.629" v="143" actId="20577"/>
          <ac:spMkLst>
            <pc:docMk/>
            <pc:sldMk cId="811258101" sldId="2212"/>
            <ac:spMk id="12" creationId="{61EDAAD2-235B-4BA9-82E4-729A161D1B45}"/>
          </ac:spMkLst>
        </pc:spChg>
        <pc:spChg chg="del">
          <ac:chgData name="Kfoury, Elie" userId="84109d90-edd2-4b66-aa0c-6442e64be8d1" providerId="ADAL" clId="{1DE82596-DBDF-4C79-8C8B-83659442EB30}" dt="2023-05-18T14:07:16.399" v="153" actId="478"/>
          <ac:spMkLst>
            <pc:docMk/>
            <pc:sldMk cId="811258101" sldId="2212"/>
            <ac:spMk id="15" creationId="{A7F81F34-93EC-4CED-8AC2-0CD09B8EEEEB}"/>
          </ac:spMkLst>
        </pc:spChg>
        <pc:picChg chg="add mod modCrop">
          <ac:chgData name="Kfoury, Elie" userId="84109d90-edd2-4b66-aa0c-6442e64be8d1" providerId="ADAL" clId="{1DE82596-DBDF-4C79-8C8B-83659442EB30}" dt="2023-05-18T14:07:27.813" v="156" actId="732"/>
          <ac:picMkLst>
            <pc:docMk/>
            <pc:sldMk cId="811258101" sldId="2212"/>
            <ac:picMk id="7" creationId="{E8434641-7F13-EE87-3637-57E0459217B5}"/>
          </ac:picMkLst>
        </pc:picChg>
        <pc:cxnChg chg="mod">
          <ac:chgData name="Kfoury, Elie" userId="84109d90-edd2-4b66-aa0c-6442e64be8d1" providerId="ADAL" clId="{1DE82596-DBDF-4C79-8C8B-83659442EB30}" dt="2023-05-18T14:07:09.247" v="142" actId="14100"/>
          <ac:cxnSpMkLst>
            <pc:docMk/>
            <pc:sldMk cId="811258101" sldId="2212"/>
            <ac:cxnSpMk id="4" creationId="{317C6886-4E51-4FCE-9CB6-B02F2B2FB8F0}"/>
          </ac:cxnSpMkLst>
        </pc:cxnChg>
      </pc:sldChg>
      <pc:sldChg chg="modSp add mod">
        <pc:chgData name="Kfoury, Elie" userId="84109d90-edd2-4b66-aa0c-6442e64be8d1" providerId="ADAL" clId="{1DE82596-DBDF-4C79-8C8B-83659442EB30}" dt="2023-05-18T14:31:31.520" v="491" actId="14100"/>
        <pc:sldMkLst>
          <pc:docMk/>
          <pc:sldMk cId="2698756280" sldId="2213"/>
        </pc:sldMkLst>
        <pc:spChg chg="mod">
          <ac:chgData name="Kfoury, Elie" userId="84109d90-edd2-4b66-aa0c-6442e64be8d1" providerId="ADAL" clId="{1DE82596-DBDF-4C79-8C8B-83659442EB30}" dt="2023-05-18T14:31:27.882" v="490" actId="20577"/>
          <ac:spMkLst>
            <pc:docMk/>
            <pc:sldMk cId="2698756280" sldId="2213"/>
            <ac:spMk id="2" creationId="{C9E7A209-383F-4C01-82CC-D2F99971FC58}"/>
          </ac:spMkLst>
        </pc:spChg>
        <pc:cxnChg chg="mod">
          <ac:chgData name="Kfoury, Elie" userId="84109d90-edd2-4b66-aa0c-6442e64be8d1" providerId="ADAL" clId="{1DE82596-DBDF-4C79-8C8B-83659442EB30}" dt="2023-05-18T14:31:31.520" v="491" actId="14100"/>
          <ac:cxnSpMkLst>
            <pc:docMk/>
            <pc:sldMk cId="2698756280" sldId="2213"/>
            <ac:cxnSpMk id="4" creationId="{317C6886-4E51-4FCE-9CB6-B02F2B2FB8F0}"/>
          </ac:cxnSpMkLst>
        </pc:cxnChg>
      </pc:sldChg>
      <pc:sldChg chg="delSp modSp add mod">
        <pc:chgData name="Kfoury, Elie" userId="84109d90-edd2-4b66-aa0c-6442e64be8d1" providerId="ADAL" clId="{1DE82596-DBDF-4C79-8C8B-83659442EB30}" dt="2023-05-19T03:48:40.299" v="4772" actId="20577"/>
        <pc:sldMkLst>
          <pc:docMk/>
          <pc:sldMk cId="3221927252" sldId="2214"/>
        </pc:sldMkLst>
        <pc:spChg chg="del">
          <ac:chgData name="Kfoury, Elie" userId="84109d90-edd2-4b66-aa0c-6442e64be8d1" providerId="ADAL" clId="{1DE82596-DBDF-4C79-8C8B-83659442EB30}" dt="2023-05-19T00:57:48.500" v="2879" actId="478"/>
          <ac:spMkLst>
            <pc:docMk/>
            <pc:sldMk cId="3221927252" sldId="2214"/>
            <ac:spMk id="4" creationId="{F1ED1A07-BE5B-4835-9028-8EF79FEDA1D8}"/>
          </ac:spMkLst>
        </pc:spChg>
        <pc:spChg chg="mod">
          <ac:chgData name="Kfoury, Elie" userId="84109d90-edd2-4b66-aa0c-6442e64be8d1" providerId="ADAL" clId="{1DE82596-DBDF-4C79-8C8B-83659442EB30}" dt="2023-05-19T03:48:40.299" v="4772" actId="20577"/>
          <ac:spMkLst>
            <pc:docMk/>
            <pc:sldMk cId="3221927252" sldId="2214"/>
            <ac:spMk id="12" creationId="{84D3AD81-3C3A-4BDD-BF30-69AC30A87C3A}"/>
          </ac:spMkLst>
        </pc:spChg>
      </pc:sldChg>
      <pc:sldChg chg="add ord">
        <pc:chgData name="Kfoury, Elie" userId="84109d90-edd2-4b66-aa0c-6442e64be8d1" providerId="ADAL" clId="{1DE82596-DBDF-4C79-8C8B-83659442EB30}" dt="2023-05-19T03:49:00.048" v="4776"/>
        <pc:sldMkLst>
          <pc:docMk/>
          <pc:sldMk cId="3868719578" sldId="2215"/>
        </pc:sldMkLst>
      </pc:sldChg>
      <pc:sldChg chg="addSp delSp modSp add mod">
        <pc:chgData name="Kfoury, Elie" userId="84109d90-edd2-4b66-aa0c-6442e64be8d1" providerId="ADAL" clId="{1DE82596-DBDF-4C79-8C8B-83659442EB30}" dt="2023-05-19T04:09:02.605" v="5047" actId="14100"/>
        <pc:sldMkLst>
          <pc:docMk/>
          <pc:sldMk cId="3763419902" sldId="2216"/>
        </pc:sldMkLst>
        <pc:spChg chg="mod">
          <ac:chgData name="Kfoury, Elie" userId="84109d90-edd2-4b66-aa0c-6442e64be8d1" providerId="ADAL" clId="{1DE82596-DBDF-4C79-8C8B-83659442EB30}" dt="2023-05-18T14:08:25.270" v="173" actId="20577"/>
          <ac:spMkLst>
            <pc:docMk/>
            <pc:sldMk cId="3763419902" sldId="2216"/>
            <ac:spMk id="2" creationId="{C9E7A209-383F-4C01-82CC-D2F99971FC58}"/>
          </ac:spMkLst>
        </pc:spChg>
        <pc:spChg chg="add del">
          <ac:chgData name="Kfoury, Elie" userId="84109d90-edd2-4b66-aa0c-6442e64be8d1" providerId="ADAL" clId="{1DE82596-DBDF-4C79-8C8B-83659442EB30}" dt="2023-05-19T02:06:12.671" v="3446" actId="22"/>
          <ac:spMkLst>
            <pc:docMk/>
            <pc:sldMk cId="3763419902" sldId="2216"/>
            <ac:spMk id="9" creationId="{522298E1-6AF9-6684-7011-E8236CEBC4AD}"/>
          </ac:spMkLst>
        </pc:spChg>
        <pc:spChg chg="add mod">
          <ac:chgData name="Kfoury, Elie" userId="84109d90-edd2-4b66-aa0c-6442e64be8d1" providerId="ADAL" clId="{1DE82596-DBDF-4C79-8C8B-83659442EB30}" dt="2023-05-19T04:09:02.605" v="5047" actId="14100"/>
          <ac:spMkLst>
            <pc:docMk/>
            <pc:sldMk cId="3763419902" sldId="2216"/>
            <ac:spMk id="11" creationId="{9F7A17D3-1263-E6D2-2CFD-CB1955311FF8}"/>
          </ac:spMkLst>
        </pc:spChg>
        <pc:spChg chg="mod">
          <ac:chgData name="Kfoury, Elie" userId="84109d90-edd2-4b66-aa0c-6442e64be8d1" providerId="ADAL" clId="{1DE82596-DBDF-4C79-8C8B-83659442EB30}" dt="2023-05-19T02:06:15.348" v="3447" actId="14100"/>
          <ac:spMkLst>
            <pc:docMk/>
            <pc:sldMk cId="3763419902" sldId="2216"/>
            <ac:spMk id="12" creationId="{61EDAAD2-235B-4BA9-82E4-729A161D1B45}"/>
          </ac:spMkLst>
        </pc:spChg>
        <pc:spChg chg="del">
          <ac:chgData name="Kfoury, Elie" userId="84109d90-edd2-4b66-aa0c-6442e64be8d1" providerId="ADAL" clId="{1DE82596-DBDF-4C79-8C8B-83659442EB30}" dt="2023-05-18T14:10:21.150" v="264" actId="478"/>
          <ac:spMkLst>
            <pc:docMk/>
            <pc:sldMk cId="3763419902" sldId="2216"/>
            <ac:spMk id="15" creationId="{A7F81F34-93EC-4CED-8AC2-0CD09B8EEEEB}"/>
          </ac:spMkLst>
        </pc:spChg>
        <pc:picChg chg="add mod">
          <ac:chgData name="Kfoury, Elie" userId="84109d90-edd2-4b66-aa0c-6442e64be8d1" providerId="ADAL" clId="{1DE82596-DBDF-4C79-8C8B-83659442EB30}" dt="2023-05-19T02:06:31.541" v="3456" actId="14861"/>
          <ac:picMkLst>
            <pc:docMk/>
            <pc:sldMk cId="3763419902" sldId="2216"/>
            <ac:picMk id="7" creationId="{19DAD2A6-AF47-23C4-FD20-02FD298C920D}"/>
          </ac:picMkLst>
        </pc:picChg>
        <pc:cxnChg chg="mod">
          <ac:chgData name="Kfoury, Elie" userId="84109d90-edd2-4b66-aa0c-6442e64be8d1" providerId="ADAL" clId="{1DE82596-DBDF-4C79-8C8B-83659442EB30}" dt="2023-05-18T14:08:29.234" v="174" actId="14100"/>
          <ac:cxnSpMkLst>
            <pc:docMk/>
            <pc:sldMk cId="3763419902" sldId="2216"/>
            <ac:cxnSpMk id="4" creationId="{317C6886-4E51-4FCE-9CB6-B02F2B2FB8F0}"/>
          </ac:cxnSpMkLst>
        </pc:cxnChg>
      </pc:sldChg>
      <pc:sldChg chg="addSp delSp modSp add del mod">
        <pc:chgData name="Kfoury, Elie" userId="84109d90-edd2-4b66-aa0c-6442e64be8d1" providerId="ADAL" clId="{1DE82596-DBDF-4C79-8C8B-83659442EB30}" dt="2023-05-18T16:36:04.942" v="558" actId="47"/>
        <pc:sldMkLst>
          <pc:docMk/>
          <pc:sldMk cId="235531465" sldId="2217"/>
        </pc:sldMkLst>
        <pc:spChg chg="mod">
          <ac:chgData name="Kfoury, Elie" userId="84109d90-edd2-4b66-aa0c-6442e64be8d1" providerId="ADAL" clId="{1DE82596-DBDF-4C79-8C8B-83659442EB30}" dt="2023-05-18T16:35:55.398" v="557" actId="20577"/>
          <ac:spMkLst>
            <pc:docMk/>
            <pc:sldMk cId="235531465" sldId="2217"/>
            <ac:spMk id="2" creationId="{C9E7A209-383F-4C01-82CC-D2F99971FC58}"/>
          </ac:spMkLst>
        </pc:spChg>
        <pc:spChg chg="mod">
          <ac:chgData name="Kfoury, Elie" userId="84109d90-edd2-4b66-aa0c-6442e64be8d1" providerId="ADAL" clId="{1DE82596-DBDF-4C79-8C8B-83659442EB30}" dt="2023-05-18T16:35:49.433" v="548" actId="1076"/>
          <ac:spMkLst>
            <pc:docMk/>
            <pc:sldMk cId="235531465" sldId="2217"/>
            <ac:spMk id="7" creationId="{0C6CA8A4-3CCD-ED97-4E3D-A612AC9633FF}"/>
          </ac:spMkLst>
        </pc:spChg>
        <pc:graphicFrameChg chg="add del mod">
          <ac:chgData name="Kfoury, Elie" userId="84109d90-edd2-4b66-aa0c-6442e64be8d1" providerId="ADAL" clId="{1DE82596-DBDF-4C79-8C8B-83659442EB30}" dt="2023-05-18T16:35:45.880" v="547" actId="21"/>
          <ac:graphicFrameMkLst>
            <pc:docMk/>
            <pc:sldMk cId="235531465" sldId="2217"/>
            <ac:graphicFrameMk id="5" creationId="{6F265E1A-5176-B613-6264-1C84E169A020}"/>
          </ac:graphicFrameMkLst>
        </pc:graphicFrameChg>
        <pc:picChg chg="mod">
          <ac:chgData name="Kfoury, Elie" userId="84109d90-edd2-4b66-aa0c-6442e64be8d1" providerId="ADAL" clId="{1DE82596-DBDF-4C79-8C8B-83659442EB30}" dt="2023-05-18T16:35:49.433" v="548" actId="1076"/>
          <ac:picMkLst>
            <pc:docMk/>
            <pc:sldMk cId="235531465" sldId="2217"/>
            <ac:picMk id="3" creationId="{510DD6ED-FF47-544E-D701-63AD217C5F8A}"/>
          </ac:picMkLst>
        </pc:picChg>
      </pc:sldChg>
      <pc:sldChg chg="modSp add mod modNotesTx">
        <pc:chgData name="Kfoury, Elie" userId="84109d90-edd2-4b66-aa0c-6442e64be8d1" providerId="ADAL" clId="{1DE82596-DBDF-4C79-8C8B-83659442EB30}" dt="2023-05-19T01:59:43.695" v="3415" actId="1036"/>
        <pc:sldMkLst>
          <pc:docMk/>
          <pc:sldMk cId="3984970630" sldId="2217"/>
        </pc:sldMkLst>
        <pc:picChg chg="mod">
          <ac:chgData name="Kfoury, Elie" userId="84109d90-edd2-4b66-aa0c-6442e64be8d1" providerId="ADAL" clId="{1DE82596-DBDF-4C79-8C8B-83659442EB30}" dt="2023-05-19T01:59:43.695" v="3415" actId="1036"/>
          <ac:picMkLst>
            <pc:docMk/>
            <pc:sldMk cId="3984970630" sldId="2217"/>
            <ac:picMk id="8" creationId="{68EEF26C-E08A-9613-5218-1874BD03BA58}"/>
          </ac:picMkLst>
        </pc:picChg>
      </pc:sldChg>
      <pc:sldChg chg="new del">
        <pc:chgData name="Kfoury, Elie" userId="84109d90-edd2-4b66-aa0c-6442e64be8d1" providerId="ADAL" clId="{1DE82596-DBDF-4C79-8C8B-83659442EB30}" dt="2023-05-18T22:07:16.735" v="648" actId="680"/>
        <pc:sldMkLst>
          <pc:docMk/>
          <pc:sldMk cId="2190926696" sldId="2218"/>
        </pc:sldMkLst>
      </pc:sldChg>
      <pc:sldChg chg="addSp delSp modSp add mod">
        <pc:chgData name="Kfoury, Elie" userId="84109d90-edd2-4b66-aa0c-6442e64be8d1" providerId="ADAL" clId="{1DE82596-DBDF-4C79-8C8B-83659442EB30}" dt="2023-05-19T04:11:09.472" v="5054"/>
        <pc:sldMkLst>
          <pc:docMk/>
          <pc:sldMk cId="2776143088" sldId="2218"/>
        </pc:sldMkLst>
        <pc:spChg chg="del">
          <ac:chgData name="Kfoury, Elie" userId="84109d90-edd2-4b66-aa0c-6442e64be8d1" providerId="ADAL" clId="{1DE82596-DBDF-4C79-8C8B-83659442EB30}" dt="2023-05-19T00:14:21.773" v="2434" actId="478"/>
          <ac:spMkLst>
            <pc:docMk/>
            <pc:sldMk cId="2776143088" sldId="2218"/>
            <ac:spMk id="7" creationId="{92F199F3-7929-C62A-CB82-7FCF60B0F6D9}"/>
          </ac:spMkLst>
        </pc:spChg>
        <pc:spChg chg="del">
          <ac:chgData name="Kfoury, Elie" userId="84109d90-edd2-4b66-aa0c-6442e64be8d1" providerId="ADAL" clId="{1DE82596-DBDF-4C79-8C8B-83659442EB30}" dt="2023-05-19T00:14:21.773" v="2434" actId="478"/>
          <ac:spMkLst>
            <pc:docMk/>
            <pc:sldMk cId="2776143088" sldId="2218"/>
            <ac:spMk id="8" creationId="{AA6E8F13-4037-AE9D-5466-EA9C6BBAFA03}"/>
          </ac:spMkLst>
        </pc:spChg>
        <pc:spChg chg="del">
          <ac:chgData name="Kfoury, Elie" userId="84109d90-edd2-4b66-aa0c-6442e64be8d1" providerId="ADAL" clId="{1DE82596-DBDF-4C79-8C8B-83659442EB30}" dt="2023-05-19T00:14:21.773" v="2434" actId="478"/>
          <ac:spMkLst>
            <pc:docMk/>
            <pc:sldMk cId="2776143088" sldId="2218"/>
            <ac:spMk id="9" creationId="{F458A754-3696-1C23-2596-330EF8690E86}"/>
          </ac:spMkLst>
        </pc:spChg>
        <pc:spChg chg="del">
          <ac:chgData name="Kfoury, Elie" userId="84109d90-edd2-4b66-aa0c-6442e64be8d1" providerId="ADAL" clId="{1DE82596-DBDF-4C79-8C8B-83659442EB30}" dt="2023-05-19T00:14:21.773" v="2434" actId="478"/>
          <ac:spMkLst>
            <pc:docMk/>
            <pc:sldMk cId="2776143088" sldId="2218"/>
            <ac:spMk id="11" creationId="{8AB81E38-8847-C48E-F5F7-304C81FC64F5}"/>
          </ac:spMkLst>
        </pc:spChg>
        <pc:spChg chg="mod">
          <ac:chgData name="Kfoury, Elie" userId="84109d90-edd2-4b66-aa0c-6442e64be8d1" providerId="ADAL" clId="{1DE82596-DBDF-4C79-8C8B-83659442EB30}" dt="2023-05-19T00:15:16.910" v="2456" actId="20577"/>
          <ac:spMkLst>
            <pc:docMk/>
            <pc:sldMk cId="2776143088" sldId="2218"/>
            <ac:spMk id="12" creationId="{61EDAAD2-235B-4BA9-82E4-729A161D1B45}"/>
          </ac:spMkLst>
        </pc:spChg>
        <pc:spChg chg="del">
          <ac:chgData name="Kfoury, Elie" userId="84109d90-edd2-4b66-aa0c-6442e64be8d1" providerId="ADAL" clId="{1DE82596-DBDF-4C79-8C8B-83659442EB30}" dt="2023-05-19T00:14:21.773" v="2434" actId="478"/>
          <ac:spMkLst>
            <pc:docMk/>
            <pc:sldMk cId="2776143088" sldId="2218"/>
            <ac:spMk id="13" creationId="{4E42F4C5-4AD0-F357-C9F9-322C4432A465}"/>
          </ac:spMkLst>
        </pc:spChg>
        <pc:picChg chg="add mod">
          <ac:chgData name="Kfoury, Elie" userId="84109d90-edd2-4b66-aa0c-6442e64be8d1" providerId="ADAL" clId="{1DE82596-DBDF-4C79-8C8B-83659442EB30}" dt="2023-05-19T00:05:40.901" v="2431" actId="571"/>
          <ac:picMkLst>
            <pc:docMk/>
            <pc:sldMk cId="2776143088" sldId="2218"/>
            <ac:picMk id="3" creationId="{83946AEE-6A18-28FF-6C4A-18830E69A341}"/>
          </ac:picMkLst>
        </pc:picChg>
        <pc:picChg chg="del">
          <ac:chgData name="Kfoury, Elie" userId="84109d90-edd2-4b66-aa0c-6442e64be8d1" providerId="ADAL" clId="{1DE82596-DBDF-4C79-8C8B-83659442EB30}" dt="2023-05-19T00:14:23.334" v="2435" actId="478"/>
          <ac:picMkLst>
            <pc:docMk/>
            <pc:sldMk cId="2776143088" sldId="2218"/>
            <ac:picMk id="5" creationId="{7E3C3BAD-3683-8585-8991-DDD8DCDC7F02}"/>
          </ac:picMkLst>
        </pc:picChg>
        <pc:picChg chg="add mod">
          <ac:chgData name="Kfoury, Elie" userId="84109d90-edd2-4b66-aa0c-6442e64be8d1" providerId="ADAL" clId="{1DE82596-DBDF-4C79-8C8B-83659442EB30}" dt="2023-05-19T00:05:47.469" v="2433" actId="571"/>
          <ac:picMkLst>
            <pc:docMk/>
            <pc:sldMk cId="2776143088" sldId="2218"/>
            <ac:picMk id="15" creationId="{FFC0C864-BBC4-04BF-8774-1854ABEC20C1}"/>
          </ac:picMkLst>
        </pc:picChg>
        <pc:picChg chg="add del mod">
          <ac:chgData name="Kfoury, Elie" userId="84109d90-edd2-4b66-aa0c-6442e64be8d1" providerId="ADAL" clId="{1DE82596-DBDF-4C79-8C8B-83659442EB30}" dt="2023-05-19T00:14:29.579" v="2439" actId="22"/>
          <ac:picMkLst>
            <pc:docMk/>
            <pc:sldMk cId="2776143088" sldId="2218"/>
            <ac:picMk id="17" creationId="{0ED1EF2A-0CF0-5389-8FAA-4A3832DEC228}"/>
          </ac:picMkLst>
        </pc:picChg>
        <pc:picChg chg="add mod">
          <ac:chgData name="Kfoury, Elie" userId="84109d90-edd2-4b66-aa0c-6442e64be8d1" providerId="ADAL" clId="{1DE82596-DBDF-4C79-8C8B-83659442EB30}" dt="2023-05-19T00:15:06.710" v="2453" actId="1076"/>
          <ac:picMkLst>
            <pc:docMk/>
            <pc:sldMk cId="2776143088" sldId="2218"/>
            <ac:picMk id="18" creationId="{77A535C4-AE66-BBB2-B1A4-4E98151D8DF4}"/>
          </ac:picMkLst>
        </pc:picChg>
        <pc:picChg chg="add del mod">
          <ac:chgData name="Kfoury, Elie" userId="84109d90-edd2-4b66-aa0c-6442e64be8d1" providerId="ADAL" clId="{1DE82596-DBDF-4C79-8C8B-83659442EB30}" dt="2023-05-19T00:15:34.375" v="2457" actId="478"/>
          <ac:picMkLst>
            <pc:docMk/>
            <pc:sldMk cId="2776143088" sldId="2218"/>
            <ac:picMk id="20" creationId="{F187C4CE-CBD6-6633-81C0-C7598A8CFCBF}"/>
          </ac:picMkLst>
        </pc:picChg>
        <pc:picChg chg="add del mod">
          <ac:chgData name="Kfoury, Elie" userId="84109d90-edd2-4b66-aa0c-6442e64be8d1" providerId="ADAL" clId="{1DE82596-DBDF-4C79-8C8B-83659442EB30}" dt="2023-05-19T04:11:09.242" v="5053" actId="478"/>
          <ac:picMkLst>
            <pc:docMk/>
            <pc:sldMk cId="2776143088" sldId="2218"/>
            <ac:picMk id="22" creationId="{6B3A845F-2E05-2726-13C4-911DA763AA31}"/>
          </ac:picMkLst>
        </pc:picChg>
        <pc:picChg chg="add mod">
          <ac:chgData name="Kfoury, Elie" userId="84109d90-edd2-4b66-aa0c-6442e64be8d1" providerId="ADAL" clId="{1DE82596-DBDF-4C79-8C8B-83659442EB30}" dt="2023-05-19T04:11:09.472" v="5054"/>
          <ac:picMkLst>
            <pc:docMk/>
            <pc:sldMk cId="2776143088" sldId="2218"/>
            <ac:picMk id="23" creationId="{F66FA328-A882-DB1B-9143-D729329DE45B}"/>
          </ac:picMkLst>
        </pc:picChg>
      </pc:sldChg>
      <pc:sldChg chg="addSp delSp modSp add mod">
        <pc:chgData name="Kfoury, Elie" userId="84109d90-edd2-4b66-aa0c-6442e64be8d1" providerId="ADAL" clId="{1DE82596-DBDF-4C79-8C8B-83659442EB30}" dt="2023-05-19T04:11:02.560" v="5052" actId="1076"/>
        <pc:sldMkLst>
          <pc:docMk/>
          <pc:sldMk cId="948405325" sldId="2219"/>
        </pc:sldMkLst>
        <pc:spChg chg="del">
          <ac:chgData name="Kfoury, Elie" userId="84109d90-edd2-4b66-aa0c-6442e64be8d1" providerId="ADAL" clId="{1DE82596-DBDF-4C79-8C8B-83659442EB30}" dt="2023-05-19T00:15:55.277" v="2461" actId="478"/>
          <ac:spMkLst>
            <pc:docMk/>
            <pc:sldMk cId="948405325" sldId="2219"/>
            <ac:spMk id="7" creationId="{92F199F3-7929-C62A-CB82-7FCF60B0F6D9}"/>
          </ac:spMkLst>
        </pc:spChg>
        <pc:spChg chg="del">
          <ac:chgData name="Kfoury, Elie" userId="84109d90-edd2-4b66-aa0c-6442e64be8d1" providerId="ADAL" clId="{1DE82596-DBDF-4C79-8C8B-83659442EB30}" dt="2023-05-19T00:15:55.277" v="2461" actId="478"/>
          <ac:spMkLst>
            <pc:docMk/>
            <pc:sldMk cId="948405325" sldId="2219"/>
            <ac:spMk id="8" creationId="{AA6E8F13-4037-AE9D-5466-EA9C6BBAFA03}"/>
          </ac:spMkLst>
        </pc:spChg>
        <pc:spChg chg="del">
          <ac:chgData name="Kfoury, Elie" userId="84109d90-edd2-4b66-aa0c-6442e64be8d1" providerId="ADAL" clId="{1DE82596-DBDF-4C79-8C8B-83659442EB30}" dt="2023-05-19T00:15:55.277" v="2461" actId="478"/>
          <ac:spMkLst>
            <pc:docMk/>
            <pc:sldMk cId="948405325" sldId="2219"/>
            <ac:spMk id="9" creationId="{F458A754-3696-1C23-2596-330EF8690E86}"/>
          </ac:spMkLst>
        </pc:spChg>
        <pc:spChg chg="del">
          <ac:chgData name="Kfoury, Elie" userId="84109d90-edd2-4b66-aa0c-6442e64be8d1" providerId="ADAL" clId="{1DE82596-DBDF-4C79-8C8B-83659442EB30}" dt="2023-05-19T00:15:55.277" v="2461" actId="478"/>
          <ac:spMkLst>
            <pc:docMk/>
            <pc:sldMk cId="948405325" sldId="2219"/>
            <ac:spMk id="11" creationId="{8AB81E38-8847-C48E-F5F7-304C81FC64F5}"/>
          </ac:spMkLst>
        </pc:spChg>
        <pc:spChg chg="del">
          <ac:chgData name="Kfoury, Elie" userId="84109d90-edd2-4b66-aa0c-6442e64be8d1" providerId="ADAL" clId="{1DE82596-DBDF-4C79-8C8B-83659442EB30}" dt="2023-05-19T00:15:55.277" v="2461" actId="478"/>
          <ac:spMkLst>
            <pc:docMk/>
            <pc:sldMk cId="948405325" sldId="2219"/>
            <ac:spMk id="13" creationId="{4E42F4C5-4AD0-F357-C9F9-322C4432A465}"/>
          </ac:spMkLst>
        </pc:spChg>
        <pc:picChg chg="add mod">
          <ac:chgData name="Kfoury, Elie" userId="84109d90-edd2-4b66-aa0c-6442e64be8d1" providerId="ADAL" clId="{1DE82596-DBDF-4C79-8C8B-83659442EB30}" dt="2023-05-19T00:16:00.430" v="2463"/>
          <ac:picMkLst>
            <pc:docMk/>
            <pc:sldMk cId="948405325" sldId="2219"/>
            <ac:picMk id="3" creationId="{AD37AEC9-05BE-B141-C2C5-3F3D6A04033D}"/>
          </ac:picMkLst>
        </pc:picChg>
        <pc:picChg chg="del">
          <ac:chgData name="Kfoury, Elie" userId="84109d90-edd2-4b66-aa0c-6442e64be8d1" providerId="ADAL" clId="{1DE82596-DBDF-4C79-8C8B-83659442EB30}" dt="2023-05-19T00:15:56.757" v="2462" actId="478"/>
          <ac:picMkLst>
            <pc:docMk/>
            <pc:sldMk cId="948405325" sldId="2219"/>
            <ac:picMk id="5" creationId="{7E3C3BAD-3683-8585-8991-DDD8DCDC7F02}"/>
          </ac:picMkLst>
        </pc:picChg>
        <pc:picChg chg="add mod">
          <ac:chgData name="Kfoury, Elie" userId="84109d90-edd2-4b66-aa0c-6442e64be8d1" providerId="ADAL" clId="{1DE82596-DBDF-4C79-8C8B-83659442EB30}" dt="2023-05-19T04:11:02.560" v="5052" actId="1076"/>
          <ac:picMkLst>
            <pc:docMk/>
            <pc:sldMk cId="948405325" sldId="2219"/>
            <ac:picMk id="15" creationId="{37C622AA-E4AD-0E30-B4EA-54674D9429ED}"/>
          </ac:picMkLst>
        </pc:picChg>
        <pc:picChg chg="add mod">
          <ac:chgData name="Kfoury, Elie" userId="84109d90-edd2-4b66-aa0c-6442e64be8d1" providerId="ADAL" clId="{1DE82596-DBDF-4C79-8C8B-83659442EB30}" dt="2023-05-19T04:11:01.487" v="5051" actId="1076"/>
          <ac:picMkLst>
            <pc:docMk/>
            <pc:sldMk cId="948405325" sldId="2219"/>
            <ac:picMk id="17" creationId="{7905BC7C-4DD8-4BA2-1382-FE2E001BD38A}"/>
          </ac:picMkLst>
        </pc:picChg>
      </pc:sldChg>
      <pc:sldChg chg="new del">
        <pc:chgData name="Kfoury, Elie" userId="84109d90-edd2-4b66-aa0c-6442e64be8d1" providerId="ADAL" clId="{1DE82596-DBDF-4C79-8C8B-83659442EB30}" dt="2023-05-18T22:07:16.138" v="647" actId="680"/>
        <pc:sldMkLst>
          <pc:docMk/>
          <pc:sldMk cId="2662031621" sldId="2219"/>
        </pc:sldMkLst>
      </pc:sldChg>
      <pc:sldChg chg="modSp add mod">
        <pc:chgData name="Kfoury, Elie" userId="84109d90-edd2-4b66-aa0c-6442e64be8d1" providerId="ADAL" clId="{1DE82596-DBDF-4C79-8C8B-83659442EB30}" dt="2023-05-19T00:30:05.583" v="2477" actId="20577"/>
        <pc:sldMkLst>
          <pc:docMk/>
          <pc:sldMk cId="1004174722" sldId="2220"/>
        </pc:sldMkLst>
        <pc:spChg chg="mod">
          <ac:chgData name="Kfoury, Elie" userId="84109d90-edd2-4b66-aa0c-6442e64be8d1" providerId="ADAL" clId="{1DE82596-DBDF-4C79-8C8B-83659442EB30}" dt="2023-05-19T00:30:05.583" v="2477" actId="20577"/>
          <ac:spMkLst>
            <pc:docMk/>
            <pc:sldMk cId="1004174722" sldId="2220"/>
            <ac:spMk id="14" creationId="{48AFB8B8-3111-4999-997D-C50022E2F3AE}"/>
          </ac:spMkLst>
        </pc:spChg>
        <pc:picChg chg="mod modCrop">
          <ac:chgData name="Kfoury, Elie" userId="84109d90-edd2-4b66-aa0c-6442e64be8d1" providerId="ADAL" clId="{1DE82596-DBDF-4C79-8C8B-83659442EB30}" dt="2023-05-19T00:29:42.454" v="2475" actId="732"/>
          <ac:picMkLst>
            <pc:docMk/>
            <pc:sldMk cId="1004174722" sldId="2220"/>
            <ac:picMk id="19" creationId="{92EA5652-E92D-4E3D-4F2C-904CAD7EED3C}"/>
          </ac:picMkLst>
        </pc:picChg>
      </pc:sldChg>
      <pc:sldChg chg="add">
        <pc:chgData name="Kfoury, Elie" userId="84109d90-edd2-4b66-aa0c-6442e64be8d1" providerId="ADAL" clId="{1DE82596-DBDF-4C79-8C8B-83659442EB30}" dt="2023-05-19T00:29:17.298" v="2473"/>
        <pc:sldMkLst>
          <pc:docMk/>
          <pc:sldMk cId="1242207495" sldId="2221"/>
        </pc:sldMkLst>
      </pc:sldChg>
      <pc:sldChg chg="addSp delSp modSp add mod">
        <pc:chgData name="Kfoury, Elie" userId="84109d90-edd2-4b66-aa0c-6442e64be8d1" providerId="ADAL" clId="{1DE82596-DBDF-4C79-8C8B-83659442EB30}" dt="2023-05-19T02:33:08.079" v="4664" actId="14100"/>
        <pc:sldMkLst>
          <pc:docMk/>
          <pc:sldMk cId="1062003559" sldId="2222"/>
        </pc:sldMkLst>
        <pc:spChg chg="mod">
          <ac:chgData name="Kfoury, Elie" userId="84109d90-edd2-4b66-aa0c-6442e64be8d1" providerId="ADAL" clId="{1DE82596-DBDF-4C79-8C8B-83659442EB30}" dt="2023-05-19T02:33:08.079" v="4664" actId="14100"/>
          <ac:spMkLst>
            <pc:docMk/>
            <pc:sldMk cId="1062003559" sldId="2222"/>
            <ac:spMk id="7" creationId="{0C6CA8A4-3CCD-ED97-4E3D-A612AC9633FF}"/>
          </ac:spMkLst>
        </pc:spChg>
        <pc:spChg chg="mod">
          <ac:chgData name="Kfoury, Elie" userId="84109d90-edd2-4b66-aa0c-6442e64be8d1" providerId="ADAL" clId="{1DE82596-DBDF-4C79-8C8B-83659442EB30}" dt="2023-05-19T02:32:59.244" v="4662" actId="1035"/>
          <ac:spMkLst>
            <pc:docMk/>
            <pc:sldMk cId="1062003559" sldId="2222"/>
            <ac:spMk id="14" creationId="{53412A19-C5C5-34C4-6A8A-794692B6500B}"/>
          </ac:spMkLst>
        </pc:spChg>
        <pc:spChg chg="add del mod">
          <ac:chgData name="Kfoury, Elie" userId="84109d90-edd2-4b66-aa0c-6442e64be8d1" providerId="ADAL" clId="{1DE82596-DBDF-4C79-8C8B-83659442EB30}" dt="2023-05-19T00:43:52.417" v="2673"/>
          <ac:spMkLst>
            <pc:docMk/>
            <pc:sldMk cId="1062003559" sldId="2222"/>
            <ac:spMk id="16" creationId="{D023FBD0-1F77-7B27-8837-3B5AF8FE2CD8}"/>
          </ac:spMkLst>
        </pc:spChg>
        <pc:graphicFrameChg chg="add del mod modGraphic">
          <ac:chgData name="Kfoury, Elie" userId="84109d90-edd2-4b66-aa0c-6442e64be8d1" providerId="ADAL" clId="{1DE82596-DBDF-4C79-8C8B-83659442EB30}" dt="2023-05-19T00:45:04.050" v="2695" actId="1076"/>
          <ac:graphicFrameMkLst>
            <pc:docMk/>
            <pc:sldMk cId="1062003559" sldId="2222"/>
            <ac:graphicFrameMk id="15" creationId="{C887A754-0E4A-8B3F-3975-A9006A1B093D}"/>
          </ac:graphicFrameMkLst>
        </pc:graphicFrameChg>
      </pc:sldChg>
      <pc:sldChg chg="addSp delSp modSp add del mod">
        <pc:chgData name="Kfoury, Elie" userId="84109d90-edd2-4b66-aa0c-6442e64be8d1" providerId="ADAL" clId="{1DE82596-DBDF-4C79-8C8B-83659442EB30}" dt="2023-05-19T00:48:29.257" v="2738" actId="47"/>
        <pc:sldMkLst>
          <pc:docMk/>
          <pc:sldMk cId="2338741423" sldId="2223"/>
        </pc:sldMkLst>
        <pc:picChg chg="mod modCrop">
          <ac:chgData name="Kfoury, Elie" userId="84109d90-edd2-4b66-aa0c-6442e64be8d1" providerId="ADAL" clId="{1DE82596-DBDF-4C79-8C8B-83659442EB30}" dt="2023-05-19T00:47:35.732" v="2732" actId="732"/>
          <ac:picMkLst>
            <pc:docMk/>
            <pc:sldMk cId="2338741423" sldId="2223"/>
            <ac:picMk id="7" creationId="{E8434641-7F13-EE87-3637-57E0459217B5}"/>
          </ac:picMkLst>
        </pc:picChg>
        <pc:cxnChg chg="add del mod">
          <ac:chgData name="Kfoury, Elie" userId="84109d90-edd2-4b66-aa0c-6442e64be8d1" providerId="ADAL" clId="{1DE82596-DBDF-4C79-8C8B-83659442EB30}" dt="2023-05-19T00:46:29.272" v="2720" actId="11529"/>
          <ac:cxnSpMkLst>
            <pc:docMk/>
            <pc:sldMk cId="2338741423" sldId="2223"/>
            <ac:cxnSpMk id="5" creationId="{4D96A74A-9C66-AE39-5A0C-E215E858F1D9}"/>
          </ac:cxnSpMkLst>
        </pc:cxnChg>
        <pc:cxnChg chg="add del mod">
          <ac:chgData name="Kfoury, Elie" userId="84109d90-edd2-4b66-aa0c-6442e64be8d1" providerId="ADAL" clId="{1DE82596-DBDF-4C79-8C8B-83659442EB30}" dt="2023-05-19T00:46:29.031" v="2719"/>
          <ac:cxnSpMkLst>
            <pc:docMk/>
            <pc:sldMk cId="2338741423" sldId="2223"/>
            <ac:cxnSpMk id="8" creationId="{277D17F2-D554-4A94-0662-64DABBE95F97}"/>
          </ac:cxnSpMkLst>
        </pc:cxnChg>
        <pc:cxnChg chg="add mod">
          <ac:chgData name="Kfoury, Elie" userId="84109d90-edd2-4b66-aa0c-6442e64be8d1" providerId="ADAL" clId="{1DE82596-DBDF-4C79-8C8B-83659442EB30}" dt="2023-05-19T00:46:26.552" v="2713" actId="571"/>
          <ac:cxnSpMkLst>
            <pc:docMk/>
            <pc:sldMk cId="2338741423" sldId="2223"/>
            <ac:cxnSpMk id="14" creationId="{311FCB6A-AB93-01A1-22B9-26B684606036}"/>
          </ac:cxnSpMkLst>
        </pc:cxnChg>
        <pc:cxnChg chg="add mod">
          <ac:chgData name="Kfoury, Elie" userId="84109d90-edd2-4b66-aa0c-6442e64be8d1" providerId="ADAL" clId="{1DE82596-DBDF-4C79-8C8B-83659442EB30}" dt="2023-05-19T00:46:26.552" v="2713" actId="571"/>
          <ac:cxnSpMkLst>
            <pc:docMk/>
            <pc:sldMk cId="2338741423" sldId="2223"/>
            <ac:cxnSpMk id="15" creationId="{D4C758A1-C273-CFAB-526C-1E9138674C4F}"/>
          </ac:cxnSpMkLst>
        </pc:cxnChg>
        <pc:cxnChg chg="add mod">
          <ac:chgData name="Kfoury, Elie" userId="84109d90-edd2-4b66-aa0c-6442e64be8d1" providerId="ADAL" clId="{1DE82596-DBDF-4C79-8C8B-83659442EB30}" dt="2023-05-19T00:46:43.735" v="2723" actId="1582"/>
          <ac:cxnSpMkLst>
            <pc:docMk/>
            <pc:sldMk cId="2338741423" sldId="2223"/>
            <ac:cxnSpMk id="21" creationId="{C735E380-0AAC-0195-5B0C-E4DFA22188A9}"/>
          </ac:cxnSpMkLst>
        </pc:cxnChg>
        <pc:cxnChg chg="add mod">
          <ac:chgData name="Kfoury, Elie" userId="84109d90-edd2-4b66-aa0c-6442e64be8d1" providerId="ADAL" clId="{1DE82596-DBDF-4C79-8C8B-83659442EB30}" dt="2023-05-19T00:46:50.885" v="2726" actId="1076"/>
          <ac:cxnSpMkLst>
            <pc:docMk/>
            <pc:sldMk cId="2338741423" sldId="2223"/>
            <ac:cxnSpMk id="23" creationId="{C5BF4445-4EDA-3FA5-128C-A8C5710A9601}"/>
          </ac:cxnSpMkLst>
        </pc:cxnChg>
        <pc:cxnChg chg="add mod">
          <ac:chgData name="Kfoury, Elie" userId="84109d90-edd2-4b66-aa0c-6442e64be8d1" providerId="ADAL" clId="{1DE82596-DBDF-4C79-8C8B-83659442EB30}" dt="2023-05-19T00:47:01.435" v="2730" actId="1076"/>
          <ac:cxnSpMkLst>
            <pc:docMk/>
            <pc:sldMk cId="2338741423" sldId="2223"/>
            <ac:cxnSpMk id="25" creationId="{BC2E1A0F-CE70-A065-5308-3F35EAFC2572}"/>
          </ac:cxnSpMkLst>
        </pc:cxnChg>
        <pc:cxnChg chg="add mod">
          <ac:chgData name="Kfoury, Elie" userId="84109d90-edd2-4b66-aa0c-6442e64be8d1" providerId="ADAL" clId="{1DE82596-DBDF-4C79-8C8B-83659442EB30}" dt="2023-05-19T00:48:24.499" v="2737" actId="1076"/>
          <ac:cxnSpMkLst>
            <pc:docMk/>
            <pc:sldMk cId="2338741423" sldId="2223"/>
            <ac:cxnSpMk id="28" creationId="{95802E72-42C1-817F-4CD8-AD962F8D74AC}"/>
          </ac:cxnSpMkLst>
        </pc:cxnChg>
      </pc:sldChg>
      <pc:sldChg chg="addSp modSp add mod modNotesTx">
        <pc:chgData name="Kfoury, Elie" userId="84109d90-edd2-4b66-aa0c-6442e64be8d1" providerId="ADAL" clId="{1DE82596-DBDF-4C79-8C8B-83659442EB30}" dt="2023-05-19T02:08:55.136" v="3490" actId="114"/>
        <pc:sldMkLst>
          <pc:docMk/>
          <pc:sldMk cId="3518808049" sldId="2223"/>
        </pc:sldMkLst>
        <pc:spChg chg="mod">
          <ac:chgData name="Kfoury, Elie" userId="84109d90-edd2-4b66-aa0c-6442e64be8d1" providerId="ADAL" clId="{1DE82596-DBDF-4C79-8C8B-83659442EB30}" dt="2023-05-19T01:43:34.707" v="2957" actId="20577"/>
          <ac:spMkLst>
            <pc:docMk/>
            <pc:sldMk cId="3518808049" sldId="2223"/>
            <ac:spMk id="2" creationId="{C9E7A209-383F-4C01-82CC-D2F99971FC58}"/>
          </ac:spMkLst>
        </pc:spChg>
        <pc:spChg chg="mod">
          <ac:chgData name="Kfoury, Elie" userId="84109d90-edd2-4b66-aa0c-6442e64be8d1" providerId="ADAL" clId="{1DE82596-DBDF-4C79-8C8B-83659442EB30}" dt="2023-05-19T02:08:55.136" v="3490" actId="114"/>
          <ac:spMkLst>
            <pc:docMk/>
            <pc:sldMk cId="3518808049" sldId="2223"/>
            <ac:spMk id="12" creationId="{61EDAAD2-235B-4BA9-82E4-729A161D1B45}"/>
          </ac:spMkLst>
        </pc:spChg>
        <pc:picChg chg="add mod modCrop">
          <ac:chgData name="Kfoury, Elie" userId="84109d90-edd2-4b66-aa0c-6442e64be8d1" providerId="ADAL" clId="{1DE82596-DBDF-4C79-8C8B-83659442EB30}" dt="2023-05-19T01:50:59.308" v="3150" actId="1035"/>
          <ac:picMkLst>
            <pc:docMk/>
            <pc:sldMk cId="3518808049" sldId="2223"/>
            <ac:picMk id="7" creationId="{6DA03096-B8CF-8E6A-A6D2-B260C804D446}"/>
          </ac:picMkLst>
        </pc:picChg>
        <pc:picChg chg="add mod modCrop">
          <ac:chgData name="Kfoury, Elie" userId="84109d90-edd2-4b66-aa0c-6442e64be8d1" providerId="ADAL" clId="{1DE82596-DBDF-4C79-8C8B-83659442EB30}" dt="2023-05-19T01:50:59.308" v="3150" actId="1035"/>
          <ac:picMkLst>
            <pc:docMk/>
            <pc:sldMk cId="3518808049" sldId="2223"/>
            <ac:picMk id="8" creationId="{2DCAB1B0-BBD9-DB83-40DB-49E8DC1BDDE5}"/>
          </ac:picMkLst>
        </pc:picChg>
        <pc:cxnChg chg="mod">
          <ac:chgData name="Kfoury, Elie" userId="84109d90-edd2-4b66-aa0c-6442e64be8d1" providerId="ADAL" clId="{1DE82596-DBDF-4C79-8C8B-83659442EB30}" dt="2023-05-19T01:43:37.947" v="2958" actId="14100"/>
          <ac:cxnSpMkLst>
            <pc:docMk/>
            <pc:sldMk cId="3518808049" sldId="2223"/>
            <ac:cxnSpMk id="4" creationId="{317C6886-4E51-4FCE-9CB6-B02F2B2FB8F0}"/>
          </ac:cxnSpMkLst>
        </pc:cxnChg>
      </pc:sldChg>
      <pc:sldChg chg="addSp modSp add mod">
        <pc:chgData name="Kfoury, Elie" userId="84109d90-edd2-4b66-aa0c-6442e64be8d1" providerId="ADAL" clId="{1DE82596-DBDF-4C79-8C8B-83659442EB30}" dt="2023-05-19T02:21:21.240" v="4599" actId="1076"/>
        <pc:sldMkLst>
          <pc:docMk/>
          <pc:sldMk cId="918444783" sldId="2224"/>
        </pc:sldMkLst>
        <pc:spChg chg="add mod">
          <ac:chgData name="Kfoury, Elie" userId="84109d90-edd2-4b66-aa0c-6442e64be8d1" providerId="ADAL" clId="{1DE82596-DBDF-4C79-8C8B-83659442EB30}" dt="2023-05-19T02:20:56.338" v="4572" actId="1037"/>
          <ac:spMkLst>
            <pc:docMk/>
            <pc:sldMk cId="918444783" sldId="2224"/>
            <ac:spMk id="8" creationId="{4810FC85-FC40-1AE5-7C3F-866A4D173683}"/>
          </ac:spMkLst>
        </pc:spChg>
        <pc:spChg chg="add mod">
          <ac:chgData name="Kfoury, Elie" userId="84109d90-edd2-4b66-aa0c-6442e64be8d1" providerId="ADAL" clId="{1DE82596-DBDF-4C79-8C8B-83659442EB30}" dt="2023-05-19T02:21:21.240" v="4599" actId="1076"/>
          <ac:spMkLst>
            <pc:docMk/>
            <pc:sldMk cId="918444783" sldId="2224"/>
            <ac:spMk id="10" creationId="{762F9139-731C-5AE3-5743-277FA11EFD79}"/>
          </ac:spMkLst>
        </pc:spChg>
        <pc:cxnChg chg="add">
          <ac:chgData name="Kfoury, Elie" userId="84109d90-edd2-4b66-aa0c-6442e64be8d1" providerId="ADAL" clId="{1DE82596-DBDF-4C79-8C8B-83659442EB30}" dt="2023-05-19T02:20:31.913" v="4523" actId="11529"/>
          <ac:cxnSpMkLst>
            <pc:docMk/>
            <pc:sldMk cId="918444783" sldId="2224"/>
            <ac:cxnSpMk id="5" creationId="{C43B4BE5-7729-CC37-4655-633B0570BD61}"/>
          </ac:cxnSpMkLst>
        </pc:cxnChg>
        <pc:cxnChg chg="add mod">
          <ac:chgData name="Kfoury, Elie" userId="84109d90-edd2-4b66-aa0c-6442e64be8d1" providerId="ADAL" clId="{1DE82596-DBDF-4C79-8C8B-83659442EB30}" dt="2023-05-19T02:21:10.517" v="4577" actId="14100"/>
          <ac:cxnSpMkLst>
            <pc:docMk/>
            <pc:sldMk cId="918444783" sldId="2224"/>
            <ac:cxnSpMk id="9" creationId="{54616984-CEC1-B88E-6ADE-D3E215336883}"/>
          </ac:cxnSpMkLst>
        </pc:cxnChg>
      </pc:sldChg>
      <pc:sldChg chg="modSp add del mod">
        <pc:chgData name="Kfoury, Elie" userId="84109d90-edd2-4b66-aa0c-6442e64be8d1" providerId="ADAL" clId="{1DE82596-DBDF-4C79-8C8B-83659442EB30}" dt="2023-05-19T02:07:31.252" v="3477" actId="47"/>
        <pc:sldMkLst>
          <pc:docMk/>
          <pc:sldMk cId="1269611549" sldId="2224"/>
        </pc:sldMkLst>
        <pc:spChg chg="mod">
          <ac:chgData name="Kfoury, Elie" userId="84109d90-edd2-4b66-aa0c-6442e64be8d1" providerId="ADAL" clId="{1DE82596-DBDF-4C79-8C8B-83659442EB30}" dt="2023-05-19T02:07:13.754" v="3476" actId="20577"/>
          <ac:spMkLst>
            <pc:docMk/>
            <pc:sldMk cId="1269611549" sldId="2224"/>
            <ac:spMk id="2" creationId="{C9E7A209-383F-4C01-82CC-D2F99971FC58}"/>
          </ac:spMkLst>
        </pc:spChg>
      </pc:sldChg>
      <pc:sldChg chg="modSp add del mod">
        <pc:chgData name="Kfoury, Elie" userId="84109d90-edd2-4b66-aa0c-6442e64be8d1" providerId="ADAL" clId="{1DE82596-DBDF-4C79-8C8B-83659442EB30}" dt="2023-05-19T02:09:34.013" v="3507" actId="47"/>
        <pc:sldMkLst>
          <pc:docMk/>
          <pc:sldMk cId="1772082663" sldId="2224"/>
        </pc:sldMkLst>
        <pc:spChg chg="mod">
          <ac:chgData name="Kfoury, Elie" userId="84109d90-edd2-4b66-aa0c-6442e64be8d1" providerId="ADAL" clId="{1DE82596-DBDF-4C79-8C8B-83659442EB30}" dt="2023-05-19T02:09:15.030" v="3506" actId="20577"/>
          <ac:spMkLst>
            <pc:docMk/>
            <pc:sldMk cId="1772082663" sldId="2224"/>
            <ac:spMk id="2" creationId="{6C4FE00E-53C9-0443-95B6-4083B6C60D33}"/>
          </ac:spMkLst>
        </pc:spChg>
      </pc:sldChg>
      <pc:sldChg chg="addSp delSp modSp add del mod">
        <pc:chgData name="Kfoury, Elie" userId="84109d90-edd2-4b66-aa0c-6442e64be8d1" providerId="ADAL" clId="{1DE82596-DBDF-4C79-8C8B-83659442EB30}" dt="2023-05-19T02:07:05.520" v="3460" actId="47"/>
        <pc:sldMkLst>
          <pc:docMk/>
          <pc:sldMk cId="1963015891" sldId="2224"/>
        </pc:sldMkLst>
        <pc:spChg chg="mod">
          <ac:chgData name="Kfoury, Elie" userId="84109d90-edd2-4b66-aa0c-6442e64be8d1" providerId="ADAL" clId="{1DE82596-DBDF-4C79-8C8B-83659442EB30}" dt="2023-05-19T01:53:49.726" v="3337" actId="1076"/>
          <ac:spMkLst>
            <pc:docMk/>
            <pc:sldMk cId="1963015891" sldId="2224"/>
            <ac:spMk id="2" creationId="{C9E7A209-383F-4C01-82CC-D2F99971FC58}"/>
          </ac:spMkLst>
        </pc:spChg>
        <pc:spChg chg="add mod">
          <ac:chgData name="Kfoury, Elie" userId="84109d90-edd2-4b66-aa0c-6442e64be8d1" providerId="ADAL" clId="{1DE82596-DBDF-4C79-8C8B-83659442EB30}" dt="2023-05-19T01:56:11.623" v="3399" actId="1076"/>
          <ac:spMkLst>
            <pc:docMk/>
            <pc:sldMk cId="1963015891" sldId="2224"/>
            <ac:spMk id="5" creationId="{703C6118-5136-1628-1558-3DD515F49F41}"/>
          </ac:spMkLst>
        </pc:spChg>
        <pc:spChg chg="add del mod">
          <ac:chgData name="Kfoury, Elie" userId="84109d90-edd2-4b66-aa0c-6442e64be8d1" providerId="ADAL" clId="{1DE82596-DBDF-4C79-8C8B-83659442EB30}" dt="2023-05-19T01:54:47.724" v="3347" actId="478"/>
          <ac:spMkLst>
            <pc:docMk/>
            <pc:sldMk cId="1963015891" sldId="2224"/>
            <ac:spMk id="9" creationId="{46E72FC1-285B-D537-6E82-16ADAC4AF212}"/>
          </ac:spMkLst>
        </pc:spChg>
        <pc:spChg chg="add mod">
          <ac:chgData name="Kfoury, Elie" userId="84109d90-edd2-4b66-aa0c-6442e64be8d1" providerId="ADAL" clId="{1DE82596-DBDF-4C79-8C8B-83659442EB30}" dt="2023-05-19T01:56:09.403" v="3398" actId="1076"/>
          <ac:spMkLst>
            <pc:docMk/>
            <pc:sldMk cId="1963015891" sldId="2224"/>
            <ac:spMk id="11" creationId="{53362E16-85EC-0572-1A35-F5E01188538F}"/>
          </ac:spMkLst>
        </pc:spChg>
        <pc:spChg chg="mod">
          <ac:chgData name="Kfoury, Elie" userId="84109d90-edd2-4b66-aa0c-6442e64be8d1" providerId="ADAL" clId="{1DE82596-DBDF-4C79-8C8B-83659442EB30}" dt="2023-05-19T01:55:52.052" v="3395" actId="1076"/>
          <ac:spMkLst>
            <pc:docMk/>
            <pc:sldMk cId="1963015891" sldId="2224"/>
            <ac:spMk id="12" creationId="{61EDAAD2-235B-4BA9-82E4-729A161D1B45}"/>
          </ac:spMkLst>
        </pc:spChg>
        <pc:spChg chg="add mod">
          <ac:chgData name="Kfoury, Elie" userId="84109d90-edd2-4b66-aa0c-6442e64be8d1" providerId="ADAL" clId="{1DE82596-DBDF-4C79-8C8B-83659442EB30}" dt="2023-05-19T01:54:44.976" v="3346" actId="1076"/>
          <ac:spMkLst>
            <pc:docMk/>
            <pc:sldMk cId="1963015891" sldId="2224"/>
            <ac:spMk id="13" creationId="{4C388F11-CFF8-88FF-C788-FA96D0D102F3}"/>
          </ac:spMkLst>
        </pc:spChg>
        <pc:spChg chg="add mod">
          <ac:chgData name="Kfoury, Elie" userId="84109d90-edd2-4b66-aa0c-6442e64be8d1" providerId="ADAL" clId="{1DE82596-DBDF-4C79-8C8B-83659442EB30}" dt="2023-05-19T01:54:44.976" v="3346" actId="1076"/>
          <ac:spMkLst>
            <pc:docMk/>
            <pc:sldMk cId="1963015891" sldId="2224"/>
            <ac:spMk id="15" creationId="{92300C90-5292-FAC1-8101-CE8E5DBC5428}"/>
          </ac:spMkLst>
        </pc:spChg>
        <pc:spChg chg="add mod">
          <ac:chgData name="Kfoury, Elie" userId="84109d90-edd2-4b66-aa0c-6442e64be8d1" providerId="ADAL" clId="{1DE82596-DBDF-4C79-8C8B-83659442EB30}" dt="2023-05-19T01:54:51.640" v="3348" actId="1076"/>
          <ac:spMkLst>
            <pc:docMk/>
            <pc:sldMk cId="1963015891" sldId="2224"/>
            <ac:spMk id="16" creationId="{6E7B425A-F990-4B7C-1817-3182891EDC79}"/>
          </ac:spMkLst>
        </pc:spChg>
        <pc:spChg chg="add mod">
          <ac:chgData name="Kfoury, Elie" userId="84109d90-edd2-4b66-aa0c-6442e64be8d1" providerId="ADAL" clId="{1DE82596-DBDF-4C79-8C8B-83659442EB30}" dt="2023-05-19T01:54:51.640" v="3348" actId="1076"/>
          <ac:spMkLst>
            <pc:docMk/>
            <pc:sldMk cId="1963015891" sldId="2224"/>
            <ac:spMk id="17" creationId="{DFC9A88B-303B-B53C-4B5C-C0714DFAA8CC}"/>
          </ac:spMkLst>
        </pc:spChg>
        <pc:spChg chg="add mod">
          <ac:chgData name="Kfoury, Elie" userId="84109d90-edd2-4b66-aa0c-6442e64be8d1" providerId="ADAL" clId="{1DE82596-DBDF-4C79-8C8B-83659442EB30}" dt="2023-05-19T01:56:04.052" v="3396" actId="1076"/>
          <ac:spMkLst>
            <pc:docMk/>
            <pc:sldMk cId="1963015891" sldId="2224"/>
            <ac:spMk id="18" creationId="{CFFE25BE-04F7-BD8E-F509-F65D5ABF9582}"/>
          </ac:spMkLst>
        </pc:spChg>
        <pc:spChg chg="add mod">
          <ac:chgData name="Kfoury, Elie" userId="84109d90-edd2-4b66-aa0c-6442e64be8d1" providerId="ADAL" clId="{1DE82596-DBDF-4C79-8C8B-83659442EB30}" dt="2023-05-19T01:56:04.052" v="3396" actId="1076"/>
          <ac:spMkLst>
            <pc:docMk/>
            <pc:sldMk cId="1963015891" sldId="2224"/>
            <ac:spMk id="19" creationId="{9ABF22C2-4DF9-1507-0C0E-5BB7F1A2E8F1}"/>
          </ac:spMkLst>
        </pc:spChg>
        <pc:spChg chg="add mod">
          <ac:chgData name="Kfoury, Elie" userId="84109d90-edd2-4b66-aa0c-6442e64be8d1" providerId="ADAL" clId="{1DE82596-DBDF-4C79-8C8B-83659442EB30}" dt="2023-05-19T01:54:58.266" v="3349" actId="1076"/>
          <ac:spMkLst>
            <pc:docMk/>
            <pc:sldMk cId="1963015891" sldId="2224"/>
            <ac:spMk id="20" creationId="{B1C73DC7-5E7A-1226-B909-B6FA60F7A510}"/>
          </ac:spMkLst>
        </pc:spChg>
        <pc:spChg chg="add mod">
          <ac:chgData name="Kfoury, Elie" userId="84109d90-edd2-4b66-aa0c-6442e64be8d1" providerId="ADAL" clId="{1DE82596-DBDF-4C79-8C8B-83659442EB30}" dt="2023-05-19T01:58:13.171" v="3401" actId="20577"/>
          <ac:spMkLst>
            <pc:docMk/>
            <pc:sldMk cId="1963015891" sldId="2224"/>
            <ac:spMk id="21" creationId="{130FB1A4-D7CF-353E-B688-BC215117C7B4}"/>
          </ac:spMkLst>
        </pc:spChg>
        <pc:picChg chg="del">
          <ac:chgData name="Kfoury, Elie" userId="84109d90-edd2-4b66-aa0c-6442e64be8d1" providerId="ADAL" clId="{1DE82596-DBDF-4C79-8C8B-83659442EB30}" dt="2023-05-19T01:51:16.847" v="3164" actId="478"/>
          <ac:picMkLst>
            <pc:docMk/>
            <pc:sldMk cId="1963015891" sldId="2224"/>
            <ac:picMk id="7" creationId="{6DA03096-B8CF-8E6A-A6D2-B260C804D446}"/>
          </ac:picMkLst>
        </pc:picChg>
        <pc:picChg chg="del">
          <ac:chgData name="Kfoury, Elie" userId="84109d90-edd2-4b66-aa0c-6442e64be8d1" providerId="ADAL" clId="{1DE82596-DBDF-4C79-8C8B-83659442EB30}" dt="2023-05-19T01:51:16.847" v="3164" actId="478"/>
          <ac:picMkLst>
            <pc:docMk/>
            <pc:sldMk cId="1963015891" sldId="2224"/>
            <ac:picMk id="8" creationId="{2DCAB1B0-BBD9-DB83-40DB-49E8DC1BDDE5}"/>
          </ac:picMkLst>
        </pc:picChg>
        <pc:cxnChg chg="mod">
          <ac:chgData name="Kfoury, Elie" userId="84109d90-edd2-4b66-aa0c-6442e64be8d1" providerId="ADAL" clId="{1DE82596-DBDF-4C79-8C8B-83659442EB30}" dt="2023-05-19T01:51:14.877" v="3163" actId="14100"/>
          <ac:cxnSpMkLst>
            <pc:docMk/>
            <pc:sldMk cId="1963015891" sldId="2224"/>
            <ac:cxnSpMk id="4" creationId="{317C6886-4E51-4FCE-9CB6-B02F2B2FB8F0}"/>
          </ac:cxnSpMkLst>
        </pc:cxnChg>
      </pc:sldChg>
      <pc:sldChg chg="addSp delSp modSp new del mod modClrScheme chgLayout">
        <pc:chgData name="Kfoury, Elie" userId="84109d90-edd2-4b66-aa0c-6442e64be8d1" providerId="ADAL" clId="{1DE82596-DBDF-4C79-8C8B-83659442EB30}" dt="2023-05-19T02:36:08.352" v="4670" actId="47"/>
        <pc:sldMkLst>
          <pc:docMk/>
          <pc:sldMk cId="61533162" sldId="2225"/>
        </pc:sldMkLst>
        <pc:spChg chg="add del mod ord">
          <ac:chgData name="Kfoury, Elie" userId="84109d90-edd2-4b66-aa0c-6442e64be8d1" providerId="ADAL" clId="{1DE82596-DBDF-4C79-8C8B-83659442EB30}" dt="2023-05-19T02:35:53.941" v="4669" actId="700"/>
          <ac:spMkLst>
            <pc:docMk/>
            <pc:sldMk cId="61533162" sldId="2225"/>
            <ac:spMk id="2" creationId="{5E989B83-8329-0CE6-B88F-345C84EC5A58}"/>
          </ac:spMkLst>
        </pc:spChg>
        <pc:spChg chg="add del mod ord">
          <ac:chgData name="Kfoury, Elie" userId="84109d90-edd2-4b66-aa0c-6442e64be8d1" providerId="ADAL" clId="{1DE82596-DBDF-4C79-8C8B-83659442EB30}" dt="2023-05-19T02:35:53.941" v="4669" actId="700"/>
          <ac:spMkLst>
            <pc:docMk/>
            <pc:sldMk cId="61533162" sldId="2225"/>
            <ac:spMk id="3" creationId="{32B4D1D7-DC9D-07FB-A4C3-071A6BF59C84}"/>
          </ac:spMkLst>
        </pc:spChg>
        <pc:spChg chg="mod ord">
          <ac:chgData name="Kfoury, Elie" userId="84109d90-edd2-4b66-aa0c-6442e64be8d1" providerId="ADAL" clId="{1DE82596-DBDF-4C79-8C8B-83659442EB30}" dt="2023-05-19T02:35:53.941" v="4669" actId="700"/>
          <ac:spMkLst>
            <pc:docMk/>
            <pc:sldMk cId="61533162" sldId="2225"/>
            <ac:spMk id="4" creationId="{C769F300-A49A-C724-2225-EC3DD133ACB7}"/>
          </ac:spMkLst>
        </pc:spChg>
        <pc:spChg chg="add del mod ord">
          <ac:chgData name="Kfoury, Elie" userId="84109d90-edd2-4b66-aa0c-6442e64be8d1" providerId="ADAL" clId="{1DE82596-DBDF-4C79-8C8B-83659442EB30}" dt="2023-05-19T02:35:53.941" v="4669" actId="700"/>
          <ac:spMkLst>
            <pc:docMk/>
            <pc:sldMk cId="61533162" sldId="2225"/>
            <ac:spMk id="5" creationId="{11C3A5D1-E743-3C30-F4D0-22773C8A12DC}"/>
          </ac:spMkLst>
        </pc:spChg>
        <pc:spChg chg="add del mod ord">
          <ac:chgData name="Kfoury, Elie" userId="84109d90-edd2-4b66-aa0c-6442e64be8d1" providerId="ADAL" clId="{1DE82596-DBDF-4C79-8C8B-83659442EB30}" dt="2023-05-19T02:35:53.941" v="4669" actId="700"/>
          <ac:spMkLst>
            <pc:docMk/>
            <pc:sldMk cId="61533162" sldId="2225"/>
            <ac:spMk id="6" creationId="{3C3EAE5A-6A3A-3AFE-81A1-63194BC360DF}"/>
          </ac:spMkLst>
        </pc:spChg>
      </pc:sldChg>
      <pc:sldChg chg="modSp add mod">
        <pc:chgData name="Kfoury, Elie" userId="84109d90-edd2-4b66-aa0c-6442e64be8d1" providerId="ADAL" clId="{1DE82596-DBDF-4C79-8C8B-83659442EB30}" dt="2023-05-19T02:36:28.655" v="4701" actId="20577"/>
        <pc:sldMkLst>
          <pc:docMk/>
          <pc:sldMk cId="1439074527" sldId="2225"/>
        </pc:sldMkLst>
        <pc:spChg chg="mod">
          <ac:chgData name="Kfoury, Elie" userId="84109d90-edd2-4b66-aa0c-6442e64be8d1" providerId="ADAL" clId="{1DE82596-DBDF-4C79-8C8B-83659442EB30}" dt="2023-05-19T02:36:28.655" v="4701" actId="20577"/>
          <ac:spMkLst>
            <pc:docMk/>
            <pc:sldMk cId="1439074527" sldId="2225"/>
            <ac:spMk id="12" creationId="{84D3AD81-3C3A-4BDD-BF30-69AC30A87C3A}"/>
          </ac:spMkLst>
        </pc:spChg>
      </pc:sldChg>
      <pc:sldChg chg="new del">
        <pc:chgData name="Kfoury, Elie" userId="84109d90-edd2-4b66-aa0c-6442e64be8d1" providerId="ADAL" clId="{1DE82596-DBDF-4C79-8C8B-83659442EB30}" dt="2023-05-19T02:35:42.884" v="4666" actId="47"/>
        <pc:sldMkLst>
          <pc:docMk/>
          <pc:sldMk cId="1869408294" sldId="2225"/>
        </pc:sldMkLst>
      </pc:sldChg>
      <pc:sldChg chg="new del">
        <pc:chgData name="Kfoury, Elie" userId="84109d90-edd2-4b66-aa0c-6442e64be8d1" providerId="ADAL" clId="{1DE82596-DBDF-4C79-8C8B-83659442EB30}" dt="2023-05-19T02:32:21.978" v="4660" actId="680"/>
        <pc:sldMkLst>
          <pc:docMk/>
          <pc:sldMk cId="2317413748" sldId="2225"/>
        </pc:sldMkLst>
      </pc:sldChg>
      <pc:sldChg chg="new del">
        <pc:chgData name="Kfoury, Elie" userId="84109d90-edd2-4b66-aa0c-6442e64be8d1" providerId="ADAL" clId="{1DE82596-DBDF-4C79-8C8B-83659442EB30}" dt="2023-05-19T02:20:26.848" v="4522" actId="680"/>
        <pc:sldMkLst>
          <pc:docMk/>
          <pc:sldMk cId="4084632087" sldId="2225"/>
        </pc:sldMkLst>
      </pc:sldChg>
      <pc:sldChg chg="add del">
        <pc:chgData name="Kfoury, Elie" userId="84109d90-edd2-4b66-aa0c-6442e64be8d1" providerId="ADAL" clId="{1DE82596-DBDF-4C79-8C8B-83659442EB30}" dt="2023-05-19T03:49:51.422" v="4779" actId="47"/>
        <pc:sldMkLst>
          <pc:docMk/>
          <pc:sldMk cId="313169059" sldId="2226"/>
        </pc:sldMkLst>
      </pc:sldChg>
      <pc:sldChg chg="add del">
        <pc:chgData name="Kfoury, Elie" userId="84109d90-edd2-4b66-aa0c-6442e64be8d1" providerId="ADAL" clId="{1DE82596-DBDF-4C79-8C8B-83659442EB30}" dt="2023-05-19T04:04:15.585" v="4920" actId="2696"/>
        <pc:sldMkLst>
          <pc:docMk/>
          <pc:sldMk cId="816695280" sldId="2226"/>
        </pc:sldMkLst>
      </pc:sldChg>
      <pc:sldChg chg="addSp delSp modSp add mod">
        <pc:chgData name="Kfoury, Elie" userId="84109d90-edd2-4b66-aa0c-6442e64be8d1" providerId="ADAL" clId="{1DE82596-DBDF-4C79-8C8B-83659442EB30}" dt="2023-05-19T13:12:26.662" v="5089" actId="1035"/>
        <pc:sldMkLst>
          <pc:docMk/>
          <pc:sldMk cId="3206795198" sldId="2226"/>
        </pc:sldMkLst>
        <pc:spChg chg="add mod">
          <ac:chgData name="Kfoury, Elie" userId="84109d90-edd2-4b66-aa0c-6442e64be8d1" providerId="ADAL" clId="{1DE82596-DBDF-4C79-8C8B-83659442EB30}" dt="2023-05-19T13:12:26.662" v="5089" actId="1035"/>
          <ac:spMkLst>
            <pc:docMk/>
            <pc:sldMk cId="3206795198" sldId="2226"/>
            <ac:spMk id="9" creationId="{C9742DA2-5B5C-2BE3-943F-29812DB35AD5}"/>
          </ac:spMkLst>
        </pc:spChg>
        <pc:picChg chg="del mod">
          <ac:chgData name="Kfoury, Elie" userId="84109d90-edd2-4b66-aa0c-6442e64be8d1" providerId="ADAL" clId="{1DE82596-DBDF-4C79-8C8B-83659442EB30}" dt="2023-05-19T13:11:52.744" v="5062" actId="478"/>
          <ac:picMkLst>
            <pc:docMk/>
            <pc:sldMk cId="3206795198" sldId="2226"/>
            <ac:picMk id="7" creationId="{E63F5473-B415-886B-70E3-55F777A003C3}"/>
          </ac:picMkLst>
        </pc:picChg>
        <pc:picChg chg="add mod">
          <ac:chgData name="Kfoury, Elie" userId="84109d90-edd2-4b66-aa0c-6442e64be8d1" providerId="ADAL" clId="{1DE82596-DBDF-4C79-8C8B-83659442EB30}" dt="2023-05-19T13:12:01.107" v="5084" actId="14100"/>
          <ac:picMkLst>
            <pc:docMk/>
            <pc:sldMk cId="3206795198" sldId="2226"/>
            <ac:picMk id="8" creationId="{64202332-47B1-2DF0-CCE4-A96D9D88A0BD}"/>
          </ac:picMkLst>
        </pc:picChg>
      </pc:sldChg>
    </pc:docChg>
  </pc:docChgLst>
  <pc:docChgLst>
    <pc:chgData name="Kfoury, Elie" userId="84109d90-edd2-4b66-aa0c-6442e64be8d1" providerId="ADAL" clId="{276B710F-1F50-4CE6-8650-C245B2A214DE}"/>
    <pc:docChg chg="undo redo custSel addSld delSld modSld sldOrd">
      <pc:chgData name="Kfoury, Elie" userId="84109d90-edd2-4b66-aa0c-6442e64be8d1" providerId="ADAL" clId="{276B710F-1F50-4CE6-8650-C245B2A214DE}" dt="2023-05-17T22:06:51.330" v="5891" actId="47"/>
      <pc:docMkLst>
        <pc:docMk/>
      </pc:docMkLst>
      <pc:sldChg chg="addSp delSp modSp del mod">
        <pc:chgData name="Kfoury, Elie" userId="84109d90-edd2-4b66-aa0c-6442e64be8d1" providerId="ADAL" clId="{276B710F-1F50-4CE6-8650-C245B2A214DE}" dt="2023-05-16T21:35:02.581" v="858" actId="47"/>
        <pc:sldMkLst>
          <pc:docMk/>
          <pc:sldMk cId="2860286577" sldId="277"/>
        </pc:sldMkLst>
        <pc:spChg chg="mod">
          <ac:chgData name="Kfoury, Elie" userId="84109d90-edd2-4b66-aa0c-6442e64be8d1" providerId="ADAL" clId="{276B710F-1F50-4CE6-8650-C245B2A214DE}" dt="2023-05-16T21:29:43.208" v="681" actId="20577"/>
          <ac:spMkLst>
            <pc:docMk/>
            <pc:sldMk cId="2860286577" sldId="277"/>
            <ac:spMk id="6" creationId="{D8FC8FB0-A838-FA85-9BBA-BEB3C141A8C4}"/>
          </ac:spMkLst>
        </pc:spChg>
        <pc:spChg chg="add del mod">
          <ac:chgData name="Kfoury, Elie" userId="84109d90-edd2-4b66-aa0c-6442e64be8d1" providerId="ADAL" clId="{276B710F-1F50-4CE6-8650-C245B2A214DE}" dt="2023-05-16T21:08:45.366" v="288"/>
          <ac:spMkLst>
            <pc:docMk/>
            <pc:sldMk cId="2860286577" sldId="277"/>
            <ac:spMk id="8" creationId="{41C9E840-86D6-B2C0-63A8-06A07CA7A5C9}"/>
          </ac:spMkLst>
        </pc:spChg>
        <pc:spChg chg="add del mod">
          <ac:chgData name="Kfoury, Elie" userId="84109d90-edd2-4b66-aa0c-6442e64be8d1" providerId="ADAL" clId="{276B710F-1F50-4CE6-8650-C245B2A214DE}" dt="2023-05-16T21:23:03.312" v="504" actId="22"/>
          <ac:spMkLst>
            <pc:docMk/>
            <pc:sldMk cId="2860286577" sldId="277"/>
            <ac:spMk id="14" creationId="{3EBA155E-0B67-F841-33FE-B8514C24787A}"/>
          </ac:spMkLst>
        </pc:spChg>
        <pc:spChg chg="add del mod">
          <ac:chgData name="Kfoury, Elie" userId="84109d90-edd2-4b66-aa0c-6442e64be8d1" providerId="ADAL" clId="{276B710F-1F50-4CE6-8650-C245B2A214DE}" dt="2023-05-16T21:29:39.191" v="670" actId="22"/>
          <ac:spMkLst>
            <pc:docMk/>
            <pc:sldMk cId="2860286577" sldId="277"/>
            <ac:spMk id="16" creationId="{1CF7CD04-3078-C66D-F154-CF21405C3CBC}"/>
          </ac:spMkLst>
        </pc:spChg>
        <pc:spChg chg="add del">
          <ac:chgData name="Kfoury, Elie" userId="84109d90-edd2-4b66-aa0c-6442e64be8d1" providerId="ADAL" clId="{276B710F-1F50-4CE6-8650-C245B2A214DE}" dt="2023-05-16T21:29:22.599" v="663" actId="22"/>
          <ac:spMkLst>
            <pc:docMk/>
            <pc:sldMk cId="2860286577" sldId="277"/>
            <ac:spMk id="18" creationId="{1389F209-BDC8-2CD8-5B91-251348CC4646}"/>
          </ac:spMkLst>
        </pc:spChg>
        <pc:picChg chg="add mod">
          <ac:chgData name="Kfoury, Elie" userId="84109d90-edd2-4b66-aa0c-6442e64be8d1" providerId="ADAL" clId="{276B710F-1F50-4CE6-8650-C245B2A214DE}" dt="2023-05-16T21:17:20.241" v="491" actId="1036"/>
          <ac:picMkLst>
            <pc:docMk/>
            <pc:sldMk cId="2860286577" sldId="277"/>
            <ac:picMk id="5" creationId="{5EB8816E-4005-D69B-0B76-484486BF4FD0}"/>
          </ac:picMkLst>
        </pc:picChg>
        <pc:picChg chg="add mod">
          <ac:chgData name="Kfoury, Elie" userId="84109d90-edd2-4b66-aa0c-6442e64be8d1" providerId="ADAL" clId="{276B710F-1F50-4CE6-8650-C245B2A214DE}" dt="2023-05-16T21:17:16.057" v="487" actId="1076"/>
          <ac:picMkLst>
            <pc:docMk/>
            <pc:sldMk cId="2860286577" sldId="277"/>
            <ac:picMk id="12" creationId="{BF6D1744-5F66-61F5-6EF0-6AD69643ACE8}"/>
          </ac:picMkLst>
        </pc:picChg>
        <pc:picChg chg="del">
          <ac:chgData name="Kfoury, Elie" userId="84109d90-edd2-4b66-aa0c-6442e64be8d1" providerId="ADAL" clId="{276B710F-1F50-4CE6-8650-C245B2A214DE}" dt="2023-05-16T20:55:41.147" v="0" actId="478"/>
          <ac:picMkLst>
            <pc:docMk/>
            <pc:sldMk cId="2860286577" sldId="277"/>
            <ac:picMk id="1026" creationId="{E0CAC211-C4FF-B915-BDE6-9581C8741D14}"/>
          </ac:picMkLst>
        </pc:picChg>
        <pc:cxnChg chg="add mod">
          <ac:chgData name="Kfoury, Elie" userId="84109d90-edd2-4b66-aa0c-6442e64be8d1" providerId="ADAL" clId="{276B710F-1F50-4CE6-8650-C245B2A214DE}" dt="2023-05-16T21:30:04.993" v="685" actId="1076"/>
          <ac:cxnSpMkLst>
            <pc:docMk/>
            <pc:sldMk cId="2860286577" sldId="277"/>
            <ac:cxnSpMk id="10" creationId="{AF987AC3-1446-B897-FE70-95BC82FFA004}"/>
          </ac:cxnSpMkLst>
        </pc:cxnChg>
        <pc:cxnChg chg="add mod">
          <ac:chgData name="Kfoury, Elie" userId="84109d90-edd2-4b66-aa0c-6442e64be8d1" providerId="ADAL" clId="{276B710F-1F50-4CE6-8650-C245B2A214DE}" dt="2023-05-16T21:13:52.321" v="347" actId="571"/>
          <ac:cxnSpMkLst>
            <pc:docMk/>
            <pc:sldMk cId="2860286577" sldId="277"/>
            <ac:cxnSpMk id="11" creationId="{65C57CDF-0F0C-86F5-5115-2C404A3B55AD}"/>
          </ac:cxnSpMkLst>
        </pc:cxnChg>
        <pc:cxnChg chg="add mod">
          <ac:chgData name="Kfoury, Elie" userId="84109d90-edd2-4b66-aa0c-6442e64be8d1" providerId="ADAL" clId="{276B710F-1F50-4CE6-8650-C245B2A214DE}" dt="2023-05-16T21:30:00.180" v="683" actId="571"/>
          <ac:cxnSpMkLst>
            <pc:docMk/>
            <pc:sldMk cId="2860286577" sldId="277"/>
            <ac:cxnSpMk id="19" creationId="{14DBA9BA-2180-B365-EB87-5FB53118DFC7}"/>
          </ac:cxnSpMkLst>
        </pc:cxnChg>
      </pc:sldChg>
      <pc:sldChg chg="addSp delSp modSp add del mod">
        <pc:chgData name="Kfoury, Elie" userId="84109d90-edd2-4b66-aa0c-6442e64be8d1" providerId="ADAL" clId="{276B710F-1F50-4CE6-8650-C245B2A214DE}" dt="2023-05-17T15:15:47.860" v="2111" actId="47"/>
        <pc:sldMkLst>
          <pc:docMk/>
          <pc:sldMk cId="3620569076" sldId="305"/>
        </pc:sldMkLst>
        <pc:spChg chg="mod">
          <ac:chgData name="Kfoury, Elie" userId="84109d90-edd2-4b66-aa0c-6442e64be8d1" providerId="ADAL" clId="{276B710F-1F50-4CE6-8650-C245B2A214DE}" dt="2023-05-17T14:51:40.886" v="1957"/>
          <ac:spMkLst>
            <pc:docMk/>
            <pc:sldMk cId="3620569076" sldId="305"/>
            <ac:spMk id="4" creationId="{6AE85DC5-E02A-414C-BCE5-DFC5BBDB5E72}"/>
          </ac:spMkLst>
        </pc:spChg>
        <pc:spChg chg="del mod">
          <ac:chgData name="Kfoury, Elie" userId="84109d90-edd2-4b66-aa0c-6442e64be8d1" providerId="ADAL" clId="{276B710F-1F50-4CE6-8650-C245B2A214DE}" dt="2023-05-17T14:52:27.597" v="1964" actId="478"/>
          <ac:spMkLst>
            <pc:docMk/>
            <pc:sldMk cId="3620569076" sldId="305"/>
            <ac:spMk id="5" creationId="{16D1CD3B-5971-4BCB-BC90-397FEB1F06A5}"/>
          </ac:spMkLst>
        </pc:spChg>
        <pc:spChg chg="add del mod">
          <ac:chgData name="Kfoury, Elie" userId="84109d90-edd2-4b66-aa0c-6442e64be8d1" providerId="ADAL" clId="{276B710F-1F50-4CE6-8650-C245B2A214DE}" dt="2023-05-17T14:52:17.055" v="1962"/>
          <ac:spMkLst>
            <pc:docMk/>
            <pc:sldMk cId="3620569076" sldId="305"/>
            <ac:spMk id="7" creationId="{47042855-C4AA-A608-8961-E670A2A9A8D7}"/>
          </ac:spMkLst>
        </pc:spChg>
        <pc:spChg chg="add mod">
          <ac:chgData name="Kfoury, Elie" userId="84109d90-edd2-4b66-aa0c-6442e64be8d1" providerId="ADAL" clId="{276B710F-1F50-4CE6-8650-C245B2A214DE}" dt="2023-05-17T14:53:10.609" v="1989" actId="20577"/>
          <ac:spMkLst>
            <pc:docMk/>
            <pc:sldMk cId="3620569076" sldId="305"/>
            <ac:spMk id="10" creationId="{1D57A00D-986B-4A98-4206-FE709D6B680B}"/>
          </ac:spMkLst>
        </pc:spChg>
        <pc:spChg chg="mod">
          <ac:chgData name="Kfoury, Elie" userId="84109d90-edd2-4b66-aa0c-6442e64be8d1" providerId="ADAL" clId="{276B710F-1F50-4CE6-8650-C245B2A214DE}" dt="2023-05-17T14:51:40.886" v="1957"/>
          <ac:spMkLst>
            <pc:docMk/>
            <pc:sldMk cId="3620569076" sldId="305"/>
            <ac:spMk id="17" creationId="{574805B8-5641-4DF7-894F-6CFF9720C036}"/>
          </ac:spMkLst>
        </pc:spChg>
        <pc:spChg chg="mod">
          <ac:chgData name="Kfoury, Elie" userId="84109d90-edd2-4b66-aa0c-6442e64be8d1" providerId="ADAL" clId="{276B710F-1F50-4CE6-8650-C245B2A214DE}" dt="2023-05-17T14:54:54.087" v="1993" actId="1076"/>
          <ac:spMkLst>
            <pc:docMk/>
            <pc:sldMk cId="3620569076" sldId="305"/>
            <ac:spMk id="18" creationId="{DBFEB86F-0B52-4CD1-ABBE-782FEA051CA2}"/>
          </ac:spMkLst>
        </pc:spChg>
        <pc:picChg chg="add mod">
          <ac:chgData name="Kfoury, Elie" userId="84109d90-edd2-4b66-aa0c-6442e64be8d1" providerId="ADAL" clId="{276B710F-1F50-4CE6-8650-C245B2A214DE}" dt="2023-05-17T14:51:53.311" v="1958"/>
          <ac:picMkLst>
            <pc:docMk/>
            <pc:sldMk cId="3620569076" sldId="305"/>
            <ac:picMk id="3" creationId="{8954EDD3-4627-46FD-16DA-8AE49ADEE887}"/>
          </ac:picMkLst>
        </pc:picChg>
        <pc:picChg chg="mod">
          <ac:chgData name="Kfoury, Elie" userId="84109d90-edd2-4b66-aa0c-6442e64be8d1" providerId="ADAL" clId="{276B710F-1F50-4CE6-8650-C245B2A214DE}" dt="2023-05-17T14:54:59.686" v="1995" actId="1076"/>
          <ac:picMkLst>
            <pc:docMk/>
            <pc:sldMk cId="3620569076" sldId="305"/>
            <ac:picMk id="9" creationId="{D4508C31-8695-493F-804F-2FCFFFB17D73}"/>
          </ac:picMkLst>
        </pc:picChg>
        <pc:cxnChg chg="del">
          <ac:chgData name="Kfoury, Elie" userId="84109d90-edd2-4b66-aa0c-6442e64be8d1" providerId="ADAL" clId="{276B710F-1F50-4CE6-8650-C245B2A214DE}" dt="2023-05-17T14:53:32.245" v="1990" actId="478"/>
          <ac:cxnSpMkLst>
            <pc:docMk/>
            <pc:sldMk cId="3620569076" sldId="305"/>
            <ac:cxnSpMk id="8" creationId="{C67FAABD-8D5A-4D69-9E68-FB988BAA2963}"/>
          </ac:cxnSpMkLst>
        </pc:cxnChg>
        <pc:cxnChg chg="add mod">
          <ac:chgData name="Kfoury, Elie" userId="84109d90-edd2-4b66-aa0c-6442e64be8d1" providerId="ADAL" clId="{276B710F-1F50-4CE6-8650-C245B2A214DE}" dt="2023-05-17T14:53:35.535" v="1992" actId="14100"/>
          <ac:cxnSpMkLst>
            <pc:docMk/>
            <pc:sldMk cId="3620569076" sldId="305"/>
            <ac:cxnSpMk id="11" creationId="{B7F289A3-51BF-3A5A-D5D5-1BAD53BBE800}"/>
          </ac:cxnSpMkLst>
        </pc:cxnChg>
        <pc:cxnChg chg="mod">
          <ac:chgData name="Kfoury, Elie" userId="84109d90-edd2-4b66-aa0c-6442e64be8d1" providerId="ADAL" clId="{276B710F-1F50-4CE6-8650-C245B2A214DE}" dt="2023-05-17T14:54:54.087" v="1993" actId="1076"/>
          <ac:cxnSpMkLst>
            <pc:docMk/>
            <pc:sldMk cId="3620569076" sldId="305"/>
            <ac:cxnSpMk id="19" creationId="{F376E219-8F8E-4297-A7DC-645B9D0191D0}"/>
          </ac:cxnSpMkLst>
        </pc:cxnChg>
      </pc:sldChg>
      <pc:sldChg chg="modSp add del">
        <pc:chgData name="Kfoury, Elie" userId="84109d90-edd2-4b66-aa0c-6442e64be8d1" providerId="ADAL" clId="{276B710F-1F50-4CE6-8650-C245B2A214DE}" dt="2023-05-17T15:23:43.012" v="2183" actId="47"/>
        <pc:sldMkLst>
          <pc:docMk/>
          <pc:sldMk cId="690978165" sldId="306"/>
        </pc:sldMkLst>
        <pc:spChg chg="mod">
          <ac:chgData name="Kfoury, Elie" userId="84109d90-edd2-4b66-aa0c-6442e64be8d1" providerId="ADAL" clId="{276B710F-1F50-4CE6-8650-C245B2A214DE}" dt="2023-05-17T15:21:46.996" v="2167"/>
          <ac:spMkLst>
            <pc:docMk/>
            <pc:sldMk cId="690978165" sldId="306"/>
            <ac:spMk id="4" creationId="{6AE85DC5-E02A-414C-BCE5-DFC5BBDB5E72}"/>
          </ac:spMkLst>
        </pc:spChg>
        <pc:spChg chg="mod">
          <ac:chgData name="Kfoury, Elie" userId="84109d90-edd2-4b66-aa0c-6442e64be8d1" providerId="ADAL" clId="{276B710F-1F50-4CE6-8650-C245B2A214DE}" dt="2023-05-17T15:21:46.996" v="2167"/>
          <ac:spMkLst>
            <pc:docMk/>
            <pc:sldMk cId="690978165" sldId="306"/>
            <ac:spMk id="31" creationId="{CAE83608-2423-4DBA-A04A-9392CF187B5E}"/>
          </ac:spMkLst>
        </pc:spChg>
      </pc:sldChg>
      <pc:sldChg chg="modSp add del">
        <pc:chgData name="Kfoury, Elie" userId="84109d90-edd2-4b66-aa0c-6442e64be8d1" providerId="ADAL" clId="{276B710F-1F50-4CE6-8650-C245B2A214DE}" dt="2023-05-17T15:24:42.679" v="2197" actId="47"/>
        <pc:sldMkLst>
          <pc:docMk/>
          <pc:sldMk cId="2138969815" sldId="307"/>
        </pc:sldMkLst>
        <pc:spChg chg="mod">
          <ac:chgData name="Kfoury, Elie" userId="84109d90-edd2-4b66-aa0c-6442e64be8d1" providerId="ADAL" clId="{276B710F-1F50-4CE6-8650-C245B2A214DE}" dt="2023-05-17T15:21:46.996" v="2167"/>
          <ac:spMkLst>
            <pc:docMk/>
            <pc:sldMk cId="2138969815" sldId="307"/>
            <ac:spMk id="4" creationId="{6AE85DC5-E02A-414C-BCE5-DFC5BBDB5E72}"/>
          </ac:spMkLst>
        </pc:spChg>
        <pc:spChg chg="mod">
          <ac:chgData name="Kfoury, Elie" userId="84109d90-edd2-4b66-aa0c-6442e64be8d1" providerId="ADAL" clId="{276B710F-1F50-4CE6-8650-C245B2A214DE}" dt="2023-05-17T15:21:46.996" v="2167"/>
          <ac:spMkLst>
            <pc:docMk/>
            <pc:sldMk cId="2138969815" sldId="307"/>
            <ac:spMk id="11" creationId="{F66703BC-9D18-4459-B128-86AFBE7FF9C1}"/>
          </ac:spMkLst>
        </pc:spChg>
      </pc:sldChg>
      <pc:sldChg chg="modSp add del">
        <pc:chgData name="Kfoury, Elie" userId="84109d90-edd2-4b66-aa0c-6442e64be8d1" providerId="ADAL" clId="{276B710F-1F50-4CE6-8650-C245B2A214DE}" dt="2023-05-17T15:25:35.962" v="2253" actId="47"/>
        <pc:sldMkLst>
          <pc:docMk/>
          <pc:sldMk cId="2078272937" sldId="308"/>
        </pc:sldMkLst>
        <pc:spChg chg="mod">
          <ac:chgData name="Kfoury, Elie" userId="84109d90-edd2-4b66-aa0c-6442e64be8d1" providerId="ADAL" clId="{276B710F-1F50-4CE6-8650-C245B2A214DE}" dt="2023-05-17T15:21:46.996" v="2167"/>
          <ac:spMkLst>
            <pc:docMk/>
            <pc:sldMk cId="2078272937" sldId="308"/>
            <ac:spMk id="4" creationId="{6AE85DC5-E02A-414C-BCE5-DFC5BBDB5E72}"/>
          </ac:spMkLst>
        </pc:spChg>
        <pc:spChg chg="mod">
          <ac:chgData name="Kfoury, Elie" userId="84109d90-edd2-4b66-aa0c-6442e64be8d1" providerId="ADAL" clId="{276B710F-1F50-4CE6-8650-C245B2A214DE}" dt="2023-05-17T15:21:46.996" v="2167"/>
          <ac:spMkLst>
            <pc:docMk/>
            <pc:sldMk cId="2078272937" sldId="308"/>
            <ac:spMk id="11" creationId="{C05CCC40-EF52-4D96-BAAF-A519EDF00238}"/>
          </ac:spMkLst>
        </pc:spChg>
      </pc:sldChg>
      <pc:sldChg chg="modSp add del">
        <pc:chgData name="Kfoury, Elie" userId="84109d90-edd2-4b66-aa0c-6442e64be8d1" providerId="ADAL" clId="{276B710F-1F50-4CE6-8650-C245B2A214DE}" dt="2023-05-17T15:26:06.905" v="2261" actId="47"/>
        <pc:sldMkLst>
          <pc:docMk/>
          <pc:sldMk cId="5025084" sldId="319"/>
        </pc:sldMkLst>
        <pc:spChg chg="mod">
          <ac:chgData name="Kfoury, Elie" userId="84109d90-edd2-4b66-aa0c-6442e64be8d1" providerId="ADAL" clId="{276B710F-1F50-4CE6-8650-C245B2A214DE}" dt="2023-05-17T15:21:46.996" v="2167"/>
          <ac:spMkLst>
            <pc:docMk/>
            <pc:sldMk cId="5025084" sldId="319"/>
            <ac:spMk id="4" creationId="{6AE85DC5-E02A-414C-BCE5-DFC5BBDB5E72}"/>
          </ac:spMkLst>
        </pc:spChg>
        <pc:spChg chg="mod">
          <ac:chgData name="Kfoury, Elie" userId="84109d90-edd2-4b66-aa0c-6442e64be8d1" providerId="ADAL" clId="{276B710F-1F50-4CE6-8650-C245B2A214DE}" dt="2023-05-17T15:21:46.996" v="2167"/>
          <ac:spMkLst>
            <pc:docMk/>
            <pc:sldMk cId="5025084" sldId="319"/>
            <ac:spMk id="11" creationId="{C05CCC40-EF52-4D96-BAAF-A519EDF00238}"/>
          </ac:spMkLst>
        </pc:spChg>
      </pc:sldChg>
      <pc:sldChg chg="modSp add del">
        <pc:chgData name="Kfoury, Elie" userId="84109d90-edd2-4b66-aa0c-6442e64be8d1" providerId="ADAL" clId="{276B710F-1F50-4CE6-8650-C245B2A214DE}" dt="2023-05-17T15:26:22.595" v="2266" actId="47"/>
        <pc:sldMkLst>
          <pc:docMk/>
          <pc:sldMk cId="3636598053" sldId="320"/>
        </pc:sldMkLst>
        <pc:spChg chg="mod">
          <ac:chgData name="Kfoury, Elie" userId="84109d90-edd2-4b66-aa0c-6442e64be8d1" providerId="ADAL" clId="{276B710F-1F50-4CE6-8650-C245B2A214DE}" dt="2023-05-17T15:21:46.996" v="2167"/>
          <ac:spMkLst>
            <pc:docMk/>
            <pc:sldMk cId="3636598053" sldId="320"/>
            <ac:spMk id="4" creationId="{6AE85DC5-E02A-414C-BCE5-DFC5BBDB5E72}"/>
          </ac:spMkLst>
        </pc:spChg>
        <pc:spChg chg="mod">
          <ac:chgData name="Kfoury, Elie" userId="84109d90-edd2-4b66-aa0c-6442e64be8d1" providerId="ADAL" clId="{276B710F-1F50-4CE6-8650-C245B2A214DE}" dt="2023-05-17T15:21:46.996" v="2167"/>
          <ac:spMkLst>
            <pc:docMk/>
            <pc:sldMk cId="3636598053" sldId="320"/>
            <ac:spMk id="11" creationId="{C05CCC40-EF52-4D96-BAAF-A519EDF00238}"/>
          </ac:spMkLst>
        </pc:spChg>
      </pc:sldChg>
      <pc:sldChg chg="addSp delSp modSp mod">
        <pc:chgData name="Kfoury, Elie" userId="84109d90-edd2-4b66-aa0c-6442e64be8d1" providerId="ADAL" clId="{276B710F-1F50-4CE6-8650-C245B2A214DE}" dt="2023-05-16T22:14:04.194" v="884"/>
        <pc:sldMkLst>
          <pc:docMk/>
          <pc:sldMk cId="3887432551" sldId="393"/>
        </pc:sldMkLst>
        <pc:spChg chg="mod">
          <ac:chgData name="Kfoury, Elie" userId="84109d90-edd2-4b66-aa0c-6442e64be8d1" providerId="ADAL" clId="{276B710F-1F50-4CE6-8650-C245B2A214DE}" dt="2023-05-16T22:13:37.032" v="870"/>
          <ac:spMkLst>
            <pc:docMk/>
            <pc:sldMk cId="3887432551" sldId="393"/>
            <ac:spMk id="2" creationId="{C9E7A209-383F-4C01-82CC-D2F99971FC58}"/>
          </ac:spMkLst>
        </pc:spChg>
        <pc:spChg chg="add del mod">
          <ac:chgData name="Kfoury, Elie" userId="84109d90-edd2-4b66-aa0c-6442e64be8d1" providerId="ADAL" clId="{276B710F-1F50-4CE6-8650-C245B2A214DE}" dt="2023-05-16T22:13:48.139" v="875"/>
          <ac:spMkLst>
            <pc:docMk/>
            <pc:sldMk cId="3887432551" sldId="393"/>
            <ac:spMk id="5" creationId="{0B89A0F5-3B72-AE4D-5A8E-9124214F99FD}"/>
          </ac:spMkLst>
        </pc:spChg>
        <pc:spChg chg="mod">
          <ac:chgData name="Kfoury, Elie" userId="84109d90-edd2-4b66-aa0c-6442e64be8d1" providerId="ADAL" clId="{276B710F-1F50-4CE6-8650-C245B2A214DE}" dt="2023-05-16T22:13:42.840" v="872"/>
          <ac:spMkLst>
            <pc:docMk/>
            <pc:sldMk cId="3887432551" sldId="393"/>
            <ac:spMk id="14" creationId="{48AFB8B8-3111-4999-997D-C50022E2F3AE}"/>
          </ac:spMkLst>
        </pc:spChg>
        <pc:spChg chg="del">
          <ac:chgData name="Kfoury, Elie" userId="84109d90-edd2-4b66-aa0c-6442e64be8d1" providerId="ADAL" clId="{276B710F-1F50-4CE6-8650-C245B2A214DE}" dt="2023-05-16T22:13:54.930" v="879" actId="478"/>
          <ac:spMkLst>
            <pc:docMk/>
            <pc:sldMk cId="3887432551" sldId="393"/>
            <ac:spMk id="18" creationId="{BFFB3E57-A5C4-4BD3-94F9-C10D434AD9AE}"/>
          </ac:spMkLst>
        </pc:spChg>
        <pc:picChg chg="add del mod">
          <ac:chgData name="Kfoury, Elie" userId="84109d90-edd2-4b66-aa0c-6442e64be8d1" providerId="ADAL" clId="{276B710F-1F50-4CE6-8650-C245B2A214DE}" dt="2023-05-16T22:13:48.139" v="875"/>
          <ac:picMkLst>
            <pc:docMk/>
            <pc:sldMk cId="3887432551" sldId="393"/>
            <ac:picMk id="7" creationId="{7A6C9B82-FE24-E5C6-D86B-FC5C23AFBDB6}"/>
          </ac:picMkLst>
        </pc:picChg>
        <pc:picChg chg="add mod">
          <ac:chgData name="Kfoury, Elie" userId="84109d90-edd2-4b66-aa0c-6442e64be8d1" providerId="ADAL" clId="{276B710F-1F50-4CE6-8650-C245B2A214DE}" dt="2023-05-16T22:13:59.473" v="882" actId="1076"/>
          <ac:picMkLst>
            <pc:docMk/>
            <pc:sldMk cId="3887432551" sldId="393"/>
            <ac:picMk id="8" creationId="{68EEF26C-E08A-9613-5218-1874BD03BA58}"/>
          </ac:picMkLst>
        </pc:picChg>
        <pc:picChg chg="add del mod">
          <ac:chgData name="Kfoury, Elie" userId="84109d90-edd2-4b66-aa0c-6442e64be8d1" providerId="ADAL" clId="{276B710F-1F50-4CE6-8650-C245B2A214DE}" dt="2023-05-16T22:14:04.194" v="884"/>
          <ac:picMkLst>
            <pc:docMk/>
            <pc:sldMk cId="3887432551" sldId="393"/>
            <ac:picMk id="9" creationId="{A79538A7-2096-2BE8-0BD3-B1B6E5B4120F}"/>
          </ac:picMkLst>
        </pc:picChg>
        <pc:picChg chg="del">
          <ac:chgData name="Kfoury, Elie" userId="84109d90-edd2-4b66-aa0c-6442e64be8d1" providerId="ADAL" clId="{276B710F-1F50-4CE6-8650-C245B2A214DE}" dt="2023-05-16T22:13:46.893" v="873" actId="478"/>
          <ac:picMkLst>
            <pc:docMk/>
            <pc:sldMk cId="3887432551" sldId="393"/>
            <ac:picMk id="11" creationId="{79C973AF-19AC-4ECD-9A7C-E92421BFCA83}"/>
          </ac:picMkLst>
        </pc:picChg>
        <pc:cxnChg chg="mod">
          <ac:chgData name="Kfoury, Elie" userId="84109d90-edd2-4b66-aa0c-6442e64be8d1" providerId="ADAL" clId="{276B710F-1F50-4CE6-8650-C245B2A214DE}" dt="2023-05-16T22:13:40.177" v="871" actId="14100"/>
          <ac:cxnSpMkLst>
            <pc:docMk/>
            <pc:sldMk cId="3887432551" sldId="393"/>
            <ac:cxnSpMk id="4" creationId="{317C6886-4E51-4FCE-9CB6-B02F2B2FB8F0}"/>
          </ac:cxnSpMkLst>
        </pc:cxnChg>
        <pc:cxnChg chg="del">
          <ac:chgData name="Kfoury, Elie" userId="84109d90-edd2-4b66-aa0c-6442e64be8d1" providerId="ADAL" clId="{276B710F-1F50-4CE6-8650-C245B2A214DE}" dt="2023-05-16T22:13:54.930" v="879" actId="478"/>
          <ac:cxnSpMkLst>
            <pc:docMk/>
            <pc:sldMk cId="3887432551" sldId="393"/>
            <ac:cxnSpMk id="22" creationId="{F8769B64-5913-4B33-9CD0-4809D99BDD8D}"/>
          </ac:cxnSpMkLst>
        </pc:cxnChg>
      </pc:sldChg>
      <pc:sldChg chg="add del">
        <pc:chgData name="Kfoury, Elie" userId="84109d90-edd2-4b66-aa0c-6442e64be8d1" providerId="ADAL" clId="{276B710F-1F50-4CE6-8650-C245B2A214DE}" dt="2023-05-17T21:44:42.046" v="5671"/>
        <pc:sldMkLst>
          <pc:docMk/>
          <pc:sldMk cId="119901890" sldId="394"/>
        </pc:sldMkLst>
      </pc:sldChg>
      <pc:sldChg chg="addSp delSp modSp add mod">
        <pc:chgData name="Kfoury, Elie" userId="84109d90-edd2-4b66-aa0c-6442e64be8d1" providerId="ADAL" clId="{276B710F-1F50-4CE6-8650-C245B2A214DE}" dt="2023-05-17T15:18:26.614" v="2135" actId="1037"/>
        <pc:sldMkLst>
          <pc:docMk/>
          <pc:sldMk cId="583871561" sldId="445"/>
        </pc:sldMkLst>
        <pc:spChg chg="mod">
          <ac:chgData name="Kfoury, Elie" userId="84109d90-edd2-4b66-aa0c-6442e64be8d1" providerId="ADAL" clId="{276B710F-1F50-4CE6-8650-C245B2A214DE}" dt="2023-05-17T15:07:53.764" v="2000" actId="207"/>
          <ac:spMkLst>
            <pc:docMk/>
            <pc:sldMk cId="583871561" sldId="445"/>
            <ac:spMk id="5" creationId="{1F51B1C9-11B9-9959-F918-70B5C1D76A64}"/>
          </ac:spMkLst>
        </pc:spChg>
        <pc:spChg chg="mod">
          <ac:chgData name="Kfoury, Elie" userId="84109d90-edd2-4b66-aa0c-6442e64be8d1" providerId="ADAL" clId="{276B710F-1F50-4CE6-8650-C245B2A214DE}" dt="2023-05-17T15:18:21.456" v="2129" actId="20577"/>
          <ac:spMkLst>
            <pc:docMk/>
            <pc:sldMk cId="583871561" sldId="445"/>
            <ac:spMk id="14" creationId="{48AFB8B8-3111-4999-997D-C50022E2F3AE}"/>
          </ac:spMkLst>
        </pc:spChg>
        <pc:picChg chg="add mod">
          <ac:chgData name="Kfoury, Elie" userId="84109d90-edd2-4b66-aa0c-6442e64be8d1" providerId="ADAL" clId="{276B710F-1F50-4CE6-8650-C245B2A214DE}" dt="2023-05-17T15:03:53.062" v="1997"/>
          <ac:picMkLst>
            <pc:docMk/>
            <pc:sldMk cId="583871561" sldId="445"/>
            <ac:picMk id="2" creationId="{4DB8EF7F-4C5B-81AD-046C-88A0636CA5D7}"/>
          </ac:picMkLst>
        </pc:picChg>
        <pc:picChg chg="mod">
          <ac:chgData name="Kfoury, Elie" userId="84109d90-edd2-4b66-aa0c-6442e64be8d1" providerId="ADAL" clId="{276B710F-1F50-4CE6-8650-C245B2A214DE}" dt="2023-05-17T15:18:26.614" v="2135" actId="1037"/>
          <ac:picMkLst>
            <pc:docMk/>
            <pc:sldMk cId="583871561" sldId="445"/>
            <ac:picMk id="19" creationId="{92EA5652-E92D-4E3D-4F2C-904CAD7EED3C}"/>
          </ac:picMkLst>
        </pc:picChg>
        <pc:cxnChg chg="add mod">
          <ac:chgData name="Kfoury, Elie" userId="84109d90-edd2-4b66-aa0c-6442e64be8d1" providerId="ADAL" clId="{276B710F-1F50-4CE6-8650-C245B2A214DE}" dt="2023-05-17T15:16:02.550" v="2114" actId="14100"/>
          <ac:cxnSpMkLst>
            <pc:docMk/>
            <pc:sldMk cId="583871561" sldId="445"/>
            <ac:cxnSpMk id="4" creationId="{D8D0524D-44A3-3DDE-9E95-78EC07972F65}"/>
          </ac:cxnSpMkLst>
        </pc:cxnChg>
        <pc:cxnChg chg="del mod">
          <ac:chgData name="Kfoury, Elie" userId="84109d90-edd2-4b66-aa0c-6442e64be8d1" providerId="ADAL" clId="{276B710F-1F50-4CE6-8650-C245B2A214DE}" dt="2023-05-17T15:16:00.256" v="2112" actId="478"/>
          <ac:cxnSpMkLst>
            <pc:docMk/>
            <pc:sldMk cId="583871561" sldId="445"/>
            <ac:cxnSpMk id="7" creationId="{7365C29F-F96D-C9D1-AB9B-5BDA96C734F8}"/>
          </ac:cxnSpMkLst>
        </pc:cxnChg>
      </pc:sldChg>
      <pc:sldChg chg="modSp add del">
        <pc:chgData name="Kfoury, Elie" userId="84109d90-edd2-4b66-aa0c-6442e64be8d1" providerId="ADAL" clId="{276B710F-1F50-4CE6-8650-C245B2A214DE}" dt="2023-05-16T22:14:36.677" v="894"/>
        <pc:sldMkLst>
          <pc:docMk/>
          <pc:sldMk cId="2603401754" sldId="1195"/>
        </pc:sldMkLst>
        <pc:spChg chg="mod">
          <ac:chgData name="Kfoury, Elie" userId="84109d90-edd2-4b66-aa0c-6442e64be8d1" providerId="ADAL" clId="{276B710F-1F50-4CE6-8650-C245B2A214DE}" dt="2023-05-16T22:14:34.614" v="893"/>
          <ac:spMkLst>
            <pc:docMk/>
            <pc:sldMk cId="2603401754" sldId="1195"/>
            <ac:spMk id="5" creationId="{2585B140-3A3C-4B97-9CA7-D5ABD6042FEB}"/>
          </ac:spMkLst>
        </pc:spChg>
      </pc:sldChg>
      <pc:sldChg chg="del">
        <pc:chgData name="Kfoury, Elie" userId="84109d90-edd2-4b66-aa0c-6442e64be8d1" providerId="ADAL" clId="{276B710F-1F50-4CE6-8650-C245B2A214DE}" dt="2023-05-17T15:21:45.040" v="2166" actId="47"/>
        <pc:sldMkLst>
          <pc:docMk/>
          <pc:sldMk cId="2616921691" sldId="1220"/>
        </pc:sldMkLst>
      </pc:sldChg>
      <pc:sldChg chg="del">
        <pc:chgData name="Kfoury, Elie" userId="84109d90-edd2-4b66-aa0c-6442e64be8d1" providerId="ADAL" clId="{276B710F-1F50-4CE6-8650-C245B2A214DE}" dt="2023-05-17T15:21:45.040" v="2166" actId="47"/>
        <pc:sldMkLst>
          <pc:docMk/>
          <pc:sldMk cId="997689633" sldId="1221"/>
        </pc:sldMkLst>
      </pc:sldChg>
      <pc:sldChg chg="add">
        <pc:chgData name="Kfoury, Elie" userId="84109d90-edd2-4b66-aa0c-6442e64be8d1" providerId="ADAL" clId="{276B710F-1F50-4CE6-8650-C245B2A214DE}" dt="2023-05-17T22:00:14.713" v="5727"/>
        <pc:sldMkLst>
          <pc:docMk/>
          <pc:sldMk cId="2963153465" sldId="1223"/>
        </pc:sldMkLst>
      </pc:sldChg>
      <pc:sldChg chg="addSp delSp modSp add mod">
        <pc:chgData name="Kfoury, Elie" userId="84109d90-edd2-4b66-aa0c-6442e64be8d1" providerId="ADAL" clId="{276B710F-1F50-4CE6-8650-C245B2A214DE}" dt="2023-05-17T19:56:33.128" v="3569" actId="255"/>
        <pc:sldMkLst>
          <pc:docMk/>
          <pc:sldMk cId="2157642204" sldId="1226"/>
        </pc:sldMkLst>
        <pc:spChg chg="mod">
          <ac:chgData name="Kfoury, Elie" userId="84109d90-edd2-4b66-aa0c-6442e64be8d1" providerId="ADAL" clId="{276B710F-1F50-4CE6-8650-C245B2A214DE}" dt="2023-05-17T16:05:21.460" v="2700" actId="27636"/>
          <ac:spMkLst>
            <pc:docMk/>
            <pc:sldMk cId="2157642204" sldId="1226"/>
            <ac:spMk id="4" creationId="{72C0ED0A-4BE6-7F7B-AEB1-EAB5B572DCFE}"/>
          </ac:spMkLst>
        </pc:spChg>
        <pc:spChg chg="add mod">
          <ac:chgData name="Kfoury, Elie" userId="84109d90-edd2-4b66-aa0c-6442e64be8d1" providerId="ADAL" clId="{276B710F-1F50-4CE6-8650-C245B2A214DE}" dt="2023-05-17T16:16:27.023" v="2885"/>
          <ac:spMkLst>
            <pc:docMk/>
            <pc:sldMk cId="2157642204" sldId="1226"/>
            <ac:spMk id="9" creationId="{33774DDD-FA40-8C9B-F2B0-F8EB2AC3F585}"/>
          </ac:spMkLst>
        </pc:spChg>
        <pc:spChg chg="add mod">
          <ac:chgData name="Kfoury, Elie" userId="84109d90-edd2-4b66-aa0c-6442e64be8d1" providerId="ADAL" clId="{276B710F-1F50-4CE6-8650-C245B2A214DE}" dt="2023-05-17T16:16:27.023" v="2885"/>
          <ac:spMkLst>
            <pc:docMk/>
            <pc:sldMk cId="2157642204" sldId="1226"/>
            <ac:spMk id="10" creationId="{5F212D45-3178-D55F-1EF0-C29773CF7339}"/>
          </ac:spMkLst>
        </pc:spChg>
        <pc:spChg chg="add mod">
          <ac:chgData name="Kfoury, Elie" userId="84109d90-edd2-4b66-aa0c-6442e64be8d1" providerId="ADAL" clId="{276B710F-1F50-4CE6-8650-C245B2A214DE}" dt="2023-05-17T16:16:27.023" v="2885"/>
          <ac:spMkLst>
            <pc:docMk/>
            <pc:sldMk cId="2157642204" sldId="1226"/>
            <ac:spMk id="11" creationId="{6EDAF3F9-27E8-DFF0-204D-7BA3DBE4458B}"/>
          </ac:spMkLst>
        </pc:spChg>
        <pc:spChg chg="mod">
          <ac:chgData name="Kfoury, Elie" userId="84109d90-edd2-4b66-aa0c-6442e64be8d1" providerId="ADAL" clId="{276B710F-1F50-4CE6-8650-C245B2A214DE}" dt="2023-05-17T19:56:33.128" v="3569" actId="255"/>
          <ac:spMkLst>
            <pc:docMk/>
            <pc:sldMk cId="2157642204" sldId="1226"/>
            <ac:spMk id="14" creationId="{48AFB8B8-3111-4999-997D-C50022E2F3AE}"/>
          </ac:spMkLst>
        </pc:spChg>
        <pc:cxnChg chg="add mod">
          <ac:chgData name="Kfoury, Elie" userId="84109d90-edd2-4b66-aa0c-6442e64be8d1" providerId="ADAL" clId="{276B710F-1F50-4CE6-8650-C245B2A214DE}" dt="2023-05-17T16:05:41.884" v="2705" actId="14100"/>
          <ac:cxnSpMkLst>
            <pc:docMk/>
            <pc:sldMk cId="2157642204" sldId="1226"/>
            <ac:cxnSpMk id="3" creationId="{42655539-9B48-5FA4-520D-FB4B5DB8C47D}"/>
          </ac:cxnSpMkLst>
        </pc:cxnChg>
        <pc:cxnChg chg="del mod">
          <ac:chgData name="Kfoury, Elie" userId="84109d90-edd2-4b66-aa0c-6442e64be8d1" providerId="ADAL" clId="{276B710F-1F50-4CE6-8650-C245B2A214DE}" dt="2023-05-17T16:05:39.122" v="2703" actId="478"/>
          <ac:cxnSpMkLst>
            <pc:docMk/>
            <pc:sldMk cId="2157642204" sldId="1226"/>
            <ac:cxnSpMk id="5" creationId="{3B6C3E22-13BF-5406-22E7-73AFDA355862}"/>
          </ac:cxnSpMkLst>
        </pc:cxnChg>
      </pc:sldChg>
      <pc:sldChg chg="modSp add mod">
        <pc:chgData name="Kfoury, Elie" userId="84109d90-edd2-4b66-aa0c-6442e64be8d1" providerId="ADAL" clId="{276B710F-1F50-4CE6-8650-C245B2A214DE}" dt="2023-05-17T21:40:49.481" v="5670" actId="20577"/>
        <pc:sldMkLst>
          <pc:docMk/>
          <pc:sldMk cId="1550883799" sldId="2050"/>
        </pc:sldMkLst>
        <pc:spChg chg="mod">
          <ac:chgData name="Kfoury, Elie" userId="84109d90-edd2-4b66-aa0c-6442e64be8d1" providerId="ADAL" clId="{276B710F-1F50-4CE6-8650-C245B2A214DE}" dt="2023-05-17T21:40:47.625" v="5669"/>
          <ac:spMkLst>
            <pc:docMk/>
            <pc:sldMk cId="1550883799" sldId="2050"/>
            <ac:spMk id="4" creationId="{F1ED1A07-BE5B-4835-9028-8EF79FEDA1D8}"/>
          </ac:spMkLst>
        </pc:spChg>
        <pc:spChg chg="mod">
          <ac:chgData name="Kfoury, Elie" userId="84109d90-edd2-4b66-aa0c-6442e64be8d1" providerId="ADAL" clId="{276B710F-1F50-4CE6-8650-C245B2A214DE}" dt="2023-05-17T21:40:49.481" v="5670" actId="20577"/>
          <ac:spMkLst>
            <pc:docMk/>
            <pc:sldMk cId="1550883799" sldId="2050"/>
            <ac:spMk id="12" creationId="{84D3AD81-3C3A-4BDD-BF30-69AC30A87C3A}"/>
          </ac:spMkLst>
        </pc:spChg>
      </pc:sldChg>
      <pc:sldChg chg="modSp add mod">
        <pc:chgData name="Kfoury, Elie" userId="84109d90-edd2-4b66-aa0c-6442e64be8d1" providerId="ADAL" clId="{276B710F-1F50-4CE6-8650-C245B2A214DE}" dt="2023-05-16T22:30:20.489" v="940" actId="1036"/>
        <pc:sldMkLst>
          <pc:docMk/>
          <pc:sldMk cId="2516411441" sldId="2071"/>
        </pc:sldMkLst>
        <pc:picChg chg="mod">
          <ac:chgData name="Kfoury, Elie" userId="84109d90-edd2-4b66-aa0c-6442e64be8d1" providerId="ADAL" clId="{276B710F-1F50-4CE6-8650-C245B2A214DE}" dt="2023-05-16T22:30:20.489" v="940" actId="1036"/>
          <ac:picMkLst>
            <pc:docMk/>
            <pc:sldMk cId="2516411441" sldId="2071"/>
            <ac:picMk id="17" creationId="{2E6338E8-FE67-0511-0B46-3089DAA806D5}"/>
          </ac:picMkLst>
        </pc:picChg>
      </pc:sldChg>
      <pc:sldChg chg="modSp add mod">
        <pc:chgData name="Kfoury, Elie" userId="84109d90-edd2-4b66-aa0c-6442e64be8d1" providerId="ADAL" clId="{276B710F-1F50-4CE6-8650-C245B2A214DE}" dt="2023-05-16T22:30:53.215" v="951" actId="6549"/>
        <pc:sldMkLst>
          <pc:docMk/>
          <pc:sldMk cId="749284792" sldId="2072"/>
        </pc:sldMkLst>
        <pc:spChg chg="mod">
          <ac:chgData name="Kfoury, Elie" userId="84109d90-edd2-4b66-aa0c-6442e64be8d1" providerId="ADAL" clId="{276B710F-1F50-4CE6-8650-C245B2A214DE}" dt="2023-05-16T22:30:53.215" v="951" actId="6549"/>
          <ac:spMkLst>
            <pc:docMk/>
            <pc:sldMk cId="749284792" sldId="2072"/>
            <ac:spMk id="12" creationId="{61EDAAD2-235B-4BA9-82E4-729A161D1B45}"/>
          </ac:spMkLst>
        </pc:spChg>
      </pc:sldChg>
      <pc:sldChg chg="delSp modSp add mod">
        <pc:chgData name="Kfoury, Elie" userId="84109d90-edd2-4b66-aa0c-6442e64be8d1" providerId="ADAL" clId="{276B710F-1F50-4CE6-8650-C245B2A214DE}" dt="2023-05-16T22:42:44.256" v="953" actId="478"/>
        <pc:sldMkLst>
          <pc:docMk/>
          <pc:sldMk cId="186026895" sldId="2074"/>
        </pc:sldMkLst>
        <pc:spChg chg="del mod">
          <ac:chgData name="Kfoury, Elie" userId="84109d90-edd2-4b66-aa0c-6442e64be8d1" providerId="ADAL" clId="{276B710F-1F50-4CE6-8650-C245B2A214DE}" dt="2023-05-16T22:42:44.256" v="953" actId="478"/>
          <ac:spMkLst>
            <pc:docMk/>
            <pc:sldMk cId="186026895" sldId="2074"/>
            <ac:spMk id="4" creationId="{F1ED1A07-BE5B-4835-9028-8EF79FEDA1D8}"/>
          </ac:spMkLst>
        </pc:spChg>
      </pc:sldChg>
      <pc:sldChg chg="addSp delSp modSp add mod">
        <pc:chgData name="Kfoury, Elie" userId="84109d90-edd2-4b66-aa0c-6442e64be8d1" providerId="ADAL" clId="{276B710F-1F50-4CE6-8650-C245B2A214DE}" dt="2023-05-17T15:11:44.024" v="2060" actId="20577"/>
        <pc:sldMkLst>
          <pc:docMk/>
          <pc:sldMk cId="745253091" sldId="2078"/>
        </pc:sldMkLst>
        <pc:spChg chg="add del mod">
          <ac:chgData name="Kfoury, Elie" userId="84109d90-edd2-4b66-aa0c-6442e64be8d1" providerId="ADAL" clId="{276B710F-1F50-4CE6-8650-C245B2A214DE}" dt="2023-05-17T15:08:50.727" v="2011" actId="478"/>
          <ac:spMkLst>
            <pc:docMk/>
            <pc:sldMk cId="745253091" sldId="2078"/>
            <ac:spMk id="2" creationId="{6C4FE00E-53C9-0443-95B6-4083B6C60D33}"/>
          </ac:spMkLst>
        </pc:spChg>
        <pc:spChg chg="del">
          <ac:chgData name="Kfoury, Elie" userId="84109d90-edd2-4b66-aa0c-6442e64be8d1" providerId="ADAL" clId="{276B710F-1F50-4CE6-8650-C245B2A214DE}" dt="2023-05-16T22:44:41.408" v="960" actId="478"/>
          <ac:spMkLst>
            <pc:docMk/>
            <pc:sldMk cId="745253091" sldId="2078"/>
            <ac:spMk id="4" creationId="{6AE85DC5-E02A-414C-BCE5-DFC5BBDB5E72}"/>
          </ac:spMkLst>
        </pc:spChg>
        <pc:spChg chg="del mod">
          <ac:chgData name="Kfoury, Elie" userId="84109d90-edd2-4b66-aa0c-6442e64be8d1" providerId="ADAL" clId="{276B710F-1F50-4CE6-8650-C245B2A214DE}" dt="2023-05-17T15:09:10.010" v="2016" actId="478"/>
          <ac:spMkLst>
            <pc:docMk/>
            <pc:sldMk cId="745253091" sldId="2078"/>
            <ac:spMk id="5" creationId="{16D1CD3B-5971-4BCB-BC90-397FEB1F06A5}"/>
          </ac:spMkLst>
        </pc:spChg>
        <pc:spChg chg="add del mod">
          <ac:chgData name="Kfoury, Elie" userId="84109d90-edd2-4b66-aa0c-6442e64be8d1" providerId="ADAL" clId="{276B710F-1F50-4CE6-8650-C245B2A214DE}" dt="2023-05-17T14:32:11.686" v="1898" actId="478"/>
          <ac:spMkLst>
            <pc:docMk/>
            <pc:sldMk cId="745253091" sldId="2078"/>
            <ac:spMk id="7" creationId="{B7980F8B-B4D7-D9E7-816B-634F482038D0}"/>
          </ac:spMkLst>
        </pc:spChg>
        <pc:spChg chg="add del mod">
          <ac:chgData name="Kfoury, Elie" userId="84109d90-edd2-4b66-aa0c-6442e64be8d1" providerId="ADAL" clId="{276B710F-1F50-4CE6-8650-C245B2A214DE}" dt="2023-05-17T14:30:31.947" v="1883" actId="478"/>
          <ac:spMkLst>
            <pc:docMk/>
            <pc:sldMk cId="745253091" sldId="2078"/>
            <ac:spMk id="9" creationId="{FF7D7AD9-E8F0-800A-30E3-8F2076BECC66}"/>
          </ac:spMkLst>
        </pc:spChg>
        <pc:spChg chg="add mod">
          <ac:chgData name="Kfoury, Elie" userId="84109d90-edd2-4b66-aa0c-6442e64be8d1" providerId="ADAL" clId="{276B710F-1F50-4CE6-8650-C245B2A214DE}" dt="2023-05-17T14:30:16.639" v="1882" actId="1076"/>
          <ac:spMkLst>
            <pc:docMk/>
            <pc:sldMk cId="745253091" sldId="2078"/>
            <ac:spMk id="13" creationId="{F1F55342-5CFE-551C-10EE-797F8666B11E}"/>
          </ac:spMkLst>
        </pc:spChg>
        <pc:spChg chg="add mod">
          <ac:chgData name="Kfoury, Elie" userId="84109d90-edd2-4b66-aa0c-6442e64be8d1" providerId="ADAL" clId="{276B710F-1F50-4CE6-8650-C245B2A214DE}" dt="2023-05-17T14:31:53.062" v="1890" actId="208"/>
          <ac:spMkLst>
            <pc:docMk/>
            <pc:sldMk cId="745253091" sldId="2078"/>
            <ac:spMk id="14" creationId="{1399543E-6BCF-E88D-FA4F-FCD9C70EA4E1}"/>
          </ac:spMkLst>
        </pc:spChg>
        <pc:spChg chg="add mod">
          <ac:chgData name="Kfoury, Elie" userId="84109d90-edd2-4b66-aa0c-6442e64be8d1" providerId="ADAL" clId="{276B710F-1F50-4CE6-8650-C245B2A214DE}" dt="2023-05-17T14:32:04.728" v="1897" actId="1076"/>
          <ac:spMkLst>
            <pc:docMk/>
            <pc:sldMk cId="745253091" sldId="2078"/>
            <ac:spMk id="15" creationId="{1FA2634C-D3F2-24DE-9BF4-2D9E96D59B14}"/>
          </ac:spMkLst>
        </pc:spChg>
        <pc:spChg chg="add mod">
          <ac:chgData name="Kfoury, Elie" userId="84109d90-edd2-4b66-aa0c-6442e64be8d1" providerId="ADAL" clId="{276B710F-1F50-4CE6-8650-C245B2A214DE}" dt="2023-05-17T14:32:16.296" v="1900" actId="14100"/>
          <ac:spMkLst>
            <pc:docMk/>
            <pc:sldMk cId="745253091" sldId="2078"/>
            <ac:spMk id="16" creationId="{3C8CBEC8-AC12-B5E7-DFBA-81B4C51D4458}"/>
          </ac:spMkLst>
        </pc:spChg>
        <pc:spChg chg="add mod">
          <ac:chgData name="Kfoury, Elie" userId="84109d90-edd2-4b66-aa0c-6442e64be8d1" providerId="ADAL" clId="{276B710F-1F50-4CE6-8650-C245B2A214DE}" dt="2023-05-17T14:32:23.616" v="1904" actId="14100"/>
          <ac:spMkLst>
            <pc:docMk/>
            <pc:sldMk cId="745253091" sldId="2078"/>
            <ac:spMk id="17" creationId="{C0EF25A0-02B4-709A-DE66-47E50AD71A11}"/>
          </ac:spMkLst>
        </pc:spChg>
        <pc:spChg chg="add del mod">
          <ac:chgData name="Kfoury, Elie" userId="84109d90-edd2-4b66-aa0c-6442e64be8d1" providerId="ADAL" clId="{276B710F-1F50-4CE6-8650-C245B2A214DE}" dt="2023-05-17T15:08:26.758" v="2004"/>
          <ac:spMkLst>
            <pc:docMk/>
            <pc:sldMk cId="745253091" sldId="2078"/>
            <ac:spMk id="21" creationId="{38EFD018-79B5-4864-9E18-0B212B262311}"/>
          </ac:spMkLst>
        </pc:spChg>
        <pc:spChg chg="add del mod">
          <ac:chgData name="Kfoury, Elie" userId="84109d90-edd2-4b66-aa0c-6442e64be8d1" providerId="ADAL" clId="{276B710F-1F50-4CE6-8650-C245B2A214DE}" dt="2023-05-17T15:08:26.236" v="2003" actId="21"/>
          <ac:spMkLst>
            <pc:docMk/>
            <pc:sldMk cId="745253091" sldId="2078"/>
            <ac:spMk id="23" creationId="{280CACDC-24B2-59EB-9A08-E8D1EC35EB45}"/>
          </ac:spMkLst>
        </pc:spChg>
        <pc:spChg chg="add mod">
          <ac:chgData name="Kfoury, Elie" userId="84109d90-edd2-4b66-aa0c-6442e64be8d1" providerId="ADAL" clId="{276B710F-1F50-4CE6-8650-C245B2A214DE}" dt="2023-05-17T15:08:46.596" v="2010"/>
          <ac:spMkLst>
            <pc:docMk/>
            <pc:sldMk cId="745253091" sldId="2078"/>
            <ac:spMk id="24" creationId="{1026C7D4-6545-670D-E30D-D72D0E27E873}"/>
          </ac:spMkLst>
        </pc:spChg>
        <pc:spChg chg="add del mod">
          <ac:chgData name="Kfoury, Elie" userId="84109d90-edd2-4b66-aa0c-6442e64be8d1" providerId="ADAL" clId="{276B710F-1F50-4CE6-8650-C245B2A214DE}" dt="2023-05-17T15:08:58.096" v="2013"/>
          <ac:spMkLst>
            <pc:docMk/>
            <pc:sldMk cId="745253091" sldId="2078"/>
            <ac:spMk id="26" creationId="{8DC901FD-A76C-3521-44F1-67CDD837F9E4}"/>
          </ac:spMkLst>
        </pc:spChg>
        <pc:spChg chg="add del mod">
          <ac:chgData name="Kfoury, Elie" userId="84109d90-edd2-4b66-aa0c-6442e64be8d1" providerId="ADAL" clId="{276B710F-1F50-4CE6-8650-C245B2A214DE}" dt="2023-05-17T15:09:21.522" v="2024"/>
          <ac:spMkLst>
            <pc:docMk/>
            <pc:sldMk cId="745253091" sldId="2078"/>
            <ac:spMk id="28" creationId="{838C7DDA-52F6-1FAE-C843-D097C87EF7EF}"/>
          </ac:spMkLst>
        </pc:spChg>
        <pc:spChg chg="add del mod">
          <ac:chgData name="Kfoury, Elie" userId="84109d90-edd2-4b66-aa0c-6442e64be8d1" providerId="ADAL" clId="{276B710F-1F50-4CE6-8650-C245B2A214DE}" dt="2023-05-17T15:09:14.701" v="2018"/>
          <ac:spMkLst>
            <pc:docMk/>
            <pc:sldMk cId="745253091" sldId="2078"/>
            <ac:spMk id="29" creationId="{94B9B9F7-D923-8263-4875-C6FFD9B81DFB}"/>
          </ac:spMkLst>
        </pc:spChg>
        <pc:spChg chg="add mod">
          <ac:chgData name="Kfoury, Elie" userId="84109d90-edd2-4b66-aa0c-6442e64be8d1" providerId="ADAL" clId="{276B710F-1F50-4CE6-8650-C245B2A214DE}" dt="2023-05-17T15:11:44.024" v="2060" actId="20577"/>
          <ac:spMkLst>
            <pc:docMk/>
            <pc:sldMk cId="745253091" sldId="2078"/>
            <ac:spMk id="30" creationId="{D9590213-7CC8-7057-C197-3D53730CC2DE}"/>
          </ac:spMkLst>
        </pc:spChg>
        <pc:spChg chg="add del mod">
          <ac:chgData name="Kfoury, Elie" userId="84109d90-edd2-4b66-aa0c-6442e64be8d1" providerId="ADAL" clId="{276B710F-1F50-4CE6-8650-C245B2A214DE}" dt="2023-05-17T15:09:57.774" v="2026"/>
          <ac:spMkLst>
            <pc:docMk/>
            <pc:sldMk cId="745253091" sldId="2078"/>
            <ac:spMk id="31" creationId="{54D9D67D-804B-289C-4719-C2C1CEC20D34}"/>
          </ac:spMkLst>
        </pc:spChg>
        <pc:spChg chg="add del mod">
          <ac:chgData name="Kfoury, Elie" userId="84109d90-edd2-4b66-aa0c-6442e64be8d1" providerId="ADAL" clId="{276B710F-1F50-4CE6-8650-C245B2A214DE}" dt="2023-05-17T15:10:04.691" v="2028"/>
          <ac:spMkLst>
            <pc:docMk/>
            <pc:sldMk cId="745253091" sldId="2078"/>
            <ac:spMk id="32" creationId="{9844204C-8597-BE4C-FCC8-7A68A2EF89BA}"/>
          </ac:spMkLst>
        </pc:spChg>
        <pc:picChg chg="mod">
          <ac:chgData name="Kfoury, Elie" userId="84109d90-edd2-4b66-aa0c-6442e64be8d1" providerId="ADAL" clId="{276B710F-1F50-4CE6-8650-C245B2A214DE}" dt="2023-05-17T14:30:14.318" v="1881" actId="1076"/>
          <ac:picMkLst>
            <pc:docMk/>
            <pc:sldMk cId="745253091" sldId="2078"/>
            <ac:picMk id="11" creationId="{A71427B7-22C9-7DA3-5B83-F8883D5E8EFA}"/>
          </ac:picMkLst>
        </pc:picChg>
        <pc:picChg chg="add del mod">
          <ac:chgData name="Kfoury, Elie" userId="84109d90-edd2-4b66-aa0c-6442e64be8d1" providerId="ADAL" clId="{276B710F-1F50-4CE6-8650-C245B2A214DE}" dt="2023-05-17T14:35:07.014" v="1917"/>
          <ac:picMkLst>
            <pc:docMk/>
            <pc:sldMk cId="745253091" sldId="2078"/>
            <ac:picMk id="20" creationId="{CC29A977-C925-89DD-499B-008C8B10EEB0}"/>
          </ac:picMkLst>
        </pc:picChg>
        <pc:cxnChg chg="del">
          <ac:chgData name="Kfoury, Elie" userId="84109d90-edd2-4b66-aa0c-6442e64be8d1" providerId="ADAL" clId="{276B710F-1F50-4CE6-8650-C245B2A214DE}" dt="2023-05-17T15:08:38.146" v="2007" actId="478"/>
          <ac:cxnSpMkLst>
            <pc:docMk/>
            <pc:sldMk cId="745253091" sldId="2078"/>
            <ac:cxnSpMk id="8" creationId="{C67FAABD-8D5A-4D69-9E68-FB988BAA2963}"/>
          </ac:cxnSpMkLst>
        </pc:cxnChg>
        <pc:cxnChg chg="add mod">
          <ac:chgData name="Kfoury, Elie" userId="84109d90-edd2-4b66-aa0c-6442e64be8d1" providerId="ADAL" clId="{276B710F-1F50-4CE6-8650-C245B2A214DE}" dt="2023-05-17T14:32:54.126" v="1915" actId="1035"/>
          <ac:cxnSpMkLst>
            <pc:docMk/>
            <pc:sldMk cId="745253091" sldId="2078"/>
            <ac:cxnSpMk id="19" creationId="{9C86B4D9-98DF-0FF5-2EA7-58AD3BF8B580}"/>
          </ac:cxnSpMkLst>
        </pc:cxnChg>
        <pc:cxnChg chg="add mod">
          <ac:chgData name="Kfoury, Elie" userId="84109d90-edd2-4b66-aa0c-6442e64be8d1" providerId="ADAL" clId="{276B710F-1F50-4CE6-8650-C245B2A214DE}" dt="2023-05-17T15:08:38.400" v="2008"/>
          <ac:cxnSpMkLst>
            <pc:docMk/>
            <pc:sldMk cId="745253091" sldId="2078"/>
            <ac:cxnSpMk id="25" creationId="{B2EE3FB5-030D-AA96-D13B-33F3B535BEE3}"/>
          </ac:cxnSpMkLst>
        </pc:cxnChg>
      </pc:sldChg>
      <pc:sldChg chg="addSp delSp modSp add del mod modAnim">
        <pc:chgData name="Kfoury, Elie" userId="84109d90-edd2-4b66-aa0c-6442e64be8d1" providerId="ADAL" clId="{276B710F-1F50-4CE6-8650-C245B2A214DE}" dt="2023-05-16T23:10:08.558" v="1068" actId="47"/>
        <pc:sldMkLst>
          <pc:docMk/>
          <pc:sldMk cId="3901241646" sldId="2079"/>
        </pc:sldMkLst>
        <pc:spChg chg="mod">
          <ac:chgData name="Kfoury, Elie" userId="84109d90-edd2-4b66-aa0c-6442e64be8d1" providerId="ADAL" clId="{276B710F-1F50-4CE6-8650-C245B2A214DE}" dt="2023-05-16T23:06:03.342" v="1054" actId="20577"/>
          <ac:spMkLst>
            <pc:docMk/>
            <pc:sldMk cId="3901241646" sldId="2079"/>
            <ac:spMk id="3" creationId="{0399062B-8C68-F1BC-4B73-BABFEFBA9785}"/>
          </ac:spMkLst>
        </pc:spChg>
        <pc:spChg chg="mod">
          <ac:chgData name="Kfoury, Elie" userId="84109d90-edd2-4b66-aa0c-6442e64be8d1" providerId="ADAL" clId="{276B710F-1F50-4CE6-8650-C245B2A214DE}" dt="2023-05-16T23:04:30.552" v="1040" actId="14100"/>
          <ac:spMkLst>
            <pc:docMk/>
            <pc:sldMk cId="3901241646" sldId="2079"/>
            <ac:spMk id="5" creationId="{CD87F340-966B-7F7E-8018-D64D713A986E}"/>
          </ac:spMkLst>
        </pc:spChg>
        <pc:spChg chg="add mod">
          <ac:chgData name="Kfoury, Elie" userId="84109d90-edd2-4b66-aa0c-6442e64be8d1" providerId="ADAL" clId="{276B710F-1F50-4CE6-8650-C245B2A214DE}" dt="2023-05-16T23:04:41.078" v="1042" actId="1076"/>
          <ac:spMkLst>
            <pc:docMk/>
            <pc:sldMk cId="3901241646" sldId="2079"/>
            <ac:spMk id="13" creationId="{EFCDF009-94DE-B853-6B22-E934FE41FAFE}"/>
          </ac:spMkLst>
        </pc:spChg>
        <pc:spChg chg="mod">
          <ac:chgData name="Kfoury, Elie" userId="84109d90-edd2-4b66-aa0c-6442e64be8d1" providerId="ADAL" clId="{276B710F-1F50-4CE6-8650-C245B2A214DE}" dt="2023-05-16T22:58:53.789" v="984" actId="14100"/>
          <ac:spMkLst>
            <pc:docMk/>
            <pc:sldMk cId="3901241646" sldId="2079"/>
            <ac:spMk id="19" creationId="{5E530465-2F9A-4751-DCE7-23C5638AB93A}"/>
          </ac:spMkLst>
        </pc:spChg>
        <pc:spChg chg="mod">
          <ac:chgData name="Kfoury, Elie" userId="84109d90-edd2-4b66-aa0c-6442e64be8d1" providerId="ADAL" clId="{276B710F-1F50-4CE6-8650-C245B2A214DE}" dt="2023-05-16T22:59:00.419" v="987" actId="1076"/>
          <ac:spMkLst>
            <pc:docMk/>
            <pc:sldMk cId="3901241646" sldId="2079"/>
            <ac:spMk id="30" creationId="{34BDE50C-003A-4E27-A99A-D8ED6BB966A7}"/>
          </ac:spMkLst>
        </pc:spChg>
        <pc:spChg chg="mod">
          <ac:chgData name="Kfoury, Elie" userId="84109d90-edd2-4b66-aa0c-6442e64be8d1" providerId="ADAL" clId="{276B710F-1F50-4CE6-8650-C245B2A214DE}" dt="2023-05-16T23:04:41.078" v="1042" actId="1076"/>
          <ac:spMkLst>
            <pc:docMk/>
            <pc:sldMk cId="3901241646" sldId="2079"/>
            <ac:spMk id="44" creationId="{69CA6B1B-3CD3-BFAB-9252-7591B8B2496B}"/>
          </ac:spMkLst>
        </pc:spChg>
        <pc:spChg chg="mod">
          <ac:chgData name="Kfoury, Elie" userId="84109d90-edd2-4b66-aa0c-6442e64be8d1" providerId="ADAL" clId="{276B710F-1F50-4CE6-8650-C245B2A214DE}" dt="2023-05-16T22:57:38.061" v="963" actId="1038"/>
          <ac:spMkLst>
            <pc:docMk/>
            <pc:sldMk cId="3901241646" sldId="2079"/>
            <ac:spMk id="45" creationId="{E42E18DF-A540-1315-BF33-8E52BE150C81}"/>
          </ac:spMkLst>
        </pc:spChg>
        <pc:spChg chg="mod">
          <ac:chgData name="Kfoury, Elie" userId="84109d90-edd2-4b66-aa0c-6442e64be8d1" providerId="ADAL" clId="{276B710F-1F50-4CE6-8650-C245B2A214DE}" dt="2023-05-16T23:04:32.470" v="1041" actId="1076"/>
          <ac:spMkLst>
            <pc:docMk/>
            <pc:sldMk cId="3901241646" sldId="2079"/>
            <ac:spMk id="46" creationId="{83F9A3CB-6643-701F-3BF8-52CB000C18A5}"/>
          </ac:spMkLst>
        </pc:spChg>
        <pc:spChg chg="mod">
          <ac:chgData name="Kfoury, Elie" userId="84109d90-edd2-4b66-aa0c-6442e64be8d1" providerId="ADAL" clId="{276B710F-1F50-4CE6-8650-C245B2A214DE}" dt="2023-05-16T22:59:18.925" v="1007" actId="1076"/>
          <ac:spMkLst>
            <pc:docMk/>
            <pc:sldMk cId="3901241646" sldId="2079"/>
            <ac:spMk id="54" creationId="{1E0F69BB-4BD7-890F-27B7-C23F9EDE1019}"/>
          </ac:spMkLst>
        </pc:spChg>
        <pc:picChg chg="add mod">
          <ac:chgData name="Kfoury, Elie" userId="84109d90-edd2-4b66-aa0c-6442e64be8d1" providerId="ADAL" clId="{276B710F-1F50-4CE6-8650-C245B2A214DE}" dt="2023-05-16T23:01:12.444" v="1016" actId="1076"/>
          <ac:picMkLst>
            <pc:docMk/>
            <pc:sldMk cId="3901241646" sldId="2079"/>
            <ac:picMk id="9" creationId="{B864D44D-DC66-8EBC-CA11-F1694B037BE5}"/>
          </ac:picMkLst>
        </pc:picChg>
        <pc:picChg chg="add mod">
          <ac:chgData name="Kfoury, Elie" userId="84109d90-edd2-4b66-aa0c-6442e64be8d1" providerId="ADAL" clId="{276B710F-1F50-4CE6-8650-C245B2A214DE}" dt="2023-05-16T23:01:16.007" v="1018" actId="571"/>
          <ac:picMkLst>
            <pc:docMk/>
            <pc:sldMk cId="3901241646" sldId="2079"/>
            <ac:picMk id="11" creationId="{B67E92EB-3625-7BEC-FAF4-557EE59FDE6F}"/>
          </ac:picMkLst>
        </pc:picChg>
        <pc:picChg chg="mod">
          <ac:chgData name="Kfoury, Elie" userId="84109d90-edd2-4b66-aa0c-6442e64be8d1" providerId="ADAL" clId="{276B710F-1F50-4CE6-8650-C245B2A214DE}" dt="2023-05-16T22:59:10.025" v="1002" actId="1035"/>
          <ac:picMkLst>
            <pc:docMk/>
            <pc:sldMk cId="3901241646" sldId="2079"/>
            <ac:picMk id="23" creationId="{E593BCFF-FA1F-5298-A577-1A9087683275}"/>
          </ac:picMkLst>
        </pc:picChg>
        <pc:picChg chg="mod">
          <ac:chgData name="Kfoury, Elie" userId="84109d90-edd2-4b66-aa0c-6442e64be8d1" providerId="ADAL" clId="{276B710F-1F50-4CE6-8650-C245B2A214DE}" dt="2023-05-16T22:59:12.132" v="1003" actId="14100"/>
          <ac:picMkLst>
            <pc:docMk/>
            <pc:sldMk cId="3901241646" sldId="2079"/>
            <ac:picMk id="27" creationId="{6822CADF-9196-ED12-A910-590ED5AC2C51}"/>
          </ac:picMkLst>
        </pc:picChg>
        <pc:picChg chg="del mod">
          <ac:chgData name="Kfoury, Elie" userId="84109d90-edd2-4b66-aa0c-6442e64be8d1" providerId="ADAL" clId="{276B710F-1F50-4CE6-8650-C245B2A214DE}" dt="2023-05-16T23:09:44.706" v="1067" actId="478"/>
          <ac:picMkLst>
            <pc:docMk/>
            <pc:sldMk cId="3901241646" sldId="2079"/>
            <ac:picMk id="34" creationId="{9154A45A-8F2C-CF9D-914C-BF25758ECDB0}"/>
          </ac:picMkLst>
        </pc:picChg>
        <pc:picChg chg="del mod">
          <ac:chgData name="Kfoury, Elie" userId="84109d90-edd2-4b66-aa0c-6442e64be8d1" providerId="ADAL" clId="{276B710F-1F50-4CE6-8650-C245B2A214DE}" dt="2023-05-16T23:09:44.706" v="1067" actId="478"/>
          <ac:picMkLst>
            <pc:docMk/>
            <pc:sldMk cId="3901241646" sldId="2079"/>
            <ac:picMk id="36" creationId="{99C894D0-B006-5A37-0784-80D390EC97BD}"/>
          </ac:picMkLst>
        </pc:picChg>
        <pc:picChg chg="del mod">
          <ac:chgData name="Kfoury, Elie" userId="84109d90-edd2-4b66-aa0c-6442e64be8d1" providerId="ADAL" clId="{276B710F-1F50-4CE6-8650-C245B2A214DE}" dt="2023-05-16T23:09:44.706" v="1067" actId="478"/>
          <ac:picMkLst>
            <pc:docMk/>
            <pc:sldMk cId="3901241646" sldId="2079"/>
            <ac:picMk id="38" creationId="{34B404DB-78A5-8AF6-CC75-9C759AA8030E}"/>
          </ac:picMkLst>
        </pc:picChg>
        <pc:picChg chg="del mod">
          <ac:chgData name="Kfoury, Elie" userId="84109d90-edd2-4b66-aa0c-6442e64be8d1" providerId="ADAL" clId="{276B710F-1F50-4CE6-8650-C245B2A214DE}" dt="2023-05-16T23:09:44.706" v="1067" actId="478"/>
          <ac:picMkLst>
            <pc:docMk/>
            <pc:sldMk cId="3901241646" sldId="2079"/>
            <ac:picMk id="41" creationId="{7E4FA230-AF48-1E2E-A246-214229025C0F}"/>
          </ac:picMkLst>
        </pc:picChg>
        <pc:picChg chg="mod">
          <ac:chgData name="Kfoury, Elie" userId="84109d90-edd2-4b66-aa0c-6442e64be8d1" providerId="ADAL" clId="{276B710F-1F50-4CE6-8650-C245B2A214DE}" dt="2023-05-16T23:01:14.429" v="1017" actId="1076"/>
          <ac:picMkLst>
            <pc:docMk/>
            <pc:sldMk cId="3901241646" sldId="2079"/>
            <ac:picMk id="55" creationId="{6E742FF0-B50E-7767-3002-D2C41E165E95}"/>
          </ac:picMkLst>
        </pc:picChg>
        <pc:picChg chg="del mod">
          <ac:chgData name="Kfoury, Elie" userId="84109d90-edd2-4b66-aa0c-6442e64be8d1" providerId="ADAL" clId="{276B710F-1F50-4CE6-8650-C245B2A214DE}" dt="2023-05-16T23:09:44.706" v="1067" actId="478"/>
          <ac:picMkLst>
            <pc:docMk/>
            <pc:sldMk cId="3901241646" sldId="2079"/>
            <ac:picMk id="56" creationId="{1E3EDD71-B44C-E72E-FA6E-5E7A9BC10A57}"/>
          </ac:picMkLst>
        </pc:picChg>
        <pc:cxnChg chg="mod">
          <ac:chgData name="Kfoury, Elie" userId="84109d90-edd2-4b66-aa0c-6442e64be8d1" providerId="ADAL" clId="{276B710F-1F50-4CE6-8650-C245B2A214DE}" dt="2023-05-16T22:58:39.486" v="970" actId="14100"/>
          <ac:cxnSpMkLst>
            <pc:docMk/>
            <pc:sldMk cId="3901241646" sldId="2079"/>
            <ac:cxnSpMk id="39" creationId="{1AAB9CB4-22EC-8F5D-5923-88FD22808758}"/>
          </ac:cxnSpMkLst>
        </pc:cxnChg>
        <pc:cxnChg chg="mod">
          <ac:chgData name="Kfoury, Elie" userId="84109d90-edd2-4b66-aa0c-6442e64be8d1" providerId="ADAL" clId="{276B710F-1F50-4CE6-8650-C245B2A214DE}" dt="2023-05-16T22:58:42.022" v="971" actId="14100"/>
          <ac:cxnSpMkLst>
            <pc:docMk/>
            <pc:sldMk cId="3901241646" sldId="2079"/>
            <ac:cxnSpMk id="40" creationId="{23DB280D-9267-74C0-1627-8213D9A1DE24}"/>
          </ac:cxnSpMkLst>
        </pc:cxnChg>
        <pc:cxnChg chg="mod">
          <ac:chgData name="Kfoury, Elie" userId="84109d90-edd2-4b66-aa0c-6442e64be8d1" providerId="ADAL" clId="{276B710F-1F50-4CE6-8650-C245B2A214DE}" dt="2023-05-16T22:59:17.565" v="1006" actId="1036"/>
          <ac:cxnSpMkLst>
            <pc:docMk/>
            <pc:sldMk cId="3901241646" sldId="2079"/>
            <ac:cxnSpMk id="53" creationId="{CD75E980-73F0-1D09-D455-BD6B6FAB6CA3}"/>
          </ac:cxnSpMkLst>
        </pc:cxnChg>
      </pc:sldChg>
      <pc:sldChg chg="modSp add mod">
        <pc:chgData name="Kfoury, Elie" userId="84109d90-edd2-4b66-aa0c-6442e64be8d1" providerId="ADAL" clId="{276B710F-1F50-4CE6-8650-C245B2A214DE}" dt="2023-05-17T14:18:14.147" v="1847" actId="6549"/>
        <pc:sldMkLst>
          <pc:docMk/>
          <pc:sldMk cId="2977278573" sldId="2080"/>
        </pc:sldMkLst>
        <pc:spChg chg="mod">
          <ac:chgData name="Kfoury, Elie" userId="84109d90-edd2-4b66-aa0c-6442e64be8d1" providerId="ADAL" clId="{276B710F-1F50-4CE6-8650-C245B2A214DE}" dt="2023-05-17T14:18:14.147" v="1847" actId="6549"/>
          <ac:spMkLst>
            <pc:docMk/>
            <pc:sldMk cId="2977278573" sldId="2080"/>
            <ac:spMk id="12" creationId="{61EDAAD2-235B-4BA9-82E4-729A161D1B45}"/>
          </ac:spMkLst>
        </pc:spChg>
      </pc:sldChg>
      <pc:sldChg chg="addSp delSp modSp add del mod">
        <pc:chgData name="Kfoury, Elie" userId="84109d90-edd2-4b66-aa0c-6442e64be8d1" providerId="ADAL" clId="{276B710F-1F50-4CE6-8650-C245B2A214DE}" dt="2023-05-17T14:05:56.928" v="1684" actId="2696"/>
        <pc:sldMkLst>
          <pc:docMk/>
          <pc:sldMk cId="3011878919" sldId="2080"/>
        </pc:sldMkLst>
        <pc:spChg chg="add mod">
          <ac:chgData name="Kfoury, Elie" userId="84109d90-edd2-4b66-aa0c-6442e64be8d1" providerId="ADAL" clId="{276B710F-1F50-4CE6-8650-C245B2A214DE}" dt="2023-05-16T23:24:56.680" v="1084" actId="1038"/>
          <ac:spMkLst>
            <pc:docMk/>
            <pc:sldMk cId="3011878919" sldId="2080"/>
            <ac:spMk id="3" creationId="{A7546C47-CED3-7010-322F-326AD096BE32}"/>
          </ac:spMkLst>
        </pc:spChg>
        <pc:spChg chg="del mod">
          <ac:chgData name="Kfoury, Elie" userId="84109d90-edd2-4b66-aa0c-6442e64be8d1" providerId="ADAL" clId="{276B710F-1F50-4CE6-8650-C245B2A214DE}" dt="2023-05-16T22:57:40.666" v="964" actId="478"/>
          <ac:spMkLst>
            <pc:docMk/>
            <pc:sldMk cId="3011878919" sldId="2080"/>
            <ac:spMk id="45" creationId="{E42E18DF-A540-1315-BF33-8E52BE150C81}"/>
          </ac:spMkLst>
        </pc:spChg>
        <pc:picChg chg="mod">
          <ac:chgData name="Kfoury, Elie" userId="84109d90-edd2-4b66-aa0c-6442e64be8d1" providerId="ADAL" clId="{276B710F-1F50-4CE6-8650-C245B2A214DE}" dt="2023-05-16T23:24:55.325" v="1080" actId="1038"/>
          <ac:picMkLst>
            <pc:docMk/>
            <pc:sldMk cId="3011878919" sldId="2080"/>
            <ac:picMk id="37" creationId="{208175F8-D525-7779-E0FB-174C1A57C0FA}"/>
          </ac:picMkLst>
        </pc:picChg>
      </pc:sldChg>
      <pc:sldChg chg="modSp add mod">
        <pc:chgData name="Kfoury, Elie" userId="84109d90-edd2-4b66-aa0c-6442e64be8d1" providerId="ADAL" clId="{276B710F-1F50-4CE6-8650-C245B2A214DE}" dt="2023-05-17T14:18:33.942" v="1851" actId="255"/>
        <pc:sldMkLst>
          <pc:docMk/>
          <pc:sldMk cId="336691159" sldId="2082"/>
        </pc:sldMkLst>
        <pc:spChg chg="mod">
          <ac:chgData name="Kfoury, Elie" userId="84109d90-edd2-4b66-aa0c-6442e64be8d1" providerId="ADAL" clId="{276B710F-1F50-4CE6-8650-C245B2A214DE}" dt="2023-05-17T14:18:33.942" v="1851" actId="255"/>
          <ac:spMkLst>
            <pc:docMk/>
            <pc:sldMk cId="336691159" sldId="2082"/>
            <ac:spMk id="12" creationId="{61EDAAD2-235B-4BA9-82E4-729A161D1B45}"/>
          </ac:spMkLst>
        </pc:spChg>
      </pc:sldChg>
      <pc:sldChg chg="addSp delSp modSp add del mod">
        <pc:chgData name="Kfoury, Elie" userId="84109d90-edd2-4b66-aa0c-6442e64be8d1" providerId="ADAL" clId="{276B710F-1F50-4CE6-8650-C245B2A214DE}" dt="2023-05-17T14:00:31.572" v="1638" actId="2696"/>
        <pc:sldMkLst>
          <pc:docMk/>
          <pc:sldMk cId="649189392" sldId="2082"/>
        </pc:sldMkLst>
        <pc:spChg chg="mod">
          <ac:chgData name="Kfoury, Elie" userId="84109d90-edd2-4b66-aa0c-6442e64be8d1" providerId="ADAL" clId="{276B710F-1F50-4CE6-8650-C245B2A214DE}" dt="2023-05-16T23:43:32.610" v="1304" actId="20577"/>
          <ac:spMkLst>
            <pc:docMk/>
            <pc:sldMk cId="649189392" sldId="2082"/>
            <ac:spMk id="2" creationId="{C9E7A209-383F-4C01-82CC-D2F99971FC58}"/>
          </ac:spMkLst>
        </pc:spChg>
        <pc:spChg chg="add mod">
          <ac:chgData name="Kfoury, Elie" userId="84109d90-edd2-4b66-aa0c-6442e64be8d1" providerId="ADAL" clId="{276B710F-1F50-4CE6-8650-C245B2A214DE}" dt="2023-05-16T23:43:04.145" v="1296" actId="1038"/>
          <ac:spMkLst>
            <pc:docMk/>
            <pc:sldMk cId="649189392" sldId="2082"/>
            <ac:spMk id="8" creationId="{AA56ADEF-9D17-C510-371F-14137940CAAC}"/>
          </ac:spMkLst>
        </pc:spChg>
        <pc:spChg chg="del">
          <ac:chgData name="Kfoury, Elie" userId="84109d90-edd2-4b66-aa0c-6442e64be8d1" providerId="ADAL" clId="{276B710F-1F50-4CE6-8650-C245B2A214DE}" dt="2023-05-16T23:26:25.374" v="1143" actId="478"/>
          <ac:spMkLst>
            <pc:docMk/>
            <pc:sldMk cId="649189392" sldId="2082"/>
            <ac:spMk id="9" creationId="{602D972E-DBC6-0621-C654-9B8AAD8DAB45}"/>
          </ac:spMkLst>
        </pc:spChg>
        <pc:spChg chg="mod">
          <ac:chgData name="Kfoury, Elie" userId="84109d90-edd2-4b66-aa0c-6442e64be8d1" providerId="ADAL" clId="{276B710F-1F50-4CE6-8650-C245B2A214DE}" dt="2023-05-16T23:55:59.177" v="1637" actId="114"/>
          <ac:spMkLst>
            <pc:docMk/>
            <pc:sldMk cId="649189392" sldId="2082"/>
            <ac:spMk id="12" creationId="{61EDAAD2-235B-4BA9-82E4-729A161D1B45}"/>
          </ac:spMkLst>
        </pc:spChg>
        <pc:spChg chg="add del mod">
          <ac:chgData name="Kfoury, Elie" userId="84109d90-edd2-4b66-aa0c-6442e64be8d1" providerId="ADAL" clId="{276B710F-1F50-4CE6-8650-C245B2A214DE}" dt="2023-05-16T23:34:47.303" v="1158" actId="478"/>
          <ac:spMkLst>
            <pc:docMk/>
            <pc:sldMk cId="649189392" sldId="2082"/>
            <ac:spMk id="15" creationId="{9E7D646C-D72A-8D34-16B6-DFF082D57C99}"/>
          </ac:spMkLst>
        </pc:spChg>
        <pc:spChg chg="add mod">
          <ac:chgData name="Kfoury, Elie" userId="84109d90-edd2-4b66-aa0c-6442e64be8d1" providerId="ADAL" clId="{276B710F-1F50-4CE6-8650-C245B2A214DE}" dt="2023-05-16T23:43:04.145" v="1296" actId="1038"/>
          <ac:spMkLst>
            <pc:docMk/>
            <pc:sldMk cId="649189392" sldId="2082"/>
            <ac:spMk id="17" creationId="{9B601510-EB51-D5EC-FB4F-1DC4E0537472}"/>
          </ac:spMkLst>
        </pc:spChg>
        <pc:spChg chg="add mod">
          <ac:chgData name="Kfoury, Elie" userId="84109d90-edd2-4b66-aa0c-6442e64be8d1" providerId="ADAL" clId="{276B710F-1F50-4CE6-8650-C245B2A214DE}" dt="2023-05-16T23:44:25.748" v="1339" actId="1038"/>
          <ac:spMkLst>
            <pc:docMk/>
            <pc:sldMk cId="649189392" sldId="2082"/>
            <ac:spMk id="22" creationId="{55F58C3F-D5CC-6929-5B28-84F19C708D79}"/>
          </ac:spMkLst>
        </pc:spChg>
        <pc:spChg chg="add del mod">
          <ac:chgData name="Kfoury, Elie" userId="84109d90-edd2-4b66-aa0c-6442e64be8d1" providerId="ADAL" clId="{276B710F-1F50-4CE6-8650-C245B2A214DE}" dt="2023-05-16T23:34:51.983" v="1164" actId="478"/>
          <ac:spMkLst>
            <pc:docMk/>
            <pc:sldMk cId="649189392" sldId="2082"/>
            <ac:spMk id="26" creationId="{2E6123EB-A74A-8FD7-D2A8-BBDEE2F7A274}"/>
          </ac:spMkLst>
        </pc:spChg>
        <pc:spChg chg="add del mod">
          <ac:chgData name="Kfoury, Elie" userId="84109d90-edd2-4b66-aa0c-6442e64be8d1" providerId="ADAL" clId="{276B710F-1F50-4CE6-8650-C245B2A214DE}" dt="2023-05-16T23:34:49.688" v="1161" actId="478"/>
          <ac:spMkLst>
            <pc:docMk/>
            <pc:sldMk cId="649189392" sldId="2082"/>
            <ac:spMk id="27" creationId="{26B693CD-DB8A-1F10-6DA4-D7551F7E24F0}"/>
          </ac:spMkLst>
        </pc:spChg>
        <pc:spChg chg="add mod">
          <ac:chgData name="Kfoury, Elie" userId="84109d90-edd2-4b66-aa0c-6442e64be8d1" providerId="ADAL" clId="{276B710F-1F50-4CE6-8650-C245B2A214DE}" dt="2023-05-16T23:53:25.185" v="1502" actId="1076"/>
          <ac:spMkLst>
            <pc:docMk/>
            <pc:sldMk cId="649189392" sldId="2082"/>
            <ac:spMk id="28" creationId="{85F89C49-1A40-F765-015F-7E22A9C77526}"/>
          </ac:spMkLst>
        </pc:spChg>
        <pc:spChg chg="add mod">
          <ac:chgData name="Kfoury, Elie" userId="84109d90-edd2-4b66-aa0c-6442e64be8d1" providerId="ADAL" clId="{276B710F-1F50-4CE6-8650-C245B2A214DE}" dt="2023-05-16T23:34:37.486" v="1155"/>
          <ac:spMkLst>
            <pc:docMk/>
            <pc:sldMk cId="649189392" sldId="2082"/>
            <ac:spMk id="29" creationId="{24188A85-EE55-F7FE-79E4-D2F46F719229}"/>
          </ac:spMkLst>
        </pc:spChg>
        <pc:spChg chg="add del mod">
          <ac:chgData name="Kfoury, Elie" userId="84109d90-edd2-4b66-aa0c-6442e64be8d1" providerId="ADAL" clId="{276B710F-1F50-4CE6-8650-C245B2A214DE}" dt="2023-05-16T23:34:42.823" v="1156" actId="478"/>
          <ac:spMkLst>
            <pc:docMk/>
            <pc:sldMk cId="649189392" sldId="2082"/>
            <ac:spMk id="30" creationId="{DAA617F4-B584-E246-3243-F68A1E7F219C}"/>
          </ac:spMkLst>
        </pc:spChg>
        <pc:spChg chg="add del mod">
          <ac:chgData name="Kfoury, Elie" userId="84109d90-edd2-4b66-aa0c-6442e64be8d1" providerId="ADAL" clId="{276B710F-1F50-4CE6-8650-C245B2A214DE}" dt="2023-05-16T23:34:43.995" v="1157" actId="478"/>
          <ac:spMkLst>
            <pc:docMk/>
            <pc:sldMk cId="649189392" sldId="2082"/>
            <ac:spMk id="31" creationId="{27C42D4F-2FCD-F5E2-5E74-082E98253C1E}"/>
          </ac:spMkLst>
        </pc:spChg>
        <pc:spChg chg="add del mod">
          <ac:chgData name="Kfoury, Elie" userId="84109d90-edd2-4b66-aa0c-6442e64be8d1" providerId="ADAL" clId="{276B710F-1F50-4CE6-8650-C245B2A214DE}" dt="2023-05-16T23:34:49.688" v="1161" actId="478"/>
          <ac:spMkLst>
            <pc:docMk/>
            <pc:sldMk cId="649189392" sldId="2082"/>
            <ac:spMk id="32" creationId="{F60944F2-B41D-0DF9-7EEA-4DE1736A4DA1}"/>
          </ac:spMkLst>
        </pc:spChg>
        <pc:spChg chg="add del mod">
          <ac:chgData name="Kfoury, Elie" userId="84109d90-edd2-4b66-aa0c-6442e64be8d1" providerId="ADAL" clId="{276B710F-1F50-4CE6-8650-C245B2A214DE}" dt="2023-05-16T23:34:50.830" v="1163" actId="478"/>
          <ac:spMkLst>
            <pc:docMk/>
            <pc:sldMk cId="649189392" sldId="2082"/>
            <ac:spMk id="33" creationId="{77E4FFE0-0B8A-7ADA-E11E-CC1078310457}"/>
          </ac:spMkLst>
        </pc:spChg>
        <pc:spChg chg="add mod">
          <ac:chgData name="Kfoury, Elie" userId="84109d90-edd2-4b66-aa0c-6442e64be8d1" providerId="ADAL" clId="{276B710F-1F50-4CE6-8650-C245B2A214DE}" dt="2023-05-16T23:34:37.486" v="1155"/>
          <ac:spMkLst>
            <pc:docMk/>
            <pc:sldMk cId="649189392" sldId="2082"/>
            <ac:spMk id="39" creationId="{E4D875CF-3AEF-76A0-5A69-DBC3B52468FF}"/>
          </ac:spMkLst>
        </pc:spChg>
        <pc:spChg chg="add mod">
          <ac:chgData name="Kfoury, Elie" userId="84109d90-edd2-4b66-aa0c-6442e64be8d1" providerId="ADAL" clId="{276B710F-1F50-4CE6-8650-C245B2A214DE}" dt="2023-05-16T23:43:04.145" v="1296" actId="1038"/>
          <ac:spMkLst>
            <pc:docMk/>
            <pc:sldMk cId="649189392" sldId="2082"/>
            <ac:spMk id="40" creationId="{0B4284DF-9AEE-74E6-6BAF-5117EDF9738A}"/>
          </ac:spMkLst>
        </pc:spChg>
        <pc:spChg chg="add mod">
          <ac:chgData name="Kfoury, Elie" userId="84109d90-edd2-4b66-aa0c-6442e64be8d1" providerId="ADAL" clId="{276B710F-1F50-4CE6-8650-C245B2A214DE}" dt="2023-05-16T23:42:18.121" v="1278" actId="1076"/>
          <ac:spMkLst>
            <pc:docMk/>
            <pc:sldMk cId="649189392" sldId="2082"/>
            <ac:spMk id="45" creationId="{A9712614-9F2C-90FD-0115-7BC9C2E1EF88}"/>
          </ac:spMkLst>
        </pc:spChg>
        <pc:spChg chg="add del">
          <ac:chgData name="Kfoury, Elie" userId="84109d90-edd2-4b66-aa0c-6442e64be8d1" providerId="ADAL" clId="{276B710F-1F50-4CE6-8650-C245B2A214DE}" dt="2023-05-16T23:38:29.874" v="1236" actId="11529"/>
          <ac:spMkLst>
            <pc:docMk/>
            <pc:sldMk cId="649189392" sldId="2082"/>
            <ac:spMk id="53" creationId="{4F400312-7989-FDDC-3AE3-62F9647B7446}"/>
          </ac:spMkLst>
        </pc:spChg>
        <pc:spChg chg="add mod">
          <ac:chgData name="Kfoury, Elie" userId="84109d90-edd2-4b66-aa0c-6442e64be8d1" providerId="ADAL" clId="{276B710F-1F50-4CE6-8650-C245B2A214DE}" dt="2023-05-16T23:41:38.016" v="1271" actId="1076"/>
          <ac:spMkLst>
            <pc:docMk/>
            <pc:sldMk cId="649189392" sldId="2082"/>
            <ac:spMk id="61" creationId="{62467628-ED91-6607-180F-E227DF5AC802}"/>
          </ac:spMkLst>
        </pc:spChg>
        <pc:picChg chg="add mod">
          <ac:chgData name="Kfoury, Elie" userId="84109d90-edd2-4b66-aa0c-6442e64be8d1" providerId="ADAL" clId="{276B710F-1F50-4CE6-8650-C245B2A214DE}" dt="2023-05-16T23:53:05.667" v="1499" actId="1076"/>
          <ac:picMkLst>
            <pc:docMk/>
            <pc:sldMk cId="649189392" sldId="2082"/>
            <ac:picMk id="5" creationId="{71A4BBD7-F4CE-1BA2-D0F4-D9EE1E716D69}"/>
          </ac:picMkLst>
        </pc:picChg>
        <pc:picChg chg="add mod">
          <ac:chgData name="Kfoury, Elie" userId="84109d90-edd2-4b66-aa0c-6442e64be8d1" providerId="ADAL" clId="{276B710F-1F50-4CE6-8650-C245B2A214DE}" dt="2023-05-16T23:43:04.145" v="1296" actId="1038"/>
          <ac:picMkLst>
            <pc:docMk/>
            <pc:sldMk cId="649189392" sldId="2082"/>
            <ac:picMk id="13" creationId="{80AAAA9E-BB0E-DD4B-5DEF-78FEAAFB216B}"/>
          </ac:picMkLst>
        </pc:picChg>
        <pc:picChg chg="add del mod">
          <ac:chgData name="Kfoury, Elie" userId="84109d90-edd2-4b66-aa0c-6442e64be8d1" providerId="ADAL" clId="{276B710F-1F50-4CE6-8650-C245B2A214DE}" dt="2023-05-16T23:35:15.254" v="1181" actId="478"/>
          <ac:picMkLst>
            <pc:docMk/>
            <pc:sldMk cId="649189392" sldId="2082"/>
            <ac:picMk id="14" creationId="{FA45D931-5842-F428-A0EB-80E0767D71F2}"/>
          </ac:picMkLst>
        </pc:picChg>
        <pc:picChg chg="add mod">
          <ac:chgData name="Kfoury, Elie" userId="84109d90-edd2-4b66-aa0c-6442e64be8d1" providerId="ADAL" clId="{276B710F-1F50-4CE6-8650-C245B2A214DE}" dt="2023-05-16T23:43:04.145" v="1296" actId="1038"/>
          <ac:picMkLst>
            <pc:docMk/>
            <pc:sldMk cId="649189392" sldId="2082"/>
            <ac:picMk id="16" creationId="{EA200F52-FBD7-1DC4-770B-D0D56C10753B}"/>
          </ac:picMkLst>
        </pc:picChg>
        <pc:picChg chg="add mod">
          <ac:chgData name="Kfoury, Elie" userId="84109d90-edd2-4b66-aa0c-6442e64be8d1" providerId="ADAL" clId="{276B710F-1F50-4CE6-8650-C245B2A214DE}" dt="2023-05-16T23:42:47.081" v="1282" actId="1076"/>
          <ac:picMkLst>
            <pc:docMk/>
            <pc:sldMk cId="649189392" sldId="2082"/>
            <ac:picMk id="20" creationId="{38B49A40-6723-100D-5F26-CBB1269F8113}"/>
          </ac:picMkLst>
        </pc:picChg>
        <pc:picChg chg="add del mod">
          <ac:chgData name="Kfoury, Elie" userId="84109d90-edd2-4b66-aa0c-6442e64be8d1" providerId="ADAL" clId="{276B710F-1F50-4CE6-8650-C245B2A214DE}" dt="2023-05-16T23:34:48.306" v="1160" actId="478"/>
          <ac:picMkLst>
            <pc:docMk/>
            <pc:sldMk cId="649189392" sldId="2082"/>
            <ac:picMk id="23" creationId="{AE562D49-7C1F-54A7-F5DC-70BFF6B9BD10}"/>
          </ac:picMkLst>
        </pc:picChg>
        <pc:picChg chg="add del mod">
          <ac:chgData name="Kfoury, Elie" userId="84109d90-edd2-4b66-aa0c-6442e64be8d1" providerId="ADAL" clId="{276B710F-1F50-4CE6-8650-C245B2A214DE}" dt="2023-05-16T23:34:47.932" v="1159" actId="478"/>
          <ac:picMkLst>
            <pc:docMk/>
            <pc:sldMk cId="649189392" sldId="2082"/>
            <ac:picMk id="24" creationId="{BA586EC1-C9FD-3C23-4682-18E6BE13C2C7}"/>
          </ac:picMkLst>
        </pc:picChg>
        <pc:picChg chg="add del mod">
          <ac:chgData name="Kfoury, Elie" userId="84109d90-edd2-4b66-aa0c-6442e64be8d1" providerId="ADAL" clId="{276B710F-1F50-4CE6-8650-C245B2A214DE}" dt="2023-05-16T23:34:52.613" v="1165" actId="478"/>
          <ac:picMkLst>
            <pc:docMk/>
            <pc:sldMk cId="649189392" sldId="2082"/>
            <ac:picMk id="25" creationId="{208BB7F8-1EE8-C406-8837-C8AB27E636E1}"/>
          </ac:picMkLst>
        </pc:picChg>
        <pc:picChg chg="add mod">
          <ac:chgData name="Kfoury, Elie" userId="84109d90-edd2-4b66-aa0c-6442e64be8d1" providerId="ADAL" clId="{276B710F-1F50-4CE6-8650-C245B2A214DE}" dt="2023-05-16T23:34:37.486" v="1155"/>
          <ac:picMkLst>
            <pc:docMk/>
            <pc:sldMk cId="649189392" sldId="2082"/>
            <ac:picMk id="35" creationId="{C67A3A15-6C50-EB31-E61F-C724073B2970}"/>
          </ac:picMkLst>
        </pc:picChg>
        <pc:picChg chg="add del mod">
          <ac:chgData name="Kfoury, Elie" userId="84109d90-edd2-4b66-aa0c-6442e64be8d1" providerId="ADAL" clId="{276B710F-1F50-4CE6-8650-C245B2A214DE}" dt="2023-05-16T23:35:41.243" v="1190" actId="478"/>
          <ac:picMkLst>
            <pc:docMk/>
            <pc:sldMk cId="649189392" sldId="2082"/>
            <ac:picMk id="36" creationId="{C587FF92-9FAB-1994-F560-7DC1E1BBB160}"/>
          </ac:picMkLst>
        </pc:picChg>
        <pc:picChg chg="add del mod">
          <ac:chgData name="Kfoury, Elie" userId="84109d90-edd2-4b66-aa0c-6442e64be8d1" providerId="ADAL" clId="{276B710F-1F50-4CE6-8650-C245B2A214DE}" dt="2023-05-16T23:34:42.823" v="1156" actId="478"/>
          <ac:picMkLst>
            <pc:docMk/>
            <pc:sldMk cId="649189392" sldId="2082"/>
            <ac:picMk id="37" creationId="{719C4CF5-B2FA-838B-EC70-C753925D4777}"/>
          </ac:picMkLst>
        </pc:picChg>
        <pc:picChg chg="add del mod">
          <ac:chgData name="Kfoury, Elie" userId="84109d90-edd2-4b66-aa0c-6442e64be8d1" providerId="ADAL" clId="{276B710F-1F50-4CE6-8650-C245B2A214DE}" dt="2023-05-16T23:34:42.823" v="1156" actId="478"/>
          <ac:picMkLst>
            <pc:docMk/>
            <pc:sldMk cId="649189392" sldId="2082"/>
            <ac:picMk id="38" creationId="{EA1BEB2E-A576-F014-2C7C-B002312B7489}"/>
          </ac:picMkLst>
        </pc:picChg>
        <pc:picChg chg="add mod">
          <ac:chgData name="Kfoury, Elie" userId="84109d90-edd2-4b66-aa0c-6442e64be8d1" providerId="ADAL" clId="{276B710F-1F50-4CE6-8650-C245B2A214DE}" dt="2023-05-16T23:43:04.145" v="1296" actId="1038"/>
          <ac:picMkLst>
            <pc:docMk/>
            <pc:sldMk cId="649189392" sldId="2082"/>
            <ac:picMk id="46" creationId="{5164C62D-2887-D87D-4740-3309B1B9E2F3}"/>
          </ac:picMkLst>
        </pc:picChg>
        <pc:picChg chg="add mod">
          <ac:chgData name="Kfoury, Elie" userId="84109d90-edd2-4b66-aa0c-6442e64be8d1" providerId="ADAL" clId="{276B710F-1F50-4CE6-8650-C245B2A214DE}" dt="2023-05-16T23:43:04.145" v="1296" actId="1038"/>
          <ac:picMkLst>
            <pc:docMk/>
            <pc:sldMk cId="649189392" sldId="2082"/>
            <ac:picMk id="47" creationId="{438A4048-2A82-4BE4-65EA-CF1ED646EB9D}"/>
          </ac:picMkLst>
        </pc:picChg>
        <pc:picChg chg="add mod">
          <ac:chgData name="Kfoury, Elie" userId="84109d90-edd2-4b66-aa0c-6442e64be8d1" providerId="ADAL" clId="{276B710F-1F50-4CE6-8650-C245B2A214DE}" dt="2023-05-16T23:43:04.145" v="1296" actId="1038"/>
          <ac:picMkLst>
            <pc:docMk/>
            <pc:sldMk cId="649189392" sldId="2082"/>
            <ac:picMk id="48" creationId="{202E46F9-04B9-59FB-70C2-5E70D097A6E2}"/>
          </ac:picMkLst>
        </pc:picChg>
        <pc:picChg chg="add mod ord">
          <ac:chgData name="Kfoury, Elie" userId="84109d90-edd2-4b66-aa0c-6442e64be8d1" providerId="ADAL" clId="{276B710F-1F50-4CE6-8650-C245B2A214DE}" dt="2023-05-16T23:53:27.128" v="1508" actId="571"/>
          <ac:picMkLst>
            <pc:docMk/>
            <pc:sldMk cId="649189392" sldId="2082"/>
            <ac:picMk id="78" creationId="{4845CD05-A86C-1A0E-8930-3B9790A8439F}"/>
          </ac:picMkLst>
        </pc:picChg>
        <pc:picChg chg="add mod ord">
          <ac:chgData name="Kfoury, Elie" userId="84109d90-edd2-4b66-aa0c-6442e64be8d1" providerId="ADAL" clId="{276B710F-1F50-4CE6-8650-C245B2A214DE}" dt="2023-05-16T23:53:26.352" v="1506" actId="571"/>
          <ac:picMkLst>
            <pc:docMk/>
            <pc:sldMk cId="649189392" sldId="2082"/>
            <ac:picMk id="79" creationId="{C93AE18C-1274-5ADE-0DC6-277376C3AAF0}"/>
          </ac:picMkLst>
        </pc:picChg>
        <pc:picChg chg="add mod">
          <ac:chgData name="Kfoury, Elie" userId="84109d90-edd2-4b66-aa0c-6442e64be8d1" providerId="ADAL" clId="{276B710F-1F50-4CE6-8650-C245B2A214DE}" dt="2023-05-16T23:52:26.456" v="1491" actId="571"/>
          <ac:picMkLst>
            <pc:docMk/>
            <pc:sldMk cId="649189392" sldId="2082"/>
            <ac:picMk id="80" creationId="{7AB4D673-DC88-E94F-3C69-4764F65A390A}"/>
          </ac:picMkLst>
        </pc:picChg>
        <pc:cxnChg chg="add mod">
          <ac:chgData name="Kfoury, Elie" userId="84109d90-edd2-4b66-aa0c-6442e64be8d1" providerId="ADAL" clId="{276B710F-1F50-4CE6-8650-C245B2A214DE}" dt="2023-05-16T23:43:04.145" v="1296" actId="1038"/>
          <ac:cxnSpMkLst>
            <pc:docMk/>
            <pc:sldMk cId="649189392" sldId="2082"/>
            <ac:cxnSpMk id="3" creationId="{23F62529-3460-63E9-F0D2-7FEF734F6EE2}"/>
          </ac:cxnSpMkLst>
        </pc:cxnChg>
        <pc:cxnChg chg="mod">
          <ac:chgData name="Kfoury, Elie" userId="84109d90-edd2-4b66-aa0c-6442e64be8d1" providerId="ADAL" clId="{276B710F-1F50-4CE6-8650-C245B2A214DE}" dt="2023-05-16T23:43:37.841" v="1305" actId="14100"/>
          <ac:cxnSpMkLst>
            <pc:docMk/>
            <pc:sldMk cId="649189392" sldId="2082"/>
            <ac:cxnSpMk id="4" creationId="{317C6886-4E51-4FCE-9CB6-B02F2B2FB8F0}"/>
          </ac:cxnSpMkLst>
        </pc:cxnChg>
        <pc:cxnChg chg="add mod">
          <ac:chgData name="Kfoury, Elie" userId="84109d90-edd2-4b66-aa0c-6442e64be8d1" providerId="ADAL" clId="{276B710F-1F50-4CE6-8650-C245B2A214DE}" dt="2023-05-16T23:53:17.656" v="1501" actId="14100"/>
          <ac:cxnSpMkLst>
            <pc:docMk/>
            <pc:sldMk cId="649189392" sldId="2082"/>
            <ac:cxnSpMk id="7" creationId="{8CE39BA6-8C33-3C6D-EDD2-99BD3C511414}"/>
          </ac:cxnSpMkLst>
        </pc:cxnChg>
        <pc:cxnChg chg="del">
          <ac:chgData name="Kfoury, Elie" userId="84109d90-edd2-4b66-aa0c-6442e64be8d1" providerId="ADAL" clId="{276B710F-1F50-4CE6-8650-C245B2A214DE}" dt="2023-05-16T23:26:26.146" v="1144" actId="478"/>
          <ac:cxnSpMkLst>
            <pc:docMk/>
            <pc:sldMk cId="649189392" sldId="2082"/>
            <ac:cxnSpMk id="11" creationId="{AB827A7A-0DC0-5D13-74F4-502F0D65CA2A}"/>
          </ac:cxnSpMkLst>
        </pc:cxnChg>
        <pc:cxnChg chg="add mod">
          <ac:chgData name="Kfoury, Elie" userId="84109d90-edd2-4b66-aa0c-6442e64be8d1" providerId="ADAL" clId="{276B710F-1F50-4CE6-8650-C245B2A214DE}" dt="2023-05-16T23:43:17.832" v="1299" actId="14100"/>
          <ac:cxnSpMkLst>
            <pc:docMk/>
            <pc:sldMk cId="649189392" sldId="2082"/>
            <ac:cxnSpMk id="18" creationId="{70E944C1-AA57-CE45-885B-E3C5C51005BF}"/>
          </ac:cxnSpMkLst>
        </pc:cxnChg>
        <pc:cxnChg chg="add mod">
          <ac:chgData name="Kfoury, Elie" userId="84109d90-edd2-4b66-aa0c-6442e64be8d1" providerId="ADAL" clId="{276B710F-1F50-4CE6-8650-C245B2A214DE}" dt="2023-05-16T23:43:07.370" v="1297" actId="14100"/>
          <ac:cxnSpMkLst>
            <pc:docMk/>
            <pc:sldMk cId="649189392" sldId="2082"/>
            <ac:cxnSpMk id="19" creationId="{97CBE55E-24DB-B675-6A3B-B8DE12E62856}"/>
          </ac:cxnSpMkLst>
        </pc:cxnChg>
        <pc:cxnChg chg="add mod">
          <ac:chgData name="Kfoury, Elie" userId="84109d90-edd2-4b66-aa0c-6442e64be8d1" providerId="ADAL" clId="{276B710F-1F50-4CE6-8650-C245B2A214DE}" dt="2023-05-16T23:43:04.145" v="1296" actId="1038"/>
          <ac:cxnSpMkLst>
            <pc:docMk/>
            <pc:sldMk cId="649189392" sldId="2082"/>
            <ac:cxnSpMk id="21" creationId="{F994A886-F5D3-8A4E-9751-41D10721059C}"/>
          </ac:cxnSpMkLst>
        </pc:cxnChg>
        <pc:cxnChg chg="add mod">
          <ac:chgData name="Kfoury, Elie" userId="84109d90-edd2-4b66-aa0c-6442e64be8d1" providerId="ADAL" clId="{276B710F-1F50-4CE6-8650-C245B2A214DE}" dt="2023-05-16T23:44:59.555" v="1346" actId="14100"/>
          <ac:cxnSpMkLst>
            <pc:docMk/>
            <pc:sldMk cId="649189392" sldId="2082"/>
            <ac:cxnSpMk id="34" creationId="{A6F0FC58-A199-5BA9-96DD-98E5E0ABBB3E}"/>
          </ac:cxnSpMkLst>
        </pc:cxnChg>
        <pc:cxnChg chg="add del mod">
          <ac:chgData name="Kfoury, Elie" userId="84109d90-edd2-4b66-aa0c-6442e64be8d1" providerId="ADAL" clId="{276B710F-1F50-4CE6-8650-C245B2A214DE}" dt="2023-05-16T23:37:57.727" v="1232" actId="478"/>
          <ac:cxnSpMkLst>
            <pc:docMk/>
            <pc:sldMk cId="649189392" sldId="2082"/>
            <ac:cxnSpMk id="50" creationId="{F4A3D0A4-2E08-3D6F-7D46-9688FDE0B68A}"/>
          </ac:cxnSpMkLst>
        </pc:cxnChg>
        <pc:cxnChg chg="add del">
          <ac:chgData name="Kfoury, Elie" userId="84109d90-edd2-4b66-aa0c-6442e64be8d1" providerId="ADAL" clId="{276B710F-1F50-4CE6-8650-C245B2A214DE}" dt="2023-05-16T23:38:09.366" v="1234" actId="478"/>
          <ac:cxnSpMkLst>
            <pc:docMk/>
            <pc:sldMk cId="649189392" sldId="2082"/>
            <ac:cxnSpMk id="52" creationId="{169EB285-86AD-2E1E-374E-EC19BB51215A}"/>
          </ac:cxnSpMkLst>
        </pc:cxnChg>
        <pc:cxnChg chg="add del mod">
          <ac:chgData name="Kfoury, Elie" userId="84109d90-edd2-4b66-aa0c-6442e64be8d1" providerId="ADAL" clId="{276B710F-1F50-4CE6-8650-C245B2A214DE}" dt="2023-05-16T23:38:51.040" v="1240" actId="478"/>
          <ac:cxnSpMkLst>
            <pc:docMk/>
            <pc:sldMk cId="649189392" sldId="2082"/>
            <ac:cxnSpMk id="55" creationId="{64F22B74-8140-3E5C-9AA4-AB951934B23D}"/>
          </ac:cxnSpMkLst>
        </pc:cxnChg>
        <pc:cxnChg chg="add mod">
          <ac:chgData name="Kfoury, Elie" userId="84109d90-edd2-4b66-aa0c-6442e64be8d1" providerId="ADAL" clId="{276B710F-1F50-4CE6-8650-C245B2A214DE}" dt="2023-05-16T23:41:54.392" v="1274" actId="14100"/>
          <ac:cxnSpMkLst>
            <pc:docMk/>
            <pc:sldMk cId="649189392" sldId="2082"/>
            <ac:cxnSpMk id="59" creationId="{C12D8E20-9FD7-7360-9844-C39324320552}"/>
          </ac:cxnSpMkLst>
        </pc:cxnChg>
        <pc:cxnChg chg="add mod">
          <ac:chgData name="Kfoury, Elie" userId="84109d90-edd2-4b66-aa0c-6442e64be8d1" providerId="ADAL" clId="{276B710F-1F50-4CE6-8650-C245B2A214DE}" dt="2023-05-16T23:41:58.328" v="1275" actId="14100"/>
          <ac:cxnSpMkLst>
            <pc:docMk/>
            <pc:sldMk cId="649189392" sldId="2082"/>
            <ac:cxnSpMk id="60" creationId="{3E656AD3-81E8-028F-1331-5D39CB4ACE8C}"/>
          </ac:cxnSpMkLst>
        </pc:cxnChg>
      </pc:sldChg>
      <pc:sldChg chg="modSp add mod">
        <pc:chgData name="Kfoury, Elie" userId="84109d90-edd2-4b66-aa0c-6442e64be8d1" providerId="ADAL" clId="{276B710F-1F50-4CE6-8650-C245B2A214DE}" dt="2023-05-17T22:00:05.446" v="5726" actId="20577"/>
        <pc:sldMkLst>
          <pc:docMk/>
          <pc:sldMk cId="3440869520" sldId="2084"/>
        </pc:sldMkLst>
        <pc:spChg chg="mod">
          <ac:chgData name="Kfoury, Elie" userId="84109d90-edd2-4b66-aa0c-6442e64be8d1" providerId="ADAL" clId="{276B710F-1F50-4CE6-8650-C245B2A214DE}" dt="2023-05-17T22:00:03.883" v="5725"/>
          <ac:spMkLst>
            <pc:docMk/>
            <pc:sldMk cId="3440869520" sldId="2084"/>
            <ac:spMk id="4" creationId="{F1ED1A07-BE5B-4835-9028-8EF79FEDA1D8}"/>
          </ac:spMkLst>
        </pc:spChg>
        <pc:spChg chg="mod">
          <ac:chgData name="Kfoury, Elie" userId="84109d90-edd2-4b66-aa0c-6442e64be8d1" providerId="ADAL" clId="{276B710F-1F50-4CE6-8650-C245B2A214DE}" dt="2023-05-17T22:00:05.446" v="5726" actId="20577"/>
          <ac:spMkLst>
            <pc:docMk/>
            <pc:sldMk cId="3440869520" sldId="2084"/>
            <ac:spMk id="12" creationId="{84D3AD81-3C3A-4BDD-BF30-69AC30A87C3A}"/>
          </ac:spMkLst>
        </pc:spChg>
      </pc:sldChg>
      <pc:sldChg chg="add">
        <pc:chgData name="Kfoury, Elie" userId="84109d90-edd2-4b66-aa0c-6442e64be8d1" providerId="ADAL" clId="{276B710F-1F50-4CE6-8650-C245B2A214DE}" dt="2023-05-17T22:00:14.713" v="5727"/>
        <pc:sldMkLst>
          <pc:docMk/>
          <pc:sldMk cId="454538957" sldId="2086"/>
        </pc:sldMkLst>
      </pc:sldChg>
      <pc:sldChg chg="add">
        <pc:chgData name="Kfoury, Elie" userId="84109d90-edd2-4b66-aa0c-6442e64be8d1" providerId="ADAL" clId="{276B710F-1F50-4CE6-8650-C245B2A214DE}" dt="2023-05-17T22:00:14.713" v="5727"/>
        <pc:sldMkLst>
          <pc:docMk/>
          <pc:sldMk cId="1977392973" sldId="2088"/>
        </pc:sldMkLst>
      </pc:sldChg>
      <pc:sldChg chg="modSp add del mod">
        <pc:chgData name="Kfoury, Elie" userId="84109d90-edd2-4b66-aa0c-6442e64be8d1" providerId="ADAL" clId="{276B710F-1F50-4CE6-8650-C245B2A214DE}" dt="2023-05-17T22:06:51.330" v="5891" actId="47"/>
        <pc:sldMkLst>
          <pc:docMk/>
          <pc:sldMk cId="1788059302" sldId="2094"/>
        </pc:sldMkLst>
        <pc:picChg chg="mod">
          <ac:chgData name="Kfoury, Elie" userId="84109d90-edd2-4b66-aa0c-6442e64be8d1" providerId="ADAL" clId="{276B710F-1F50-4CE6-8650-C245B2A214DE}" dt="2023-05-17T22:01:38.635" v="5757" actId="1076"/>
          <ac:picMkLst>
            <pc:docMk/>
            <pc:sldMk cId="1788059302" sldId="2094"/>
            <ac:picMk id="8" creationId="{15602020-1347-1FBE-039E-43610D38DFA7}"/>
          </ac:picMkLst>
        </pc:picChg>
      </pc:sldChg>
      <pc:sldChg chg="add">
        <pc:chgData name="Kfoury, Elie" userId="84109d90-edd2-4b66-aa0c-6442e64be8d1" providerId="ADAL" clId="{276B710F-1F50-4CE6-8650-C245B2A214DE}" dt="2023-05-17T22:00:26.767" v="5728"/>
        <pc:sldMkLst>
          <pc:docMk/>
          <pc:sldMk cId="2122735841" sldId="2120"/>
        </pc:sldMkLst>
      </pc:sldChg>
      <pc:sldChg chg="add">
        <pc:chgData name="Kfoury, Elie" userId="84109d90-edd2-4b66-aa0c-6442e64be8d1" providerId="ADAL" clId="{276B710F-1F50-4CE6-8650-C245B2A214DE}" dt="2023-05-17T22:00:36.881" v="5729"/>
        <pc:sldMkLst>
          <pc:docMk/>
          <pc:sldMk cId="2634141338" sldId="2121"/>
        </pc:sldMkLst>
      </pc:sldChg>
      <pc:sldChg chg="add">
        <pc:chgData name="Kfoury, Elie" userId="84109d90-edd2-4b66-aa0c-6442e64be8d1" providerId="ADAL" clId="{276B710F-1F50-4CE6-8650-C245B2A214DE}" dt="2023-05-17T22:00:51.822" v="5730"/>
        <pc:sldMkLst>
          <pc:docMk/>
          <pc:sldMk cId="74701115" sldId="2122"/>
        </pc:sldMkLst>
      </pc:sldChg>
      <pc:sldChg chg="add del">
        <pc:chgData name="Kfoury, Elie" userId="84109d90-edd2-4b66-aa0c-6442e64be8d1" providerId="ADAL" clId="{276B710F-1F50-4CE6-8650-C245B2A214DE}" dt="2023-05-17T21:44:42.046" v="5671"/>
        <pc:sldMkLst>
          <pc:docMk/>
          <pc:sldMk cId="3073835976" sldId="2134"/>
        </pc:sldMkLst>
      </pc:sldChg>
      <pc:sldChg chg="add del">
        <pc:chgData name="Kfoury, Elie" userId="84109d90-edd2-4b66-aa0c-6442e64be8d1" providerId="ADAL" clId="{276B710F-1F50-4CE6-8650-C245B2A214DE}" dt="2023-05-17T21:44:42.046" v="5671"/>
        <pc:sldMkLst>
          <pc:docMk/>
          <pc:sldMk cId="3302780128" sldId="2135"/>
        </pc:sldMkLst>
      </pc:sldChg>
      <pc:sldChg chg="add del">
        <pc:chgData name="Kfoury, Elie" userId="84109d90-edd2-4b66-aa0c-6442e64be8d1" providerId="ADAL" clId="{276B710F-1F50-4CE6-8650-C245B2A214DE}" dt="2023-05-17T21:44:42.046" v="5671"/>
        <pc:sldMkLst>
          <pc:docMk/>
          <pc:sldMk cId="2231544693" sldId="2136"/>
        </pc:sldMkLst>
      </pc:sldChg>
      <pc:sldChg chg="delSp add del mod">
        <pc:chgData name="Kfoury, Elie" userId="84109d90-edd2-4b66-aa0c-6442e64be8d1" providerId="ADAL" clId="{276B710F-1F50-4CE6-8650-C245B2A214DE}" dt="2023-05-17T21:44:52.565" v="5672" actId="478"/>
        <pc:sldMkLst>
          <pc:docMk/>
          <pc:sldMk cId="191005312" sldId="2137"/>
        </pc:sldMkLst>
        <pc:spChg chg="del">
          <ac:chgData name="Kfoury, Elie" userId="84109d90-edd2-4b66-aa0c-6442e64be8d1" providerId="ADAL" clId="{276B710F-1F50-4CE6-8650-C245B2A214DE}" dt="2023-05-17T21:44:52.565" v="5672" actId="478"/>
          <ac:spMkLst>
            <pc:docMk/>
            <pc:sldMk cId="191005312" sldId="2137"/>
            <ac:spMk id="15" creationId="{752C9B2B-CADC-6338-5A18-55B86230D88E}"/>
          </ac:spMkLst>
        </pc:spChg>
        <pc:cxnChg chg="del">
          <ac:chgData name="Kfoury, Elie" userId="84109d90-edd2-4b66-aa0c-6442e64be8d1" providerId="ADAL" clId="{276B710F-1F50-4CE6-8650-C245B2A214DE}" dt="2023-05-17T21:44:52.565" v="5672" actId="478"/>
          <ac:cxnSpMkLst>
            <pc:docMk/>
            <pc:sldMk cId="191005312" sldId="2137"/>
            <ac:cxnSpMk id="16" creationId="{2EA17F14-041E-852F-09DC-068319DCBA02}"/>
          </ac:cxnSpMkLst>
        </pc:cxnChg>
      </pc:sldChg>
      <pc:sldChg chg="addSp modSp add del mod">
        <pc:chgData name="Kfoury, Elie" userId="84109d90-edd2-4b66-aa0c-6442e64be8d1" providerId="ADAL" clId="{276B710F-1F50-4CE6-8650-C245B2A214DE}" dt="2023-05-17T21:48:32.781" v="5701" actId="14100"/>
        <pc:sldMkLst>
          <pc:docMk/>
          <pc:sldMk cId="5473862" sldId="2138"/>
        </pc:sldMkLst>
        <pc:spChg chg="add mod">
          <ac:chgData name="Kfoury, Elie" userId="84109d90-edd2-4b66-aa0c-6442e64be8d1" providerId="ADAL" clId="{276B710F-1F50-4CE6-8650-C245B2A214DE}" dt="2023-05-17T21:48:32.781" v="5701" actId="14100"/>
          <ac:spMkLst>
            <pc:docMk/>
            <pc:sldMk cId="5473862" sldId="2138"/>
            <ac:spMk id="3" creationId="{07C36ED2-E2E4-18FF-67DA-72C76D033EE7}"/>
          </ac:spMkLst>
        </pc:spChg>
        <pc:spChg chg="add mod">
          <ac:chgData name="Kfoury, Elie" userId="84109d90-edd2-4b66-aa0c-6442e64be8d1" providerId="ADAL" clId="{276B710F-1F50-4CE6-8650-C245B2A214DE}" dt="2023-05-17T21:48:23.534" v="5699" actId="14100"/>
          <ac:spMkLst>
            <pc:docMk/>
            <pc:sldMk cId="5473862" sldId="2138"/>
            <ac:spMk id="5" creationId="{0967C4AD-BEC7-4FA9-7BD9-FABA56AF299D}"/>
          </ac:spMkLst>
        </pc:spChg>
        <pc:spChg chg="add mod">
          <ac:chgData name="Kfoury, Elie" userId="84109d90-edd2-4b66-aa0c-6442e64be8d1" providerId="ADAL" clId="{276B710F-1F50-4CE6-8650-C245B2A214DE}" dt="2023-05-17T21:48:00.751" v="5697" actId="14100"/>
          <ac:spMkLst>
            <pc:docMk/>
            <pc:sldMk cId="5473862" sldId="2138"/>
            <ac:spMk id="7" creationId="{6826315A-248E-8F01-F5FF-7D14735570AB}"/>
          </ac:spMkLst>
        </pc:spChg>
        <pc:spChg chg="mod">
          <ac:chgData name="Kfoury, Elie" userId="84109d90-edd2-4b66-aa0c-6442e64be8d1" providerId="ADAL" clId="{276B710F-1F50-4CE6-8650-C245B2A214DE}" dt="2023-05-17T21:46:22.220" v="5678" actId="6549"/>
          <ac:spMkLst>
            <pc:docMk/>
            <pc:sldMk cId="5473862" sldId="2138"/>
            <ac:spMk id="14" creationId="{48AFB8B8-3111-4999-997D-C50022E2F3AE}"/>
          </ac:spMkLst>
        </pc:spChg>
        <pc:picChg chg="mod">
          <ac:chgData name="Kfoury, Elie" userId="84109d90-edd2-4b66-aa0c-6442e64be8d1" providerId="ADAL" clId="{276B710F-1F50-4CE6-8650-C245B2A214DE}" dt="2023-05-17T21:46:24.406" v="5679" actId="1076"/>
          <ac:picMkLst>
            <pc:docMk/>
            <pc:sldMk cId="5473862" sldId="2138"/>
            <ac:picMk id="9" creationId="{2257D559-17D3-C611-A73E-2695C6673CA2}"/>
          </ac:picMkLst>
        </pc:picChg>
      </pc:sldChg>
      <pc:sldChg chg="add del">
        <pc:chgData name="Kfoury, Elie" userId="84109d90-edd2-4b66-aa0c-6442e64be8d1" providerId="ADAL" clId="{276B710F-1F50-4CE6-8650-C245B2A214DE}" dt="2023-05-17T21:45:36.958" v="5673"/>
        <pc:sldMkLst>
          <pc:docMk/>
          <pc:sldMk cId="2859432534" sldId="2139"/>
        </pc:sldMkLst>
      </pc:sldChg>
      <pc:sldChg chg="add del">
        <pc:chgData name="Kfoury, Elie" userId="84109d90-edd2-4b66-aa0c-6442e64be8d1" providerId="ADAL" clId="{276B710F-1F50-4CE6-8650-C245B2A214DE}" dt="2023-05-17T21:54:56.698" v="5722"/>
        <pc:sldMkLst>
          <pc:docMk/>
          <pc:sldMk cId="1545065930" sldId="2140"/>
        </pc:sldMkLst>
      </pc:sldChg>
      <pc:sldChg chg="add del">
        <pc:chgData name="Kfoury, Elie" userId="84109d90-edd2-4b66-aa0c-6442e64be8d1" providerId="ADAL" clId="{276B710F-1F50-4CE6-8650-C245B2A214DE}" dt="2023-05-17T21:54:56.698" v="5722"/>
        <pc:sldMkLst>
          <pc:docMk/>
          <pc:sldMk cId="2185981614" sldId="2141"/>
        </pc:sldMkLst>
      </pc:sldChg>
      <pc:sldChg chg="add del">
        <pc:chgData name="Kfoury, Elie" userId="84109d90-edd2-4b66-aa0c-6442e64be8d1" providerId="ADAL" clId="{276B710F-1F50-4CE6-8650-C245B2A214DE}" dt="2023-05-17T21:54:56.698" v="5722"/>
        <pc:sldMkLst>
          <pc:docMk/>
          <pc:sldMk cId="3306007858" sldId="2142"/>
        </pc:sldMkLst>
      </pc:sldChg>
      <pc:sldChg chg="add del">
        <pc:chgData name="Kfoury, Elie" userId="84109d90-edd2-4b66-aa0c-6442e64be8d1" providerId="ADAL" clId="{276B710F-1F50-4CE6-8650-C245B2A214DE}" dt="2023-05-17T21:54:56.698" v="5722"/>
        <pc:sldMkLst>
          <pc:docMk/>
          <pc:sldMk cId="2714182046" sldId="2143"/>
        </pc:sldMkLst>
      </pc:sldChg>
      <pc:sldChg chg="add del">
        <pc:chgData name="Kfoury, Elie" userId="84109d90-edd2-4b66-aa0c-6442e64be8d1" providerId="ADAL" clId="{276B710F-1F50-4CE6-8650-C245B2A214DE}" dt="2023-05-17T21:54:56.698" v="5722"/>
        <pc:sldMkLst>
          <pc:docMk/>
          <pc:sldMk cId="1121506895" sldId="2144"/>
        </pc:sldMkLst>
      </pc:sldChg>
      <pc:sldChg chg="add del">
        <pc:chgData name="Kfoury, Elie" userId="84109d90-edd2-4b66-aa0c-6442e64be8d1" providerId="ADAL" clId="{276B710F-1F50-4CE6-8650-C245B2A214DE}" dt="2023-05-17T21:54:56.698" v="5722"/>
        <pc:sldMkLst>
          <pc:docMk/>
          <pc:sldMk cId="1323137570" sldId="2145"/>
        </pc:sldMkLst>
      </pc:sldChg>
      <pc:sldChg chg="add del">
        <pc:chgData name="Kfoury, Elie" userId="84109d90-edd2-4b66-aa0c-6442e64be8d1" providerId="ADAL" clId="{276B710F-1F50-4CE6-8650-C245B2A214DE}" dt="2023-05-17T21:54:56.698" v="5722"/>
        <pc:sldMkLst>
          <pc:docMk/>
          <pc:sldMk cId="1407532259" sldId="2146"/>
        </pc:sldMkLst>
      </pc:sldChg>
      <pc:sldChg chg="add del">
        <pc:chgData name="Kfoury, Elie" userId="84109d90-edd2-4b66-aa0c-6442e64be8d1" providerId="ADAL" clId="{276B710F-1F50-4CE6-8650-C245B2A214DE}" dt="2023-05-17T21:54:56.698" v="5722"/>
        <pc:sldMkLst>
          <pc:docMk/>
          <pc:sldMk cId="1711219687" sldId="2148"/>
        </pc:sldMkLst>
      </pc:sldChg>
      <pc:sldChg chg="add del">
        <pc:chgData name="Kfoury, Elie" userId="84109d90-edd2-4b66-aa0c-6442e64be8d1" providerId="ADAL" clId="{276B710F-1F50-4CE6-8650-C245B2A214DE}" dt="2023-05-17T21:54:56.698" v="5722"/>
        <pc:sldMkLst>
          <pc:docMk/>
          <pc:sldMk cId="438090051" sldId="2149"/>
        </pc:sldMkLst>
      </pc:sldChg>
      <pc:sldChg chg="del">
        <pc:chgData name="Kfoury, Elie" userId="84109d90-edd2-4b66-aa0c-6442e64be8d1" providerId="ADAL" clId="{276B710F-1F50-4CE6-8650-C245B2A214DE}" dt="2023-05-17T15:21:45.040" v="2166" actId="47"/>
        <pc:sldMkLst>
          <pc:docMk/>
          <pc:sldMk cId="1859453044" sldId="2150"/>
        </pc:sldMkLst>
      </pc:sldChg>
      <pc:sldChg chg="del">
        <pc:chgData name="Kfoury, Elie" userId="84109d90-edd2-4b66-aa0c-6442e64be8d1" providerId="ADAL" clId="{276B710F-1F50-4CE6-8650-C245B2A214DE}" dt="2023-05-17T15:21:45.040" v="2166" actId="47"/>
        <pc:sldMkLst>
          <pc:docMk/>
          <pc:sldMk cId="2843587344" sldId="2151"/>
        </pc:sldMkLst>
      </pc:sldChg>
      <pc:sldChg chg="addSp modSp add mod">
        <pc:chgData name="Kfoury, Elie" userId="84109d90-edd2-4b66-aa0c-6442e64be8d1" providerId="ADAL" clId="{276B710F-1F50-4CE6-8650-C245B2A214DE}" dt="2023-05-16T21:35:29.784" v="868" actId="20577"/>
        <pc:sldMkLst>
          <pc:docMk/>
          <pc:sldMk cId="2332477334" sldId="2152"/>
        </pc:sldMkLst>
        <pc:spChg chg="mod">
          <ac:chgData name="Kfoury, Elie" userId="84109d90-edd2-4b66-aa0c-6442e64be8d1" providerId="ADAL" clId="{276B710F-1F50-4CE6-8650-C245B2A214DE}" dt="2023-05-16T21:34:30.783" v="852" actId="404"/>
          <ac:spMkLst>
            <pc:docMk/>
            <pc:sldMk cId="2332477334" sldId="2152"/>
            <ac:spMk id="6" creationId="{D8FC8FB0-A838-FA85-9BBA-BEB3C141A8C4}"/>
          </ac:spMkLst>
        </pc:spChg>
        <pc:spChg chg="add mod">
          <ac:chgData name="Kfoury, Elie" userId="84109d90-edd2-4b66-aa0c-6442e64be8d1" providerId="ADAL" clId="{276B710F-1F50-4CE6-8650-C245B2A214DE}" dt="2023-05-16T21:34:58.519" v="857" actId="1076"/>
          <ac:spMkLst>
            <pc:docMk/>
            <pc:sldMk cId="2332477334" sldId="2152"/>
            <ac:spMk id="8" creationId="{77E08866-05E9-261E-2D19-AAEA32469775}"/>
          </ac:spMkLst>
        </pc:spChg>
        <pc:spChg chg="add mod">
          <ac:chgData name="Kfoury, Elie" userId="84109d90-edd2-4b66-aa0c-6442e64be8d1" providerId="ADAL" clId="{276B710F-1F50-4CE6-8650-C245B2A214DE}" dt="2023-05-16T21:35:29.784" v="868" actId="20577"/>
          <ac:spMkLst>
            <pc:docMk/>
            <pc:sldMk cId="2332477334" sldId="2152"/>
            <ac:spMk id="11" creationId="{2B2192B0-1DA5-AA31-7CDC-FDB92FDE14B8}"/>
          </ac:spMkLst>
        </pc:spChg>
        <pc:cxnChg chg="mod">
          <ac:chgData name="Kfoury, Elie" userId="84109d90-edd2-4b66-aa0c-6442e64be8d1" providerId="ADAL" clId="{276B710F-1F50-4CE6-8650-C245B2A214DE}" dt="2023-05-16T21:34:08.565" v="834" actId="14100"/>
          <ac:cxnSpMkLst>
            <pc:docMk/>
            <pc:sldMk cId="2332477334" sldId="2152"/>
            <ac:cxnSpMk id="10" creationId="{AF987AC3-1446-B897-FE70-95BC82FFA004}"/>
          </ac:cxnSpMkLst>
        </pc:cxnChg>
      </pc:sldChg>
      <pc:sldChg chg="add del">
        <pc:chgData name="Kfoury, Elie" userId="84109d90-edd2-4b66-aa0c-6442e64be8d1" providerId="ADAL" clId="{276B710F-1F50-4CE6-8650-C245B2A214DE}" dt="2023-05-17T15:21:45.040" v="2166" actId="47"/>
        <pc:sldMkLst>
          <pc:docMk/>
          <pc:sldMk cId="2321259375" sldId="2153"/>
        </pc:sldMkLst>
      </pc:sldChg>
      <pc:sldChg chg="addSp delSp modSp add mod">
        <pc:chgData name="Kfoury, Elie" userId="84109d90-edd2-4b66-aa0c-6442e64be8d1" providerId="ADAL" clId="{276B710F-1F50-4CE6-8650-C245B2A214DE}" dt="2023-05-16T22:14:25.420" v="892" actId="14100"/>
        <pc:sldMkLst>
          <pc:docMk/>
          <pc:sldMk cId="3276513760" sldId="2154"/>
        </pc:sldMkLst>
        <pc:spChg chg="mod">
          <ac:chgData name="Kfoury, Elie" userId="84109d90-edd2-4b66-aa0c-6442e64be8d1" providerId="ADAL" clId="{276B710F-1F50-4CE6-8650-C245B2A214DE}" dt="2023-05-16T22:14:10.184" v="886"/>
          <ac:spMkLst>
            <pc:docMk/>
            <pc:sldMk cId="3276513760" sldId="2154"/>
            <ac:spMk id="2" creationId="{C9E7A209-383F-4C01-82CC-D2F99971FC58}"/>
          </ac:spMkLst>
        </pc:spChg>
        <pc:spChg chg="mod">
          <ac:chgData name="Kfoury, Elie" userId="84109d90-edd2-4b66-aa0c-6442e64be8d1" providerId="ADAL" clId="{276B710F-1F50-4CE6-8650-C245B2A214DE}" dt="2023-05-16T22:14:13.033" v="887"/>
          <ac:spMkLst>
            <pc:docMk/>
            <pc:sldMk cId="3276513760" sldId="2154"/>
            <ac:spMk id="14" creationId="{48AFB8B8-3111-4999-997D-C50022E2F3AE}"/>
          </ac:spMkLst>
        </pc:spChg>
        <pc:picChg chg="add mod">
          <ac:chgData name="Kfoury, Elie" userId="84109d90-edd2-4b66-aa0c-6442e64be8d1" providerId="ADAL" clId="{276B710F-1F50-4CE6-8650-C245B2A214DE}" dt="2023-05-16T22:14:20.336" v="891" actId="1076"/>
          <ac:picMkLst>
            <pc:docMk/>
            <pc:sldMk cId="3276513760" sldId="2154"/>
            <ac:picMk id="3" creationId="{2BEA55AA-929F-A343-2AD8-BA238E524743}"/>
          </ac:picMkLst>
        </pc:picChg>
        <pc:picChg chg="del">
          <ac:chgData name="Kfoury, Elie" userId="84109d90-edd2-4b66-aa0c-6442e64be8d1" providerId="ADAL" clId="{276B710F-1F50-4CE6-8650-C245B2A214DE}" dt="2023-05-16T22:14:16.673" v="888" actId="478"/>
          <ac:picMkLst>
            <pc:docMk/>
            <pc:sldMk cId="3276513760" sldId="2154"/>
            <ac:picMk id="8" creationId="{68EEF26C-E08A-9613-5218-1874BD03BA58}"/>
          </ac:picMkLst>
        </pc:picChg>
        <pc:cxnChg chg="mod">
          <ac:chgData name="Kfoury, Elie" userId="84109d90-edd2-4b66-aa0c-6442e64be8d1" providerId="ADAL" clId="{276B710F-1F50-4CE6-8650-C245B2A214DE}" dt="2023-05-16T22:14:25.420" v="892" actId="14100"/>
          <ac:cxnSpMkLst>
            <pc:docMk/>
            <pc:sldMk cId="3276513760" sldId="2154"/>
            <ac:cxnSpMk id="4" creationId="{317C6886-4E51-4FCE-9CB6-B02F2B2FB8F0}"/>
          </ac:cxnSpMkLst>
        </pc:cxnChg>
      </pc:sldChg>
      <pc:sldChg chg="addSp modSp add mod">
        <pc:chgData name="Kfoury, Elie" userId="84109d90-edd2-4b66-aa0c-6442e64be8d1" providerId="ADAL" clId="{276B710F-1F50-4CE6-8650-C245B2A214DE}" dt="2023-05-16T22:15:19.280" v="916" actId="1035"/>
        <pc:sldMkLst>
          <pc:docMk/>
          <pc:sldMk cId="270944389" sldId="2155"/>
        </pc:sldMkLst>
        <pc:spChg chg="mod">
          <ac:chgData name="Kfoury, Elie" userId="84109d90-edd2-4b66-aa0c-6442e64be8d1" providerId="ADAL" clId="{276B710F-1F50-4CE6-8650-C245B2A214DE}" dt="2023-05-16T22:14:43.844" v="896"/>
          <ac:spMkLst>
            <pc:docMk/>
            <pc:sldMk cId="270944389" sldId="2155"/>
            <ac:spMk id="2" creationId="{C9E7A209-383F-4C01-82CC-D2F99971FC58}"/>
          </ac:spMkLst>
        </pc:spChg>
        <pc:spChg chg="add mod">
          <ac:chgData name="Kfoury, Elie" userId="84109d90-edd2-4b66-aa0c-6442e64be8d1" providerId="ADAL" clId="{276B710F-1F50-4CE6-8650-C245B2A214DE}" dt="2023-05-16T22:15:19.280" v="916" actId="1035"/>
          <ac:spMkLst>
            <pc:docMk/>
            <pc:sldMk cId="270944389" sldId="2155"/>
            <ac:spMk id="7" creationId="{835B6FD6-2393-1073-39A4-65FA266F8AA1}"/>
          </ac:spMkLst>
        </pc:spChg>
        <pc:spChg chg="add mod">
          <ac:chgData name="Kfoury, Elie" userId="84109d90-edd2-4b66-aa0c-6442e64be8d1" providerId="ADAL" clId="{276B710F-1F50-4CE6-8650-C245B2A214DE}" dt="2023-05-16T22:15:16.056" v="907" actId="1035"/>
          <ac:spMkLst>
            <pc:docMk/>
            <pc:sldMk cId="270944389" sldId="2155"/>
            <ac:spMk id="8" creationId="{4A992EB5-9829-949B-56C0-B7895D5F7961}"/>
          </ac:spMkLst>
        </pc:spChg>
        <pc:spChg chg="mod">
          <ac:chgData name="Kfoury, Elie" userId="84109d90-edd2-4b66-aa0c-6442e64be8d1" providerId="ADAL" clId="{276B710F-1F50-4CE6-8650-C245B2A214DE}" dt="2023-05-16T22:14:51.228" v="898"/>
          <ac:spMkLst>
            <pc:docMk/>
            <pc:sldMk cId="270944389" sldId="2155"/>
            <ac:spMk id="14" creationId="{48AFB8B8-3111-4999-997D-C50022E2F3AE}"/>
          </ac:spMkLst>
        </pc:spChg>
        <pc:picChg chg="mod">
          <ac:chgData name="Kfoury, Elie" userId="84109d90-edd2-4b66-aa0c-6442e64be8d1" providerId="ADAL" clId="{276B710F-1F50-4CE6-8650-C245B2A214DE}" dt="2023-05-16T22:15:05.401" v="903" actId="1076"/>
          <ac:picMkLst>
            <pc:docMk/>
            <pc:sldMk cId="270944389" sldId="2155"/>
            <ac:picMk id="3" creationId="{2BEA55AA-929F-A343-2AD8-BA238E524743}"/>
          </ac:picMkLst>
        </pc:picChg>
        <pc:cxnChg chg="mod">
          <ac:chgData name="Kfoury, Elie" userId="84109d90-edd2-4b66-aa0c-6442e64be8d1" providerId="ADAL" clId="{276B710F-1F50-4CE6-8650-C245B2A214DE}" dt="2023-05-16T22:14:48.296" v="897" actId="14100"/>
          <ac:cxnSpMkLst>
            <pc:docMk/>
            <pc:sldMk cId="270944389" sldId="2155"/>
            <ac:cxnSpMk id="4" creationId="{317C6886-4E51-4FCE-9CB6-B02F2B2FB8F0}"/>
          </ac:cxnSpMkLst>
        </pc:cxnChg>
      </pc:sldChg>
      <pc:sldChg chg="add">
        <pc:chgData name="Kfoury, Elie" userId="84109d90-edd2-4b66-aa0c-6442e64be8d1" providerId="ADAL" clId="{276B710F-1F50-4CE6-8650-C245B2A214DE}" dt="2023-05-16T22:15:31.125" v="917"/>
        <pc:sldMkLst>
          <pc:docMk/>
          <pc:sldMk cId="318167343" sldId="2156"/>
        </pc:sldMkLst>
      </pc:sldChg>
      <pc:sldChg chg="modSp add del mod">
        <pc:chgData name="Kfoury, Elie" userId="84109d90-edd2-4b66-aa0c-6442e64be8d1" providerId="ADAL" clId="{276B710F-1F50-4CE6-8650-C245B2A214DE}" dt="2023-05-17T14:05:56.928" v="1684" actId="2696"/>
        <pc:sldMkLst>
          <pc:docMk/>
          <pc:sldMk cId="656728729" sldId="2157"/>
        </pc:sldMkLst>
        <pc:spChg chg="mod">
          <ac:chgData name="Kfoury, Elie" userId="84109d90-edd2-4b66-aa0c-6442e64be8d1" providerId="ADAL" clId="{276B710F-1F50-4CE6-8650-C245B2A214DE}" dt="2023-05-16T23:24:52.804" v="1076" actId="1038"/>
          <ac:spMkLst>
            <pc:docMk/>
            <pc:sldMk cId="656728729" sldId="2157"/>
            <ac:spMk id="45" creationId="{E42E18DF-A540-1315-BF33-8E52BE150C81}"/>
          </ac:spMkLst>
        </pc:spChg>
        <pc:picChg chg="mod">
          <ac:chgData name="Kfoury, Elie" userId="84109d90-edd2-4b66-aa0c-6442e64be8d1" providerId="ADAL" clId="{276B710F-1F50-4CE6-8650-C245B2A214DE}" dt="2023-05-16T23:24:51.298" v="1072" actId="1038"/>
          <ac:picMkLst>
            <pc:docMk/>
            <pc:sldMk cId="656728729" sldId="2157"/>
            <ac:picMk id="37" creationId="{208175F8-D525-7779-E0FB-174C1A57C0FA}"/>
          </ac:picMkLst>
        </pc:picChg>
      </pc:sldChg>
      <pc:sldChg chg="modSp add mod">
        <pc:chgData name="Kfoury, Elie" userId="84109d90-edd2-4b66-aa0c-6442e64be8d1" providerId="ADAL" clId="{276B710F-1F50-4CE6-8650-C245B2A214DE}" dt="2023-05-17T14:18:20.268" v="1849" actId="20577"/>
        <pc:sldMkLst>
          <pc:docMk/>
          <pc:sldMk cId="2503904064" sldId="2157"/>
        </pc:sldMkLst>
        <pc:spChg chg="mod">
          <ac:chgData name="Kfoury, Elie" userId="84109d90-edd2-4b66-aa0c-6442e64be8d1" providerId="ADAL" clId="{276B710F-1F50-4CE6-8650-C245B2A214DE}" dt="2023-05-17T14:18:20.268" v="1849" actId="20577"/>
          <ac:spMkLst>
            <pc:docMk/>
            <pc:sldMk cId="2503904064" sldId="2157"/>
            <ac:spMk id="12" creationId="{61EDAAD2-235B-4BA9-82E4-729A161D1B45}"/>
          </ac:spMkLst>
        </pc:spChg>
      </pc:sldChg>
      <pc:sldChg chg="add del">
        <pc:chgData name="Kfoury, Elie" userId="84109d90-edd2-4b66-aa0c-6442e64be8d1" providerId="ADAL" clId="{276B710F-1F50-4CE6-8650-C245B2A214DE}" dt="2023-05-16T22:43:03.220" v="956"/>
        <pc:sldMkLst>
          <pc:docMk/>
          <pc:sldMk cId="4074145673" sldId="2157"/>
        </pc:sldMkLst>
      </pc:sldChg>
      <pc:sldChg chg="modSp add mod">
        <pc:chgData name="Kfoury, Elie" userId="84109d90-edd2-4b66-aa0c-6442e64be8d1" providerId="ADAL" clId="{276B710F-1F50-4CE6-8650-C245B2A214DE}" dt="2023-05-17T14:19:35.711" v="1859" actId="6549"/>
        <pc:sldMkLst>
          <pc:docMk/>
          <pc:sldMk cId="3338819135" sldId="2158"/>
        </pc:sldMkLst>
        <pc:spChg chg="mod">
          <ac:chgData name="Kfoury, Elie" userId="84109d90-edd2-4b66-aa0c-6442e64be8d1" providerId="ADAL" clId="{276B710F-1F50-4CE6-8650-C245B2A214DE}" dt="2023-05-17T14:12:02.988" v="1750" actId="20577"/>
          <ac:spMkLst>
            <pc:docMk/>
            <pc:sldMk cId="3338819135" sldId="2158"/>
            <ac:spMk id="2" creationId="{C9E7A209-383F-4C01-82CC-D2F99971FC58}"/>
          </ac:spMkLst>
        </pc:spChg>
        <pc:spChg chg="mod">
          <ac:chgData name="Kfoury, Elie" userId="84109d90-edd2-4b66-aa0c-6442e64be8d1" providerId="ADAL" clId="{276B710F-1F50-4CE6-8650-C245B2A214DE}" dt="2023-05-17T14:19:35.711" v="1859" actId="6549"/>
          <ac:spMkLst>
            <pc:docMk/>
            <pc:sldMk cId="3338819135" sldId="2158"/>
            <ac:spMk id="12" creationId="{61EDAAD2-235B-4BA9-82E4-729A161D1B45}"/>
          </ac:spMkLst>
        </pc:spChg>
        <pc:cxnChg chg="mod">
          <ac:chgData name="Kfoury, Elie" userId="84109d90-edd2-4b66-aa0c-6442e64be8d1" providerId="ADAL" clId="{276B710F-1F50-4CE6-8650-C245B2A214DE}" dt="2023-05-17T14:12:08.606" v="1751" actId="14100"/>
          <ac:cxnSpMkLst>
            <pc:docMk/>
            <pc:sldMk cId="3338819135" sldId="2158"/>
            <ac:cxnSpMk id="4" creationId="{317C6886-4E51-4FCE-9CB6-B02F2B2FB8F0}"/>
          </ac:cxnSpMkLst>
        </pc:cxnChg>
      </pc:sldChg>
      <pc:sldChg chg="modSp add del mod">
        <pc:chgData name="Kfoury, Elie" userId="84109d90-edd2-4b66-aa0c-6442e64be8d1" providerId="ADAL" clId="{276B710F-1F50-4CE6-8650-C245B2A214DE}" dt="2023-05-17T14:12:14.425" v="1752" actId="47"/>
        <pc:sldMkLst>
          <pc:docMk/>
          <pc:sldMk cId="466716171" sldId="2159"/>
        </pc:sldMkLst>
        <pc:spChg chg="mod">
          <ac:chgData name="Kfoury, Elie" userId="84109d90-edd2-4b66-aa0c-6442e64be8d1" providerId="ADAL" clId="{276B710F-1F50-4CE6-8650-C245B2A214DE}" dt="2023-05-16T23:33:00.205" v="1154"/>
          <ac:spMkLst>
            <pc:docMk/>
            <pc:sldMk cId="466716171" sldId="2159"/>
            <ac:spMk id="12" creationId="{61EDAAD2-235B-4BA9-82E4-729A161D1B45}"/>
          </ac:spMkLst>
        </pc:spChg>
      </pc:sldChg>
      <pc:sldChg chg="addSp delSp modSp add del mod">
        <pc:chgData name="Kfoury, Elie" userId="84109d90-edd2-4b66-aa0c-6442e64be8d1" providerId="ADAL" clId="{276B710F-1F50-4CE6-8650-C245B2A214DE}" dt="2023-05-17T14:00:31.572" v="1638" actId="2696"/>
        <pc:sldMkLst>
          <pc:docMk/>
          <pc:sldMk cId="1208609088" sldId="2160"/>
        </pc:sldMkLst>
        <pc:spChg chg="mod">
          <ac:chgData name="Kfoury, Elie" userId="84109d90-edd2-4b66-aa0c-6442e64be8d1" providerId="ADAL" clId="{276B710F-1F50-4CE6-8650-C245B2A214DE}" dt="2023-05-16T23:43:43.116" v="1314" actId="20577"/>
          <ac:spMkLst>
            <pc:docMk/>
            <pc:sldMk cId="1208609088" sldId="2160"/>
            <ac:spMk id="2" creationId="{C9E7A209-383F-4C01-82CC-D2F99971FC58}"/>
          </ac:spMkLst>
        </pc:spChg>
        <pc:spChg chg="add mod">
          <ac:chgData name="Kfoury, Elie" userId="84109d90-edd2-4b66-aa0c-6442e64be8d1" providerId="ADAL" clId="{276B710F-1F50-4CE6-8650-C245B2A214DE}" dt="2023-05-16T23:44:47.460" v="1345" actId="1076"/>
          <ac:spMkLst>
            <pc:docMk/>
            <pc:sldMk cId="1208609088" sldId="2160"/>
            <ac:spMk id="11" creationId="{B579E5C8-ABCB-4EC9-5267-E4BC17A9EF80}"/>
          </ac:spMkLst>
        </pc:spChg>
        <pc:spChg chg="mod">
          <ac:chgData name="Kfoury, Elie" userId="84109d90-edd2-4b66-aa0c-6442e64be8d1" providerId="ADAL" clId="{276B710F-1F50-4CE6-8650-C245B2A214DE}" dt="2023-05-16T23:45:59.861" v="1411" actId="20577"/>
          <ac:spMkLst>
            <pc:docMk/>
            <pc:sldMk cId="1208609088" sldId="2160"/>
            <ac:spMk id="12" creationId="{61EDAAD2-235B-4BA9-82E4-729A161D1B45}"/>
          </ac:spMkLst>
        </pc:spChg>
        <pc:spChg chg="add mod">
          <ac:chgData name="Kfoury, Elie" userId="84109d90-edd2-4b66-aa0c-6442e64be8d1" providerId="ADAL" clId="{276B710F-1F50-4CE6-8650-C245B2A214DE}" dt="2023-05-16T23:45:19.996" v="1354" actId="20577"/>
          <ac:spMkLst>
            <pc:docMk/>
            <pc:sldMk cId="1208609088" sldId="2160"/>
            <ac:spMk id="14" creationId="{F9F50B3F-5891-8B74-E9B0-79C7D2640722}"/>
          </ac:spMkLst>
        </pc:spChg>
        <pc:spChg chg="del">
          <ac:chgData name="Kfoury, Elie" userId="84109d90-edd2-4b66-aa0c-6442e64be8d1" providerId="ADAL" clId="{276B710F-1F50-4CE6-8650-C245B2A214DE}" dt="2023-05-16T23:44:32.765" v="1340" actId="478"/>
          <ac:spMkLst>
            <pc:docMk/>
            <pc:sldMk cId="1208609088" sldId="2160"/>
            <ac:spMk id="22" creationId="{55F58C3F-D5CC-6929-5B28-84F19C708D79}"/>
          </ac:spMkLst>
        </pc:spChg>
        <pc:cxnChg chg="mod">
          <ac:chgData name="Kfoury, Elie" userId="84109d90-edd2-4b66-aa0c-6442e64be8d1" providerId="ADAL" clId="{276B710F-1F50-4CE6-8650-C245B2A214DE}" dt="2023-05-16T23:43:46.402" v="1315" actId="14100"/>
          <ac:cxnSpMkLst>
            <pc:docMk/>
            <pc:sldMk cId="1208609088" sldId="2160"/>
            <ac:cxnSpMk id="4" creationId="{317C6886-4E51-4FCE-9CB6-B02F2B2FB8F0}"/>
          </ac:cxnSpMkLst>
        </pc:cxnChg>
        <pc:cxnChg chg="add del mod">
          <ac:chgData name="Kfoury, Elie" userId="84109d90-edd2-4b66-aa0c-6442e64be8d1" providerId="ADAL" clId="{276B710F-1F50-4CE6-8650-C245B2A214DE}" dt="2023-05-16T23:45:15.923" v="1352" actId="14100"/>
          <ac:cxnSpMkLst>
            <pc:docMk/>
            <pc:sldMk cId="1208609088" sldId="2160"/>
            <ac:cxnSpMk id="34" creationId="{A6F0FC58-A199-5BA9-96DD-98E5E0ABBB3E}"/>
          </ac:cxnSpMkLst>
        </pc:cxnChg>
      </pc:sldChg>
      <pc:sldChg chg="modSp add mod">
        <pc:chgData name="Kfoury, Elie" userId="84109d90-edd2-4b66-aa0c-6442e64be8d1" providerId="ADAL" clId="{276B710F-1F50-4CE6-8650-C245B2A214DE}" dt="2023-05-17T14:18:52.689" v="1854" actId="255"/>
        <pc:sldMkLst>
          <pc:docMk/>
          <pc:sldMk cId="2002530386" sldId="2160"/>
        </pc:sldMkLst>
        <pc:spChg chg="mod">
          <ac:chgData name="Kfoury, Elie" userId="84109d90-edd2-4b66-aa0c-6442e64be8d1" providerId="ADAL" clId="{276B710F-1F50-4CE6-8650-C245B2A214DE}" dt="2023-05-17T14:18:52.689" v="1854" actId="255"/>
          <ac:spMkLst>
            <pc:docMk/>
            <pc:sldMk cId="2002530386" sldId="2160"/>
            <ac:spMk id="12" creationId="{61EDAAD2-235B-4BA9-82E4-729A161D1B45}"/>
          </ac:spMkLst>
        </pc:spChg>
      </pc:sldChg>
      <pc:sldChg chg="delSp modSp add del mod">
        <pc:chgData name="Kfoury, Elie" userId="84109d90-edd2-4b66-aa0c-6442e64be8d1" providerId="ADAL" clId="{276B710F-1F50-4CE6-8650-C245B2A214DE}" dt="2023-05-17T14:05:43.700" v="1683" actId="47"/>
        <pc:sldMkLst>
          <pc:docMk/>
          <pc:sldMk cId="349236971" sldId="2161"/>
        </pc:sldMkLst>
        <pc:spChg chg="mod">
          <ac:chgData name="Kfoury, Elie" userId="84109d90-edd2-4b66-aa0c-6442e64be8d1" providerId="ADAL" clId="{276B710F-1F50-4CE6-8650-C245B2A214DE}" dt="2023-05-17T14:01:16.976" v="1656" actId="20577"/>
          <ac:spMkLst>
            <pc:docMk/>
            <pc:sldMk cId="349236971" sldId="2161"/>
            <ac:spMk id="2" creationId="{C9E7A209-383F-4C01-82CC-D2F99971FC58}"/>
          </ac:spMkLst>
        </pc:spChg>
        <pc:spChg chg="del">
          <ac:chgData name="Kfoury, Elie" userId="84109d90-edd2-4b66-aa0c-6442e64be8d1" providerId="ADAL" clId="{276B710F-1F50-4CE6-8650-C245B2A214DE}" dt="2023-05-17T14:04:07.190" v="1682" actId="478"/>
          <ac:spMkLst>
            <pc:docMk/>
            <pc:sldMk cId="349236971" sldId="2161"/>
            <ac:spMk id="8" creationId="{AA56ADEF-9D17-C510-371F-14137940CAAC}"/>
          </ac:spMkLst>
        </pc:spChg>
        <pc:spChg chg="mod">
          <ac:chgData name="Kfoury, Elie" userId="84109d90-edd2-4b66-aa0c-6442e64be8d1" providerId="ADAL" clId="{276B710F-1F50-4CE6-8650-C245B2A214DE}" dt="2023-05-17T14:03:53.240" v="1681" actId="20577"/>
          <ac:spMkLst>
            <pc:docMk/>
            <pc:sldMk cId="349236971" sldId="2161"/>
            <ac:spMk id="12" creationId="{61EDAAD2-235B-4BA9-82E4-729A161D1B45}"/>
          </ac:spMkLst>
        </pc:spChg>
        <pc:spChg chg="del">
          <ac:chgData name="Kfoury, Elie" userId="84109d90-edd2-4b66-aa0c-6442e64be8d1" providerId="ADAL" clId="{276B710F-1F50-4CE6-8650-C245B2A214DE}" dt="2023-05-17T14:04:07.190" v="1682" actId="478"/>
          <ac:spMkLst>
            <pc:docMk/>
            <pc:sldMk cId="349236971" sldId="2161"/>
            <ac:spMk id="17" creationId="{9B601510-EB51-D5EC-FB4F-1DC4E0537472}"/>
          </ac:spMkLst>
        </pc:spChg>
        <pc:spChg chg="del">
          <ac:chgData name="Kfoury, Elie" userId="84109d90-edd2-4b66-aa0c-6442e64be8d1" providerId="ADAL" clId="{276B710F-1F50-4CE6-8650-C245B2A214DE}" dt="2023-05-17T14:04:07.190" v="1682" actId="478"/>
          <ac:spMkLst>
            <pc:docMk/>
            <pc:sldMk cId="349236971" sldId="2161"/>
            <ac:spMk id="22" creationId="{55F58C3F-D5CC-6929-5B28-84F19C708D79}"/>
          </ac:spMkLst>
        </pc:spChg>
        <pc:spChg chg="del">
          <ac:chgData name="Kfoury, Elie" userId="84109d90-edd2-4b66-aa0c-6442e64be8d1" providerId="ADAL" clId="{276B710F-1F50-4CE6-8650-C245B2A214DE}" dt="2023-05-17T14:04:07.190" v="1682" actId="478"/>
          <ac:spMkLst>
            <pc:docMk/>
            <pc:sldMk cId="349236971" sldId="2161"/>
            <ac:spMk id="28" creationId="{85F89C49-1A40-F765-015F-7E22A9C77526}"/>
          </ac:spMkLst>
        </pc:spChg>
        <pc:spChg chg="del">
          <ac:chgData name="Kfoury, Elie" userId="84109d90-edd2-4b66-aa0c-6442e64be8d1" providerId="ADAL" clId="{276B710F-1F50-4CE6-8650-C245B2A214DE}" dt="2023-05-17T14:04:07.190" v="1682" actId="478"/>
          <ac:spMkLst>
            <pc:docMk/>
            <pc:sldMk cId="349236971" sldId="2161"/>
            <ac:spMk id="29" creationId="{24188A85-EE55-F7FE-79E4-D2F46F719229}"/>
          </ac:spMkLst>
        </pc:spChg>
        <pc:spChg chg="del">
          <ac:chgData name="Kfoury, Elie" userId="84109d90-edd2-4b66-aa0c-6442e64be8d1" providerId="ADAL" clId="{276B710F-1F50-4CE6-8650-C245B2A214DE}" dt="2023-05-17T14:04:07.190" v="1682" actId="478"/>
          <ac:spMkLst>
            <pc:docMk/>
            <pc:sldMk cId="349236971" sldId="2161"/>
            <ac:spMk id="39" creationId="{E4D875CF-3AEF-76A0-5A69-DBC3B52468FF}"/>
          </ac:spMkLst>
        </pc:spChg>
        <pc:spChg chg="del">
          <ac:chgData name="Kfoury, Elie" userId="84109d90-edd2-4b66-aa0c-6442e64be8d1" providerId="ADAL" clId="{276B710F-1F50-4CE6-8650-C245B2A214DE}" dt="2023-05-17T14:04:07.190" v="1682" actId="478"/>
          <ac:spMkLst>
            <pc:docMk/>
            <pc:sldMk cId="349236971" sldId="2161"/>
            <ac:spMk id="40" creationId="{0B4284DF-9AEE-74E6-6BAF-5117EDF9738A}"/>
          </ac:spMkLst>
        </pc:spChg>
        <pc:spChg chg="del">
          <ac:chgData name="Kfoury, Elie" userId="84109d90-edd2-4b66-aa0c-6442e64be8d1" providerId="ADAL" clId="{276B710F-1F50-4CE6-8650-C245B2A214DE}" dt="2023-05-17T14:04:07.190" v="1682" actId="478"/>
          <ac:spMkLst>
            <pc:docMk/>
            <pc:sldMk cId="349236971" sldId="2161"/>
            <ac:spMk id="45" creationId="{A9712614-9F2C-90FD-0115-7BC9C2E1EF88}"/>
          </ac:spMkLst>
        </pc:spChg>
        <pc:spChg chg="del">
          <ac:chgData name="Kfoury, Elie" userId="84109d90-edd2-4b66-aa0c-6442e64be8d1" providerId="ADAL" clId="{276B710F-1F50-4CE6-8650-C245B2A214DE}" dt="2023-05-17T14:04:07.190" v="1682" actId="478"/>
          <ac:spMkLst>
            <pc:docMk/>
            <pc:sldMk cId="349236971" sldId="2161"/>
            <ac:spMk id="61" creationId="{62467628-ED91-6607-180F-E227DF5AC802}"/>
          </ac:spMkLst>
        </pc:spChg>
        <pc:picChg chg="del">
          <ac:chgData name="Kfoury, Elie" userId="84109d90-edd2-4b66-aa0c-6442e64be8d1" providerId="ADAL" clId="{276B710F-1F50-4CE6-8650-C245B2A214DE}" dt="2023-05-17T14:04:07.190" v="1682" actId="478"/>
          <ac:picMkLst>
            <pc:docMk/>
            <pc:sldMk cId="349236971" sldId="2161"/>
            <ac:picMk id="5" creationId="{71A4BBD7-F4CE-1BA2-D0F4-D9EE1E716D69}"/>
          </ac:picMkLst>
        </pc:picChg>
        <pc:picChg chg="del">
          <ac:chgData name="Kfoury, Elie" userId="84109d90-edd2-4b66-aa0c-6442e64be8d1" providerId="ADAL" clId="{276B710F-1F50-4CE6-8650-C245B2A214DE}" dt="2023-05-17T14:04:07.190" v="1682" actId="478"/>
          <ac:picMkLst>
            <pc:docMk/>
            <pc:sldMk cId="349236971" sldId="2161"/>
            <ac:picMk id="13" creationId="{80AAAA9E-BB0E-DD4B-5DEF-78FEAAFB216B}"/>
          </ac:picMkLst>
        </pc:picChg>
        <pc:picChg chg="del">
          <ac:chgData name="Kfoury, Elie" userId="84109d90-edd2-4b66-aa0c-6442e64be8d1" providerId="ADAL" clId="{276B710F-1F50-4CE6-8650-C245B2A214DE}" dt="2023-05-17T14:04:07.190" v="1682" actId="478"/>
          <ac:picMkLst>
            <pc:docMk/>
            <pc:sldMk cId="349236971" sldId="2161"/>
            <ac:picMk id="16" creationId="{EA200F52-FBD7-1DC4-770B-D0D56C10753B}"/>
          </ac:picMkLst>
        </pc:picChg>
        <pc:picChg chg="del">
          <ac:chgData name="Kfoury, Elie" userId="84109d90-edd2-4b66-aa0c-6442e64be8d1" providerId="ADAL" clId="{276B710F-1F50-4CE6-8650-C245B2A214DE}" dt="2023-05-17T14:04:07.190" v="1682" actId="478"/>
          <ac:picMkLst>
            <pc:docMk/>
            <pc:sldMk cId="349236971" sldId="2161"/>
            <ac:picMk id="20" creationId="{38B49A40-6723-100D-5F26-CBB1269F8113}"/>
          </ac:picMkLst>
        </pc:picChg>
        <pc:picChg chg="del">
          <ac:chgData name="Kfoury, Elie" userId="84109d90-edd2-4b66-aa0c-6442e64be8d1" providerId="ADAL" clId="{276B710F-1F50-4CE6-8650-C245B2A214DE}" dt="2023-05-17T14:04:07.190" v="1682" actId="478"/>
          <ac:picMkLst>
            <pc:docMk/>
            <pc:sldMk cId="349236971" sldId="2161"/>
            <ac:picMk id="35" creationId="{C67A3A15-6C50-EB31-E61F-C724073B2970}"/>
          </ac:picMkLst>
        </pc:picChg>
        <pc:picChg chg="del">
          <ac:chgData name="Kfoury, Elie" userId="84109d90-edd2-4b66-aa0c-6442e64be8d1" providerId="ADAL" clId="{276B710F-1F50-4CE6-8650-C245B2A214DE}" dt="2023-05-17T14:04:07.190" v="1682" actId="478"/>
          <ac:picMkLst>
            <pc:docMk/>
            <pc:sldMk cId="349236971" sldId="2161"/>
            <ac:picMk id="46" creationId="{5164C62D-2887-D87D-4740-3309B1B9E2F3}"/>
          </ac:picMkLst>
        </pc:picChg>
        <pc:picChg chg="del">
          <ac:chgData name="Kfoury, Elie" userId="84109d90-edd2-4b66-aa0c-6442e64be8d1" providerId="ADAL" clId="{276B710F-1F50-4CE6-8650-C245B2A214DE}" dt="2023-05-17T14:04:07.190" v="1682" actId="478"/>
          <ac:picMkLst>
            <pc:docMk/>
            <pc:sldMk cId="349236971" sldId="2161"/>
            <ac:picMk id="47" creationId="{438A4048-2A82-4BE4-65EA-CF1ED646EB9D}"/>
          </ac:picMkLst>
        </pc:picChg>
        <pc:picChg chg="del">
          <ac:chgData name="Kfoury, Elie" userId="84109d90-edd2-4b66-aa0c-6442e64be8d1" providerId="ADAL" clId="{276B710F-1F50-4CE6-8650-C245B2A214DE}" dt="2023-05-17T14:04:07.190" v="1682" actId="478"/>
          <ac:picMkLst>
            <pc:docMk/>
            <pc:sldMk cId="349236971" sldId="2161"/>
            <ac:picMk id="48" creationId="{202E46F9-04B9-59FB-70C2-5E70D097A6E2}"/>
          </ac:picMkLst>
        </pc:picChg>
        <pc:cxnChg chg="del">
          <ac:chgData name="Kfoury, Elie" userId="84109d90-edd2-4b66-aa0c-6442e64be8d1" providerId="ADAL" clId="{276B710F-1F50-4CE6-8650-C245B2A214DE}" dt="2023-05-17T14:04:07.190" v="1682" actId="478"/>
          <ac:cxnSpMkLst>
            <pc:docMk/>
            <pc:sldMk cId="349236971" sldId="2161"/>
            <ac:cxnSpMk id="3" creationId="{23F62529-3460-63E9-F0D2-7FEF734F6EE2}"/>
          </ac:cxnSpMkLst>
        </pc:cxnChg>
        <pc:cxnChg chg="mod">
          <ac:chgData name="Kfoury, Elie" userId="84109d90-edd2-4b66-aa0c-6442e64be8d1" providerId="ADAL" clId="{276B710F-1F50-4CE6-8650-C245B2A214DE}" dt="2023-05-17T14:01:22.020" v="1657" actId="14100"/>
          <ac:cxnSpMkLst>
            <pc:docMk/>
            <pc:sldMk cId="349236971" sldId="2161"/>
            <ac:cxnSpMk id="4" creationId="{317C6886-4E51-4FCE-9CB6-B02F2B2FB8F0}"/>
          </ac:cxnSpMkLst>
        </pc:cxnChg>
        <pc:cxnChg chg="del mod">
          <ac:chgData name="Kfoury, Elie" userId="84109d90-edd2-4b66-aa0c-6442e64be8d1" providerId="ADAL" clId="{276B710F-1F50-4CE6-8650-C245B2A214DE}" dt="2023-05-17T14:04:07.190" v="1682" actId="478"/>
          <ac:cxnSpMkLst>
            <pc:docMk/>
            <pc:sldMk cId="349236971" sldId="2161"/>
            <ac:cxnSpMk id="7" creationId="{8CE39BA6-8C33-3C6D-EDD2-99BD3C511414}"/>
          </ac:cxnSpMkLst>
        </pc:cxnChg>
        <pc:cxnChg chg="del">
          <ac:chgData name="Kfoury, Elie" userId="84109d90-edd2-4b66-aa0c-6442e64be8d1" providerId="ADAL" clId="{276B710F-1F50-4CE6-8650-C245B2A214DE}" dt="2023-05-17T14:04:07.190" v="1682" actId="478"/>
          <ac:cxnSpMkLst>
            <pc:docMk/>
            <pc:sldMk cId="349236971" sldId="2161"/>
            <ac:cxnSpMk id="18" creationId="{70E944C1-AA57-CE45-885B-E3C5C51005BF}"/>
          </ac:cxnSpMkLst>
        </pc:cxnChg>
        <pc:cxnChg chg="del">
          <ac:chgData name="Kfoury, Elie" userId="84109d90-edd2-4b66-aa0c-6442e64be8d1" providerId="ADAL" clId="{276B710F-1F50-4CE6-8650-C245B2A214DE}" dt="2023-05-17T14:04:07.190" v="1682" actId="478"/>
          <ac:cxnSpMkLst>
            <pc:docMk/>
            <pc:sldMk cId="349236971" sldId="2161"/>
            <ac:cxnSpMk id="19" creationId="{97CBE55E-24DB-B675-6A3B-B8DE12E62856}"/>
          </ac:cxnSpMkLst>
        </pc:cxnChg>
        <pc:cxnChg chg="del">
          <ac:chgData name="Kfoury, Elie" userId="84109d90-edd2-4b66-aa0c-6442e64be8d1" providerId="ADAL" clId="{276B710F-1F50-4CE6-8650-C245B2A214DE}" dt="2023-05-17T14:04:07.190" v="1682" actId="478"/>
          <ac:cxnSpMkLst>
            <pc:docMk/>
            <pc:sldMk cId="349236971" sldId="2161"/>
            <ac:cxnSpMk id="21" creationId="{F994A886-F5D3-8A4E-9751-41D10721059C}"/>
          </ac:cxnSpMkLst>
        </pc:cxnChg>
        <pc:cxnChg chg="del">
          <ac:chgData name="Kfoury, Elie" userId="84109d90-edd2-4b66-aa0c-6442e64be8d1" providerId="ADAL" clId="{276B710F-1F50-4CE6-8650-C245B2A214DE}" dt="2023-05-17T14:04:07.190" v="1682" actId="478"/>
          <ac:cxnSpMkLst>
            <pc:docMk/>
            <pc:sldMk cId="349236971" sldId="2161"/>
            <ac:cxnSpMk id="34" creationId="{A6F0FC58-A199-5BA9-96DD-98E5E0ABBB3E}"/>
          </ac:cxnSpMkLst>
        </pc:cxnChg>
        <pc:cxnChg chg="del">
          <ac:chgData name="Kfoury, Elie" userId="84109d90-edd2-4b66-aa0c-6442e64be8d1" providerId="ADAL" clId="{276B710F-1F50-4CE6-8650-C245B2A214DE}" dt="2023-05-17T14:04:07.190" v="1682" actId="478"/>
          <ac:cxnSpMkLst>
            <pc:docMk/>
            <pc:sldMk cId="349236971" sldId="2161"/>
            <ac:cxnSpMk id="59" creationId="{C12D8E20-9FD7-7360-9844-C39324320552}"/>
          </ac:cxnSpMkLst>
        </pc:cxnChg>
        <pc:cxnChg chg="del">
          <ac:chgData name="Kfoury, Elie" userId="84109d90-edd2-4b66-aa0c-6442e64be8d1" providerId="ADAL" clId="{276B710F-1F50-4CE6-8650-C245B2A214DE}" dt="2023-05-17T14:04:07.190" v="1682" actId="478"/>
          <ac:cxnSpMkLst>
            <pc:docMk/>
            <pc:sldMk cId="349236971" sldId="2161"/>
            <ac:cxnSpMk id="60" creationId="{3E656AD3-81E8-028F-1331-5D39CB4ACE8C}"/>
          </ac:cxnSpMkLst>
        </pc:cxnChg>
      </pc:sldChg>
      <pc:sldChg chg="addSp delSp modSp add del mod">
        <pc:chgData name="Kfoury, Elie" userId="84109d90-edd2-4b66-aa0c-6442e64be8d1" providerId="ADAL" clId="{276B710F-1F50-4CE6-8650-C245B2A214DE}" dt="2023-05-17T15:12:39.027" v="2072" actId="47"/>
        <pc:sldMkLst>
          <pc:docMk/>
          <pc:sldMk cId="2745305728" sldId="2161"/>
        </pc:sldMkLst>
        <pc:spChg chg="add mod">
          <ac:chgData name="Kfoury, Elie" userId="84109d90-edd2-4b66-aa0c-6442e64be8d1" providerId="ADAL" clId="{276B710F-1F50-4CE6-8650-C245B2A214DE}" dt="2023-05-17T14:35:55.800" v="1923" actId="14100"/>
          <ac:spMkLst>
            <pc:docMk/>
            <pc:sldMk cId="2745305728" sldId="2161"/>
            <ac:spMk id="3" creationId="{A866F332-1CA6-41DA-5541-B719DE40B0A2}"/>
          </ac:spMkLst>
        </pc:spChg>
        <pc:spChg chg="add mod">
          <ac:chgData name="Kfoury, Elie" userId="84109d90-edd2-4b66-aa0c-6442e64be8d1" providerId="ADAL" clId="{276B710F-1F50-4CE6-8650-C245B2A214DE}" dt="2023-05-17T14:36:19.079" v="1928" actId="14100"/>
          <ac:spMkLst>
            <pc:docMk/>
            <pc:sldMk cId="2745305728" sldId="2161"/>
            <ac:spMk id="4" creationId="{0A707360-CBE6-FBA4-C42F-3FDA7B73778C}"/>
          </ac:spMkLst>
        </pc:spChg>
        <pc:spChg chg="mod">
          <ac:chgData name="Kfoury, Elie" userId="84109d90-edd2-4b66-aa0c-6442e64be8d1" providerId="ADAL" clId="{276B710F-1F50-4CE6-8650-C245B2A214DE}" dt="2023-05-17T14:36:46.030" v="1936" actId="6549"/>
          <ac:spMkLst>
            <pc:docMk/>
            <pc:sldMk cId="2745305728" sldId="2161"/>
            <ac:spMk id="5" creationId="{16D1CD3B-5971-4BCB-BC90-397FEB1F06A5}"/>
          </ac:spMkLst>
        </pc:spChg>
        <pc:spChg chg="del">
          <ac:chgData name="Kfoury, Elie" userId="84109d90-edd2-4b66-aa0c-6442e64be8d1" providerId="ADAL" clId="{276B710F-1F50-4CE6-8650-C245B2A214DE}" dt="2023-05-17T14:36:01.680" v="1924" actId="478"/>
          <ac:spMkLst>
            <pc:docMk/>
            <pc:sldMk cId="2745305728" sldId="2161"/>
            <ac:spMk id="7" creationId="{B7980F8B-B4D7-D9E7-816B-634F482038D0}"/>
          </ac:spMkLst>
        </pc:spChg>
        <pc:spChg chg="add mod">
          <ac:chgData name="Kfoury, Elie" userId="84109d90-edd2-4b66-aa0c-6442e64be8d1" providerId="ADAL" clId="{276B710F-1F50-4CE6-8650-C245B2A214DE}" dt="2023-05-17T14:36:35.024" v="1934" actId="14100"/>
          <ac:spMkLst>
            <pc:docMk/>
            <pc:sldMk cId="2745305728" sldId="2161"/>
            <ac:spMk id="9" creationId="{953F829F-537C-FCDF-BF0F-ECB503224F53}"/>
          </ac:spMkLst>
        </pc:spChg>
      </pc:sldChg>
      <pc:sldChg chg="addSp modSp add del">
        <pc:chgData name="Kfoury, Elie" userId="84109d90-edd2-4b66-aa0c-6442e64be8d1" providerId="ADAL" clId="{276B710F-1F50-4CE6-8650-C245B2A214DE}" dt="2023-05-17T15:14:18.934" v="2089" actId="47"/>
        <pc:sldMkLst>
          <pc:docMk/>
          <pc:sldMk cId="1416551624" sldId="2162"/>
        </pc:sldMkLst>
        <pc:spChg chg="add mod">
          <ac:chgData name="Kfoury, Elie" userId="84109d90-edd2-4b66-aa0c-6442e64be8d1" providerId="ADAL" clId="{276B710F-1F50-4CE6-8650-C245B2A214DE}" dt="2023-05-17T14:48:26.934" v="1955"/>
          <ac:spMkLst>
            <pc:docMk/>
            <pc:sldMk cId="1416551624" sldId="2162"/>
            <ac:spMk id="3" creationId="{487EB75A-25C9-780F-37AA-03B8E2F7C45C}"/>
          </ac:spMkLst>
        </pc:spChg>
        <pc:spChg chg="add mod">
          <ac:chgData name="Kfoury, Elie" userId="84109d90-edd2-4b66-aa0c-6442e64be8d1" providerId="ADAL" clId="{276B710F-1F50-4CE6-8650-C245B2A214DE}" dt="2023-05-17T14:48:26.934" v="1955"/>
          <ac:spMkLst>
            <pc:docMk/>
            <pc:sldMk cId="1416551624" sldId="2162"/>
            <ac:spMk id="4" creationId="{98ABF612-DA6C-1ABA-A0D5-84DE731C2EF6}"/>
          </ac:spMkLst>
        </pc:spChg>
        <pc:spChg chg="mod">
          <ac:chgData name="Kfoury, Elie" userId="84109d90-edd2-4b66-aa0c-6442e64be8d1" providerId="ADAL" clId="{276B710F-1F50-4CE6-8650-C245B2A214DE}" dt="2023-05-17T14:46:14.461" v="1938" actId="20578"/>
          <ac:spMkLst>
            <pc:docMk/>
            <pc:sldMk cId="1416551624" sldId="2162"/>
            <ac:spMk id="5" creationId="{16D1CD3B-5971-4BCB-BC90-397FEB1F06A5}"/>
          </ac:spMkLst>
        </pc:spChg>
      </pc:sldChg>
      <pc:sldChg chg="add del">
        <pc:chgData name="Kfoury, Elie" userId="84109d90-edd2-4b66-aa0c-6442e64be8d1" providerId="ADAL" clId="{276B710F-1F50-4CE6-8650-C245B2A214DE}" dt="2023-05-17T14:48:34.850" v="1956" actId="47"/>
        <pc:sldMkLst>
          <pc:docMk/>
          <pc:sldMk cId="3733534408" sldId="2163"/>
        </pc:sldMkLst>
      </pc:sldChg>
      <pc:sldChg chg="add del">
        <pc:chgData name="Kfoury, Elie" userId="84109d90-edd2-4b66-aa0c-6442e64be8d1" providerId="ADAL" clId="{276B710F-1F50-4CE6-8650-C245B2A214DE}" dt="2023-05-17T14:48:34.850" v="1956" actId="47"/>
        <pc:sldMkLst>
          <pc:docMk/>
          <pc:sldMk cId="53835115" sldId="2164"/>
        </pc:sldMkLst>
      </pc:sldChg>
      <pc:sldChg chg="addSp modSp add del mod">
        <pc:chgData name="Kfoury, Elie" userId="84109d90-edd2-4b66-aa0c-6442e64be8d1" providerId="ADAL" clId="{276B710F-1F50-4CE6-8650-C245B2A214DE}" dt="2023-05-17T15:13:52.617" v="2084" actId="47"/>
        <pc:sldMkLst>
          <pc:docMk/>
          <pc:sldMk cId="2152121158" sldId="2165"/>
        </pc:sldMkLst>
        <pc:spChg chg="mod">
          <ac:chgData name="Kfoury, Elie" userId="84109d90-edd2-4b66-aa0c-6442e64be8d1" providerId="ADAL" clId="{276B710F-1F50-4CE6-8650-C245B2A214DE}" dt="2023-05-17T14:47:16.548" v="1949" actId="14100"/>
          <ac:spMkLst>
            <pc:docMk/>
            <pc:sldMk cId="2152121158" sldId="2165"/>
            <ac:spMk id="3" creationId="{A866F332-1CA6-41DA-5541-B719DE40B0A2}"/>
          </ac:spMkLst>
        </pc:spChg>
        <pc:spChg chg="mod">
          <ac:chgData name="Kfoury, Elie" userId="84109d90-edd2-4b66-aa0c-6442e64be8d1" providerId="ADAL" clId="{276B710F-1F50-4CE6-8650-C245B2A214DE}" dt="2023-05-17T14:46:20.729" v="1939"/>
          <ac:spMkLst>
            <pc:docMk/>
            <pc:sldMk cId="2152121158" sldId="2165"/>
            <ac:spMk id="5" creationId="{16D1CD3B-5971-4BCB-BC90-397FEB1F06A5}"/>
          </ac:spMkLst>
        </pc:spChg>
        <pc:spChg chg="add mod">
          <ac:chgData name="Kfoury, Elie" userId="84109d90-edd2-4b66-aa0c-6442e64be8d1" providerId="ADAL" clId="{276B710F-1F50-4CE6-8650-C245B2A214DE}" dt="2023-05-17T14:47:30.844" v="1953" actId="14100"/>
          <ac:spMkLst>
            <pc:docMk/>
            <pc:sldMk cId="2152121158" sldId="2165"/>
            <ac:spMk id="7" creationId="{084090C8-BB07-A492-290E-C9701D65B9C5}"/>
          </ac:spMkLst>
        </pc:spChg>
      </pc:sldChg>
      <pc:sldChg chg="add del">
        <pc:chgData name="Kfoury, Elie" userId="84109d90-edd2-4b66-aa0c-6442e64be8d1" providerId="ADAL" clId="{276B710F-1F50-4CE6-8650-C245B2A214DE}" dt="2023-05-17T15:14:39.242" v="2094" actId="47"/>
        <pc:sldMkLst>
          <pc:docMk/>
          <pc:sldMk cId="2761113499" sldId="2166"/>
        </pc:sldMkLst>
      </pc:sldChg>
      <pc:sldChg chg="addSp delSp modSp add mod">
        <pc:chgData name="Kfoury, Elie" userId="84109d90-edd2-4b66-aa0c-6442e64be8d1" providerId="ADAL" clId="{276B710F-1F50-4CE6-8650-C245B2A214DE}" dt="2023-05-17T15:12:22.412" v="2071" actId="14100"/>
        <pc:sldMkLst>
          <pc:docMk/>
          <pc:sldMk cId="626582879" sldId="2167"/>
        </pc:sldMkLst>
        <pc:spChg chg="add del mod">
          <ac:chgData name="Kfoury, Elie" userId="84109d90-edd2-4b66-aa0c-6442e64be8d1" providerId="ADAL" clId="{276B710F-1F50-4CE6-8650-C245B2A214DE}" dt="2023-05-17T15:11:54.891" v="2064"/>
          <ac:spMkLst>
            <pc:docMk/>
            <pc:sldMk cId="626582879" sldId="2167"/>
            <ac:spMk id="3" creationId="{0DF4546D-DA49-A321-3940-282B7FDCEA2D}"/>
          </ac:spMkLst>
        </pc:spChg>
        <pc:spChg chg="add del mod">
          <ac:chgData name="Kfoury, Elie" userId="84109d90-edd2-4b66-aa0c-6442e64be8d1" providerId="ADAL" clId="{276B710F-1F50-4CE6-8650-C245B2A214DE}" dt="2023-05-17T15:11:54.891" v="2064"/>
          <ac:spMkLst>
            <pc:docMk/>
            <pc:sldMk cId="626582879" sldId="2167"/>
            <ac:spMk id="4" creationId="{910741FA-9BDE-D9F8-0F2B-64724CF66523}"/>
          </ac:spMkLst>
        </pc:spChg>
        <pc:spChg chg="add del mod">
          <ac:chgData name="Kfoury, Elie" userId="84109d90-edd2-4b66-aa0c-6442e64be8d1" providerId="ADAL" clId="{276B710F-1F50-4CE6-8650-C245B2A214DE}" dt="2023-05-17T15:11:54.891" v="2064"/>
          <ac:spMkLst>
            <pc:docMk/>
            <pc:sldMk cId="626582879" sldId="2167"/>
            <ac:spMk id="5" creationId="{57EC49B3-5CDC-A19C-9E37-F4A6D945443B}"/>
          </ac:spMkLst>
        </pc:spChg>
        <pc:spChg chg="add mod">
          <ac:chgData name="Kfoury, Elie" userId="84109d90-edd2-4b66-aa0c-6442e64be8d1" providerId="ADAL" clId="{276B710F-1F50-4CE6-8650-C245B2A214DE}" dt="2023-05-17T15:11:59.899" v="2067"/>
          <ac:spMkLst>
            <pc:docMk/>
            <pc:sldMk cId="626582879" sldId="2167"/>
            <ac:spMk id="8" creationId="{ACFD6AD6-0FA9-AD09-503C-73CCB4BE8EC9}"/>
          </ac:spMkLst>
        </pc:spChg>
        <pc:spChg chg="add mod">
          <ac:chgData name="Kfoury, Elie" userId="84109d90-edd2-4b66-aa0c-6442e64be8d1" providerId="ADAL" clId="{276B710F-1F50-4CE6-8650-C245B2A214DE}" dt="2023-05-17T15:11:59.899" v="2067"/>
          <ac:spMkLst>
            <pc:docMk/>
            <pc:sldMk cId="626582879" sldId="2167"/>
            <ac:spMk id="9" creationId="{F56E153B-47C3-89BE-6357-E394BF02CFEE}"/>
          </ac:spMkLst>
        </pc:spChg>
        <pc:spChg chg="add mod">
          <ac:chgData name="Kfoury, Elie" userId="84109d90-edd2-4b66-aa0c-6442e64be8d1" providerId="ADAL" clId="{276B710F-1F50-4CE6-8650-C245B2A214DE}" dt="2023-05-17T15:11:59.899" v="2067"/>
          <ac:spMkLst>
            <pc:docMk/>
            <pc:sldMk cId="626582879" sldId="2167"/>
            <ac:spMk id="12" creationId="{282E07C7-7CC1-B557-BF94-EA0A3478C300}"/>
          </ac:spMkLst>
        </pc:spChg>
        <pc:spChg chg="del">
          <ac:chgData name="Kfoury, Elie" userId="84109d90-edd2-4b66-aa0c-6442e64be8d1" providerId="ADAL" clId="{276B710F-1F50-4CE6-8650-C245B2A214DE}" dt="2023-05-17T15:11:53.996" v="2062" actId="478"/>
          <ac:spMkLst>
            <pc:docMk/>
            <pc:sldMk cId="626582879" sldId="2167"/>
            <ac:spMk id="13" creationId="{F1F55342-5CFE-551C-10EE-797F8666B11E}"/>
          </ac:spMkLst>
        </pc:spChg>
        <pc:spChg chg="del">
          <ac:chgData name="Kfoury, Elie" userId="84109d90-edd2-4b66-aa0c-6442e64be8d1" providerId="ADAL" clId="{276B710F-1F50-4CE6-8650-C245B2A214DE}" dt="2023-05-17T15:11:59.600" v="2066" actId="478"/>
          <ac:spMkLst>
            <pc:docMk/>
            <pc:sldMk cId="626582879" sldId="2167"/>
            <ac:spMk id="14" creationId="{1399543E-6BCF-E88D-FA4F-FCD9C70EA4E1}"/>
          </ac:spMkLst>
        </pc:spChg>
        <pc:spChg chg="del">
          <ac:chgData name="Kfoury, Elie" userId="84109d90-edd2-4b66-aa0c-6442e64be8d1" providerId="ADAL" clId="{276B710F-1F50-4CE6-8650-C245B2A214DE}" dt="2023-05-17T15:11:53.996" v="2062" actId="478"/>
          <ac:spMkLst>
            <pc:docMk/>
            <pc:sldMk cId="626582879" sldId="2167"/>
            <ac:spMk id="15" creationId="{1FA2634C-D3F2-24DE-9BF4-2D9E96D59B14}"/>
          </ac:spMkLst>
        </pc:spChg>
        <pc:spChg chg="del mod">
          <ac:chgData name="Kfoury, Elie" userId="84109d90-edd2-4b66-aa0c-6442e64be8d1" providerId="ADAL" clId="{276B710F-1F50-4CE6-8650-C245B2A214DE}" dt="2023-05-17T15:11:53.996" v="2062" actId="478"/>
          <ac:spMkLst>
            <pc:docMk/>
            <pc:sldMk cId="626582879" sldId="2167"/>
            <ac:spMk id="16" creationId="{3C8CBEC8-AC12-B5E7-DFBA-81B4C51D4458}"/>
          </ac:spMkLst>
        </pc:spChg>
        <pc:spChg chg="del">
          <ac:chgData name="Kfoury, Elie" userId="84109d90-edd2-4b66-aa0c-6442e64be8d1" providerId="ADAL" clId="{276B710F-1F50-4CE6-8650-C245B2A214DE}" dt="2023-05-17T15:11:53.996" v="2062" actId="478"/>
          <ac:spMkLst>
            <pc:docMk/>
            <pc:sldMk cId="626582879" sldId="2167"/>
            <ac:spMk id="17" creationId="{C0EF25A0-02B4-709A-DE66-47E50AD71A11}"/>
          </ac:spMkLst>
        </pc:spChg>
        <pc:spChg chg="add mod">
          <ac:chgData name="Kfoury, Elie" userId="84109d90-edd2-4b66-aa0c-6442e64be8d1" providerId="ADAL" clId="{276B710F-1F50-4CE6-8650-C245B2A214DE}" dt="2023-05-17T15:12:22.412" v="2071" actId="14100"/>
          <ac:spMkLst>
            <pc:docMk/>
            <pc:sldMk cId="626582879" sldId="2167"/>
            <ac:spMk id="18" creationId="{6F1BE477-7D18-FA52-F061-A0DAF5B98A4C}"/>
          </ac:spMkLst>
        </pc:spChg>
        <pc:picChg chg="add del mod">
          <ac:chgData name="Kfoury, Elie" userId="84109d90-edd2-4b66-aa0c-6442e64be8d1" providerId="ADAL" clId="{276B710F-1F50-4CE6-8650-C245B2A214DE}" dt="2023-05-17T15:11:54.891" v="2064"/>
          <ac:picMkLst>
            <pc:docMk/>
            <pc:sldMk cId="626582879" sldId="2167"/>
            <ac:picMk id="2" creationId="{EA3DB67E-F458-4842-F30C-6E69599AFDBF}"/>
          </ac:picMkLst>
        </pc:picChg>
        <pc:picChg chg="add mod">
          <ac:chgData name="Kfoury, Elie" userId="84109d90-edd2-4b66-aa0c-6442e64be8d1" providerId="ADAL" clId="{276B710F-1F50-4CE6-8650-C245B2A214DE}" dt="2023-05-17T15:11:59.899" v="2067"/>
          <ac:picMkLst>
            <pc:docMk/>
            <pc:sldMk cId="626582879" sldId="2167"/>
            <ac:picMk id="7" creationId="{94A31182-9A87-C90B-A134-28952B51845E}"/>
          </ac:picMkLst>
        </pc:picChg>
        <pc:picChg chg="del">
          <ac:chgData name="Kfoury, Elie" userId="84109d90-edd2-4b66-aa0c-6442e64be8d1" providerId="ADAL" clId="{276B710F-1F50-4CE6-8650-C245B2A214DE}" dt="2023-05-17T15:11:56.624" v="2065" actId="478"/>
          <ac:picMkLst>
            <pc:docMk/>
            <pc:sldMk cId="626582879" sldId="2167"/>
            <ac:picMk id="11" creationId="{A71427B7-22C9-7DA3-5B83-F8883D5E8EFA}"/>
          </ac:picMkLst>
        </pc:picChg>
        <pc:cxnChg chg="del">
          <ac:chgData name="Kfoury, Elie" userId="84109d90-edd2-4b66-aa0c-6442e64be8d1" providerId="ADAL" clId="{276B710F-1F50-4CE6-8650-C245B2A214DE}" dt="2023-05-17T15:11:53.996" v="2062" actId="478"/>
          <ac:cxnSpMkLst>
            <pc:docMk/>
            <pc:sldMk cId="626582879" sldId="2167"/>
            <ac:cxnSpMk id="19" creationId="{9C86B4D9-98DF-0FF5-2EA7-58AD3BF8B580}"/>
          </ac:cxnSpMkLst>
        </pc:cxnChg>
      </pc:sldChg>
      <pc:sldChg chg="addSp delSp modSp add mod">
        <pc:chgData name="Kfoury, Elie" userId="84109d90-edd2-4b66-aa0c-6442e64be8d1" providerId="ADAL" clId="{276B710F-1F50-4CE6-8650-C245B2A214DE}" dt="2023-05-17T15:13:46.492" v="2083" actId="255"/>
        <pc:sldMkLst>
          <pc:docMk/>
          <pc:sldMk cId="1729314925" sldId="2168"/>
        </pc:sldMkLst>
        <pc:spChg chg="add mod">
          <ac:chgData name="Kfoury, Elie" userId="84109d90-edd2-4b66-aa0c-6442e64be8d1" providerId="ADAL" clId="{276B710F-1F50-4CE6-8650-C245B2A214DE}" dt="2023-05-17T15:12:55.616" v="2075"/>
          <ac:spMkLst>
            <pc:docMk/>
            <pc:sldMk cId="1729314925" sldId="2168"/>
            <ac:spMk id="3" creationId="{0320351B-43E3-E5EB-16F5-EF6AE5CDEA94}"/>
          </ac:spMkLst>
        </pc:spChg>
        <pc:spChg chg="add mod">
          <ac:chgData name="Kfoury, Elie" userId="84109d90-edd2-4b66-aa0c-6442e64be8d1" providerId="ADAL" clId="{276B710F-1F50-4CE6-8650-C245B2A214DE}" dt="2023-05-17T15:12:55.616" v="2075"/>
          <ac:spMkLst>
            <pc:docMk/>
            <pc:sldMk cId="1729314925" sldId="2168"/>
            <ac:spMk id="4" creationId="{047A1641-162D-CAAF-3931-E3BAF70BCD66}"/>
          </ac:spMkLst>
        </pc:spChg>
        <pc:spChg chg="add mod">
          <ac:chgData name="Kfoury, Elie" userId="84109d90-edd2-4b66-aa0c-6442e64be8d1" providerId="ADAL" clId="{276B710F-1F50-4CE6-8650-C245B2A214DE}" dt="2023-05-17T15:12:55.616" v="2075"/>
          <ac:spMkLst>
            <pc:docMk/>
            <pc:sldMk cId="1729314925" sldId="2168"/>
            <ac:spMk id="5" creationId="{3B2D1B8E-906E-E56B-78E2-7C41BF35B31B}"/>
          </ac:spMkLst>
        </pc:spChg>
        <pc:spChg chg="del">
          <ac:chgData name="Kfoury, Elie" userId="84109d90-edd2-4b66-aa0c-6442e64be8d1" providerId="ADAL" clId="{276B710F-1F50-4CE6-8650-C245B2A214DE}" dt="2023-05-17T15:12:55.203" v="2074" actId="478"/>
          <ac:spMkLst>
            <pc:docMk/>
            <pc:sldMk cId="1729314925" sldId="2168"/>
            <ac:spMk id="8" creationId="{ACFD6AD6-0FA9-AD09-503C-73CCB4BE8EC9}"/>
          </ac:spMkLst>
        </pc:spChg>
        <pc:spChg chg="del">
          <ac:chgData name="Kfoury, Elie" userId="84109d90-edd2-4b66-aa0c-6442e64be8d1" providerId="ADAL" clId="{276B710F-1F50-4CE6-8650-C245B2A214DE}" dt="2023-05-17T15:12:55.203" v="2074" actId="478"/>
          <ac:spMkLst>
            <pc:docMk/>
            <pc:sldMk cId="1729314925" sldId="2168"/>
            <ac:spMk id="9" creationId="{F56E153B-47C3-89BE-6357-E394BF02CFEE}"/>
          </ac:spMkLst>
        </pc:spChg>
        <pc:spChg chg="add mod">
          <ac:chgData name="Kfoury, Elie" userId="84109d90-edd2-4b66-aa0c-6442e64be8d1" providerId="ADAL" clId="{276B710F-1F50-4CE6-8650-C245B2A214DE}" dt="2023-05-17T15:12:55.616" v="2075"/>
          <ac:spMkLst>
            <pc:docMk/>
            <pc:sldMk cId="1729314925" sldId="2168"/>
            <ac:spMk id="11" creationId="{192DF052-6120-8DD3-4B6E-CD63DF7B0E4A}"/>
          </ac:spMkLst>
        </pc:spChg>
        <pc:spChg chg="del">
          <ac:chgData name="Kfoury, Elie" userId="84109d90-edd2-4b66-aa0c-6442e64be8d1" providerId="ADAL" clId="{276B710F-1F50-4CE6-8650-C245B2A214DE}" dt="2023-05-17T15:12:55.203" v="2074" actId="478"/>
          <ac:spMkLst>
            <pc:docMk/>
            <pc:sldMk cId="1729314925" sldId="2168"/>
            <ac:spMk id="12" creationId="{282E07C7-7CC1-B557-BF94-EA0A3478C300}"/>
          </ac:spMkLst>
        </pc:spChg>
        <pc:spChg chg="add mod">
          <ac:chgData name="Kfoury, Elie" userId="84109d90-edd2-4b66-aa0c-6442e64be8d1" providerId="ADAL" clId="{276B710F-1F50-4CE6-8650-C245B2A214DE}" dt="2023-05-17T15:12:55.616" v="2075"/>
          <ac:spMkLst>
            <pc:docMk/>
            <pc:sldMk cId="1729314925" sldId="2168"/>
            <ac:spMk id="13" creationId="{A119AE7C-5D1A-6F52-3752-8A7578102C11}"/>
          </ac:spMkLst>
        </pc:spChg>
        <pc:spChg chg="del">
          <ac:chgData name="Kfoury, Elie" userId="84109d90-edd2-4b66-aa0c-6442e64be8d1" providerId="ADAL" clId="{276B710F-1F50-4CE6-8650-C245B2A214DE}" dt="2023-05-17T15:12:55.203" v="2074" actId="478"/>
          <ac:spMkLst>
            <pc:docMk/>
            <pc:sldMk cId="1729314925" sldId="2168"/>
            <ac:spMk id="18" creationId="{6F1BE477-7D18-FA52-F061-A0DAF5B98A4C}"/>
          </ac:spMkLst>
        </pc:spChg>
        <pc:spChg chg="mod">
          <ac:chgData name="Kfoury, Elie" userId="84109d90-edd2-4b66-aa0c-6442e64be8d1" providerId="ADAL" clId="{276B710F-1F50-4CE6-8650-C245B2A214DE}" dt="2023-05-17T15:13:46.492" v="2083" actId="255"/>
          <ac:spMkLst>
            <pc:docMk/>
            <pc:sldMk cId="1729314925" sldId="2168"/>
            <ac:spMk id="30" creationId="{D9590213-7CC8-7057-C197-3D53730CC2DE}"/>
          </ac:spMkLst>
        </pc:spChg>
        <pc:picChg chg="add mod">
          <ac:chgData name="Kfoury, Elie" userId="84109d90-edd2-4b66-aa0c-6442e64be8d1" providerId="ADAL" clId="{276B710F-1F50-4CE6-8650-C245B2A214DE}" dt="2023-05-17T15:12:55.616" v="2075"/>
          <ac:picMkLst>
            <pc:docMk/>
            <pc:sldMk cId="1729314925" sldId="2168"/>
            <ac:picMk id="2" creationId="{BADCDCB8-FEA7-80F1-6349-726EB54C9AAF}"/>
          </ac:picMkLst>
        </pc:picChg>
        <pc:picChg chg="del">
          <ac:chgData name="Kfoury, Elie" userId="84109d90-edd2-4b66-aa0c-6442e64be8d1" providerId="ADAL" clId="{276B710F-1F50-4CE6-8650-C245B2A214DE}" dt="2023-05-17T15:12:55.203" v="2074" actId="478"/>
          <ac:picMkLst>
            <pc:docMk/>
            <pc:sldMk cId="1729314925" sldId="2168"/>
            <ac:picMk id="7" creationId="{94A31182-9A87-C90B-A134-28952B51845E}"/>
          </ac:picMkLst>
        </pc:picChg>
      </pc:sldChg>
      <pc:sldChg chg="delSp modSp add mod">
        <pc:chgData name="Kfoury, Elie" userId="84109d90-edd2-4b66-aa0c-6442e64be8d1" providerId="ADAL" clId="{276B710F-1F50-4CE6-8650-C245B2A214DE}" dt="2023-05-17T15:14:12.980" v="2088" actId="478"/>
        <pc:sldMkLst>
          <pc:docMk/>
          <pc:sldMk cId="372466950" sldId="2169"/>
        </pc:sldMkLst>
        <pc:spChg chg="del">
          <ac:chgData name="Kfoury, Elie" userId="84109d90-edd2-4b66-aa0c-6442e64be8d1" providerId="ADAL" clId="{276B710F-1F50-4CE6-8650-C245B2A214DE}" dt="2023-05-17T15:14:12.980" v="2088" actId="478"/>
          <ac:spMkLst>
            <pc:docMk/>
            <pc:sldMk cId="372466950" sldId="2169"/>
            <ac:spMk id="4" creationId="{047A1641-162D-CAAF-3931-E3BAF70BCD66}"/>
          </ac:spMkLst>
        </pc:spChg>
        <pc:spChg chg="mod">
          <ac:chgData name="Kfoury, Elie" userId="84109d90-edd2-4b66-aa0c-6442e64be8d1" providerId="ADAL" clId="{276B710F-1F50-4CE6-8650-C245B2A214DE}" dt="2023-05-17T15:14:05.453" v="2087" actId="255"/>
          <ac:spMkLst>
            <pc:docMk/>
            <pc:sldMk cId="372466950" sldId="2169"/>
            <ac:spMk id="30" creationId="{D9590213-7CC8-7057-C197-3D53730CC2DE}"/>
          </ac:spMkLst>
        </pc:spChg>
      </pc:sldChg>
      <pc:sldChg chg="addSp delSp modSp add mod">
        <pc:chgData name="Kfoury, Elie" userId="84109d90-edd2-4b66-aa0c-6442e64be8d1" providerId="ADAL" clId="{276B710F-1F50-4CE6-8650-C245B2A214DE}" dt="2023-05-17T15:14:37.306" v="2093"/>
        <pc:sldMkLst>
          <pc:docMk/>
          <pc:sldMk cId="590751988" sldId="2170"/>
        </pc:sldMkLst>
        <pc:spChg chg="add mod">
          <ac:chgData name="Kfoury, Elie" userId="84109d90-edd2-4b66-aa0c-6442e64be8d1" providerId="ADAL" clId="{276B710F-1F50-4CE6-8650-C245B2A214DE}" dt="2023-05-17T15:14:37.306" v="2093"/>
          <ac:spMkLst>
            <pc:docMk/>
            <pc:sldMk cId="590751988" sldId="2170"/>
            <ac:spMk id="4" creationId="{F8520F72-F4B3-D4FA-3D3D-D7DF8DD02E55}"/>
          </ac:spMkLst>
        </pc:spChg>
        <pc:spChg chg="del">
          <ac:chgData name="Kfoury, Elie" userId="84109d90-edd2-4b66-aa0c-6442e64be8d1" providerId="ADAL" clId="{276B710F-1F50-4CE6-8650-C245B2A214DE}" dt="2023-05-17T15:14:26.428" v="2091" actId="478"/>
          <ac:spMkLst>
            <pc:docMk/>
            <pc:sldMk cId="590751988" sldId="2170"/>
            <ac:spMk id="5" creationId="{3B2D1B8E-906E-E56B-78E2-7C41BF35B31B}"/>
          </ac:spMkLst>
        </pc:spChg>
        <pc:spChg chg="del">
          <ac:chgData name="Kfoury, Elie" userId="84109d90-edd2-4b66-aa0c-6442e64be8d1" providerId="ADAL" clId="{276B710F-1F50-4CE6-8650-C245B2A214DE}" dt="2023-05-17T15:14:28.091" v="2092" actId="478"/>
          <ac:spMkLst>
            <pc:docMk/>
            <pc:sldMk cId="590751988" sldId="2170"/>
            <ac:spMk id="11" creationId="{192DF052-6120-8DD3-4B6E-CD63DF7B0E4A}"/>
          </ac:spMkLst>
        </pc:spChg>
      </pc:sldChg>
      <pc:sldChg chg="addSp delSp modSp add mod">
        <pc:chgData name="Kfoury, Elie" userId="84109d90-edd2-4b66-aa0c-6442e64be8d1" providerId="ADAL" clId="{276B710F-1F50-4CE6-8650-C245B2A214DE}" dt="2023-05-17T20:04:58.238" v="3822" actId="947"/>
        <pc:sldMkLst>
          <pc:docMk/>
          <pc:sldMk cId="3012108954" sldId="2171"/>
        </pc:sldMkLst>
        <pc:spChg chg="del">
          <ac:chgData name="Kfoury, Elie" userId="84109d90-edd2-4b66-aa0c-6442e64be8d1" providerId="ADAL" clId="{276B710F-1F50-4CE6-8650-C245B2A214DE}" dt="2023-05-17T15:15:11.076" v="2100" actId="478"/>
          <ac:spMkLst>
            <pc:docMk/>
            <pc:sldMk cId="3012108954" sldId="2171"/>
            <ac:spMk id="3" creationId="{0320351B-43E3-E5EB-16F5-EF6AE5CDEA94}"/>
          </ac:spMkLst>
        </pc:spChg>
        <pc:spChg chg="del">
          <ac:chgData name="Kfoury, Elie" userId="84109d90-edd2-4b66-aa0c-6442e64be8d1" providerId="ADAL" clId="{276B710F-1F50-4CE6-8650-C245B2A214DE}" dt="2023-05-17T15:15:09.837" v="2099" actId="478"/>
          <ac:spMkLst>
            <pc:docMk/>
            <pc:sldMk cId="3012108954" sldId="2171"/>
            <ac:spMk id="4" creationId="{F8520F72-F4B3-D4FA-3D3D-D7DF8DD02E55}"/>
          </ac:spMkLst>
        </pc:spChg>
        <pc:spChg chg="add mod">
          <ac:chgData name="Kfoury, Elie" userId="84109d90-edd2-4b66-aa0c-6442e64be8d1" providerId="ADAL" clId="{276B710F-1F50-4CE6-8650-C245B2A214DE}" dt="2023-05-17T15:15:45.917" v="2110"/>
          <ac:spMkLst>
            <pc:docMk/>
            <pc:sldMk cId="3012108954" sldId="2171"/>
            <ac:spMk id="7" creationId="{EC2745FE-99B5-83C2-CF0A-86E0F6CEF800}"/>
          </ac:spMkLst>
        </pc:spChg>
        <pc:spChg chg="del">
          <ac:chgData name="Kfoury, Elie" userId="84109d90-edd2-4b66-aa0c-6442e64be8d1" providerId="ADAL" clId="{276B710F-1F50-4CE6-8650-C245B2A214DE}" dt="2023-05-17T15:15:13.062" v="2101" actId="478"/>
          <ac:spMkLst>
            <pc:docMk/>
            <pc:sldMk cId="3012108954" sldId="2171"/>
            <ac:spMk id="13" creationId="{A119AE7C-5D1A-6F52-3752-8A7578102C11}"/>
          </ac:spMkLst>
        </pc:spChg>
        <pc:spChg chg="mod">
          <ac:chgData name="Kfoury, Elie" userId="84109d90-edd2-4b66-aa0c-6442e64be8d1" providerId="ADAL" clId="{276B710F-1F50-4CE6-8650-C245B2A214DE}" dt="2023-05-17T15:18:31.863" v="2136" actId="20577"/>
          <ac:spMkLst>
            <pc:docMk/>
            <pc:sldMk cId="3012108954" sldId="2171"/>
            <ac:spMk id="24" creationId="{1026C7D4-6545-670D-E30D-D72D0E27E873}"/>
          </ac:spMkLst>
        </pc:spChg>
        <pc:spChg chg="mod">
          <ac:chgData name="Kfoury, Elie" userId="84109d90-edd2-4b66-aa0c-6442e64be8d1" providerId="ADAL" clId="{276B710F-1F50-4CE6-8650-C245B2A214DE}" dt="2023-05-17T20:04:58.238" v="3822" actId="947"/>
          <ac:spMkLst>
            <pc:docMk/>
            <pc:sldMk cId="3012108954" sldId="2171"/>
            <ac:spMk id="30" creationId="{D9590213-7CC8-7057-C197-3D53730CC2DE}"/>
          </ac:spMkLst>
        </pc:spChg>
        <pc:picChg chg="del">
          <ac:chgData name="Kfoury, Elie" userId="84109d90-edd2-4b66-aa0c-6442e64be8d1" providerId="ADAL" clId="{276B710F-1F50-4CE6-8650-C245B2A214DE}" dt="2023-05-17T15:15:08.211" v="2098" actId="478"/>
          <ac:picMkLst>
            <pc:docMk/>
            <pc:sldMk cId="3012108954" sldId="2171"/>
            <ac:picMk id="2" creationId="{BADCDCB8-FEA7-80F1-6349-726EB54C9AAF}"/>
          </ac:picMkLst>
        </pc:picChg>
        <pc:picChg chg="add mod">
          <ac:chgData name="Kfoury, Elie" userId="84109d90-edd2-4b66-aa0c-6442e64be8d1" providerId="ADAL" clId="{276B710F-1F50-4CE6-8650-C245B2A214DE}" dt="2023-05-17T15:20:30.998" v="2165" actId="1035"/>
          <ac:picMkLst>
            <pc:docMk/>
            <pc:sldMk cId="3012108954" sldId="2171"/>
            <ac:picMk id="5" creationId="{0B358849-3C50-92D8-1290-7EFA34C87659}"/>
          </ac:picMkLst>
        </pc:picChg>
        <pc:cxnChg chg="add mod">
          <ac:chgData name="Kfoury, Elie" userId="84109d90-edd2-4b66-aa0c-6442e64be8d1" providerId="ADAL" clId="{276B710F-1F50-4CE6-8650-C245B2A214DE}" dt="2023-05-17T15:15:45.917" v="2110"/>
          <ac:cxnSpMkLst>
            <pc:docMk/>
            <pc:sldMk cId="3012108954" sldId="2171"/>
            <ac:cxnSpMk id="8" creationId="{D4BA69C3-0A9B-4345-093C-F6632DA95A6B}"/>
          </ac:cxnSpMkLst>
        </pc:cxnChg>
        <pc:cxnChg chg="mod">
          <ac:chgData name="Kfoury, Elie" userId="84109d90-edd2-4b66-aa0c-6442e64be8d1" providerId="ADAL" clId="{276B710F-1F50-4CE6-8650-C245B2A214DE}" dt="2023-05-17T15:18:35.692" v="2137" actId="14100"/>
          <ac:cxnSpMkLst>
            <pc:docMk/>
            <pc:sldMk cId="3012108954" sldId="2171"/>
            <ac:cxnSpMk id="25" creationId="{B2EE3FB5-030D-AA96-D13B-33F3B535BEE3}"/>
          </ac:cxnSpMkLst>
        </pc:cxnChg>
      </pc:sldChg>
      <pc:sldChg chg="addSp delSp modSp add mod">
        <pc:chgData name="Kfoury, Elie" userId="84109d90-edd2-4b66-aa0c-6442e64be8d1" providerId="ADAL" clId="{276B710F-1F50-4CE6-8650-C245B2A214DE}" dt="2023-05-17T15:23:34.777" v="2182" actId="12"/>
        <pc:sldMkLst>
          <pc:docMk/>
          <pc:sldMk cId="3660822152" sldId="2172"/>
        </pc:sldMkLst>
        <pc:spChg chg="mod">
          <ac:chgData name="Kfoury, Elie" userId="84109d90-edd2-4b66-aa0c-6442e64be8d1" providerId="ADAL" clId="{276B710F-1F50-4CE6-8650-C245B2A214DE}" dt="2023-05-17T15:22:40.983" v="2178" actId="20577"/>
          <ac:spMkLst>
            <pc:docMk/>
            <pc:sldMk cId="3660822152" sldId="2172"/>
            <ac:spMk id="5" creationId="{1F51B1C9-11B9-9959-F918-70B5C1D76A64}"/>
          </ac:spMkLst>
        </pc:spChg>
        <pc:spChg chg="add mod">
          <ac:chgData name="Kfoury, Elie" userId="84109d90-edd2-4b66-aa0c-6442e64be8d1" providerId="ADAL" clId="{276B710F-1F50-4CE6-8650-C245B2A214DE}" dt="2023-05-17T15:22:33.255" v="2176" actId="1076"/>
          <ac:spMkLst>
            <pc:docMk/>
            <pc:sldMk cId="3660822152" sldId="2172"/>
            <ac:spMk id="7" creationId="{888BC33A-B029-FB2E-0C6C-BFF3D32B51BC}"/>
          </ac:spMkLst>
        </pc:spChg>
        <pc:spChg chg="add mod">
          <ac:chgData name="Kfoury, Elie" userId="84109d90-edd2-4b66-aa0c-6442e64be8d1" providerId="ADAL" clId="{276B710F-1F50-4CE6-8650-C245B2A214DE}" dt="2023-05-17T15:22:33.255" v="2176" actId="1076"/>
          <ac:spMkLst>
            <pc:docMk/>
            <pc:sldMk cId="3660822152" sldId="2172"/>
            <ac:spMk id="9" creationId="{AD880058-9947-7F4F-169D-12F45D92B4DA}"/>
          </ac:spMkLst>
        </pc:spChg>
        <pc:spChg chg="mod">
          <ac:chgData name="Kfoury, Elie" userId="84109d90-edd2-4b66-aa0c-6442e64be8d1" providerId="ADAL" clId="{276B710F-1F50-4CE6-8650-C245B2A214DE}" dt="2023-05-17T15:23:34.777" v="2182" actId="12"/>
          <ac:spMkLst>
            <pc:docMk/>
            <pc:sldMk cId="3660822152" sldId="2172"/>
            <ac:spMk id="14" creationId="{48AFB8B8-3111-4999-997D-C50022E2F3AE}"/>
          </ac:spMkLst>
        </pc:spChg>
        <pc:picChg chg="add mod">
          <ac:chgData name="Kfoury, Elie" userId="84109d90-edd2-4b66-aa0c-6442e64be8d1" providerId="ADAL" clId="{276B710F-1F50-4CE6-8650-C245B2A214DE}" dt="2023-05-17T15:22:24.390" v="2174" actId="1076"/>
          <ac:picMkLst>
            <pc:docMk/>
            <pc:sldMk cId="3660822152" sldId="2172"/>
            <ac:picMk id="3" creationId="{D0AB0E65-18B1-D90D-3375-6ECE23BA1B89}"/>
          </ac:picMkLst>
        </pc:picChg>
        <pc:picChg chg="del">
          <ac:chgData name="Kfoury, Elie" userId="84109d90-edd2-4b66-aa0c-6442e64be8d1" providerId="ADAL" clId="{276B710F-1F50-4CE6-8650-C245B2A214DE}" dt="2023-05-17T15:22:12.775" v="2171" actId="478"/>
          <ac:picMkLst>
            <pc:docMk/>
            <pc:sldMk cId="3660822152" sldId="2172"/>
            <ac:picMk id="19" creationId="{92EA5652-E92D-4E3D-4F2C-904CAD7EED3C}"/>
          </ac:picMkLst>
        </pc:picChg>
        <pc:cxnChg chg="mod">
          <ac:chgData name="Kfoury, Elie" userId="84109d90-edd2-4b66-aa0c-6442e64be8d1" providerId="ADAL" clId="{276B710F-1F50-4CE6-8650-C245B2A214DE}" dt="2023-05-17T15:22:39.534" v="2177" actId="14100"/>
          <ac:cxnSpMkLst>
            <pc:docMk/>
            <pc:sldMk cId="3660822152" sldId="2172"/>
            <ac:cxnSpMk id="4" creationId="{D8D0524D-44A3-3DDE-9E95-78EC07972F65}"/>
          </ac:cxnSpMkLst>
        </pc:cxnChg>
        <pc:cxnChg chg="add mod">
          <ac:chgData name="Kfoury, Elie" userId="84109d90-edd2-4b66-aa0c-6442e64be8d1" providerId="ADAL" clId="{276B710F-1F50-4CE6-8650-C245B2A214DE}" dt="2023-05-17T15:22:33.255" v="2176" actId="1076"/>
          <ac:cxnSpMkLst>
            <pc:docMk/>
            <pc:sldMk cId="3660822152" sldId="2172"/>
            <ac:cxnSpMk id="8" creationId="{AAF2F293-4464-0AC3-BB45-5AFA03DE789C}"/>
          </ac:cxnSpMkLst>
        </pc:cxnChg>
      </pc:sldChg>
      <pc:sldChg chg="delSp modSp add mod">
        <pc:chgData name="Kfoury, Elie" userId="84109d90-edd2-4b66-aa0c-6442e64be8d1" providerId="ADAL" clId="{276B710F-1F50-4CE6-8650-C245B2A214DE}" dt="2023-05-17T15:24:40.264" v="2196" actId="478"/>
        <pc:sldMkLst>
          <pc:docMk/>
          <pc:sldMk cId="1703600409" sldId="2173"/>
        </pc:sldMkLst>
        <pc:spChg chg="del">
          <ac:chgData name="Kfoury, Elie" userId="84109d90-edd2-4b66-aa0c-6442e64be8d1" providerId="ADAL" clId="{276B710F-1F50-4CE6-8650-C245B2A214DE}" dt="2023-05-17T15:24:39.678" v="2195" actId="478"/>
          <ac:spMkLst>
            <pc:docMk/>
            <pc:sldMk cId="1703600409" sldId="2173"/>
            <ac:spMk id="7" creationId="{888BC33A-B029-FB2E-0C6C-BFF3D32B51BC}"/>
          </ac:spMkLst>
        </pc:spChg>
        <pc:spChg chg="del">
          <ac:chgData name="Kfoury, Elie" userId="84109d90-edd2-4b66-aa0c-6442e64be8d1" providerId="ADAL" clId="{276B710F-1F50-4CE6-8650-C245B2A214DE}" dt="2023-05-17T15:24:39.678" v="2195" actId="478"/>
          <ac:spMkLst>
            <pc:docMk/>
            <pc:sldMk cId="1703600409" sldId="2173"/>
            <ac:spMk id="9" creationId="{AD880058-9947-7F4F-169D-12F45D92B4DA}"/>
          </ac:spMkLst>
        </pc:spChg>
        <pc:spChg chg="mod">
          <ac:chgData name="Kfoury, Elie" userId="84109d90-edd2-4b66-aa0c-6442e64be8d1" providerId="ADAL" clId="{276B710F-1F50-4CE6-8650-C245B2A214DE}" dt="2023-05-17T15:24:37.456" v="2194" actId="11"/>
          <ac:spMkLst>
            <pc:docMk/>
            <pc:sldMk cId="1703600409" sldId="2173"/>
            <ac:spMk id="14" creationId="{48AFB8B8-3111-4999-997D-C50022E2F3AE}"/>
          </ac:spMkLst>
        </pc:spChg>
        <pc:picChg chg="del">
          <ac:chgData name="Kfoury, Elie" userId="84109d90-edd2-4b66-aa0c-6442e64be8d1" providerId="ADAL" clId="{276B710F-1F50-4CE6-8650-C245B2A214DE}" dt="2023-05-17T15:23:50.677" v="2185" actId="478"/>
          <ac:picMkLst>
            <pc:docMk/>
            <pc:sldMk cId="1703600409" sldId="2173"/>
            <ac:picMk id="3" creationId="{D0AB0E65-18B1-D90D-3375-6ECE23BA1B89}"/>
          </ac:picMkLst>
        </pc:picChg>
        <pc:cxnChg chg="del">
          <ac:chgData name="Kfoury, Elie" userId="84109d90-edd2-4b66-aa0c-6442e64be8d1" providerId="ADAL" clId="{276B710F-1F50-4CE6-8650-C245B2A214DE}" dt="2023-05-17T15:24:40.264" v="2196" actId="478"/>
          <ac:cxnSpMkLst>
            <pc:docMk/>
            <pc:sldMk cId="1703600409" sldId="2173"/>
            <ac:cxnSpMk id="8" creationId="{AAF2F293-4464-0AC3-BB45-5AFA03DE789C}"/>
          </ac:cxnSpMkLst>
        </pc:cxnChg>
      </pc:sldChg>
      <pc:sldChg chg="addSp modSp add mod">
        <pc:chgData name="Kfoury, Elie" userId="84109d90-edd2-4b66-aa0c-6442e64be8d1" providerId="ADAL" clId="{276B710F-1F50-4CE6-8650-C245B2A214DE}" dt="2023-05-17T15:26:57.311" v="2284" actId="1076"/>
        <pc:sldMkLst>
          <pc:docMk/>
          <pc:sldMk cId="2599099364" sldId="2174"/>
        </pc:sldMkLst>
        <pc:spChg chg="mod">
          <ac:chgData name="Kfoury, Elie" userId="84109d90-edd2-4b66-aa0c-6442e64be8d1" providerId="ADAL" clId="{276B710F-1F50-4CE6-8650-C245B2A214DE}" dt="2023-05-17T15:24:53.124" v="2199"/>
          <ac:spMkLst>
            <pc:docMk/>
            <pc:sldMk cId="2599099364" sldId="2174"/>
            <ac:spMk id="5" creationId="{1F51B1C9-11B9-9959-F918-70B5C1D76A64}"/>
          </ac:spMkLst>
        </pc:spChg>
        <pc:spChg chg="mod">
          <ac:chgData name="Kfoury, Elie" userId="84109d90-edd2-4b66-aa0c-6442e64be8d1" providerId="ADAL" clId="{276B710F-1F50-4CE6-8650-C245B2A214DE}" dt="2023-05-17T15:26:40.681" v="2283" actId="20577"/>
          <ac:spMkLst>
            <pc:docMk/>
            <pc:sldMk cId="2599099364" sldId="2174"/>
            <ac:spMk id="14" creationId="{48AFB8B8-3111-4999-997D-C50022E2F3AE}"/>
          </ac:spMkLst>
        </pc:spChg>
        <pc:picChg chg="add mod">
          <ac:chgData name="Kfoury, Elie" userId="84109d90-edd2-4b66-aa0c-6442e64be8d1" providerId="ADAL" clId="{276B710F-1F50-4CE6-8650-C245B2A214DE}" dt="2023-05-17T15:25:16.904" v="2230" actId="1036"/>
          <ac:picMkLst>
            <pc:docMk/>
            <pc:sldMk cId="2599099364" sldId="2174"/>
            <ac:picMk id="7" creationId="{93B812E9-7687-A06A-01AF-B99066BCB31E}"/>
          </ac:picMkLst>
        </pc:picChg>
        <pc:picChg chg="add mod">
          <ac:chgData name="Kfoury, Elie" userId="84109d90-edd2-4b66-aa0c-6442e64be8d1" providerId="ADAL" clId="{276B710F-1F50-4CE6-8650-C245B2A214DE}" dt="2023-05-17T15:25:21.486" v="2246" actId="1038"/>
          <ac:picMkLst>
            <pc:docMk/>
            <pc:sldMk cId="2599099364" sldId="2174"/>
            <ac:picMk id="8" creationId="{D9BE97E7-6591-FB65-9F1F-69FD61594DF7}"/>
          </ac:picMkLst>
        </pc:picChg>
        <pc:picChg chg="add mod">
          <ac:chgData name="Kfoury, Elie" userId="84109d90-edd2-4b66-aa0c-6442e64be8d1" providerId="ADAL" clId="{276B710F-1F50-4CE6-8650-C245B2A214DE}" dt="2023-05-17T15:25:25.695" v="2251" actId="1036"/>
          <ac:picMkLst>
            <pc:docMk/>
            <pc:sldMk cId="2599099364" sldId="2174"/>
            <ac:picMk id="9" creationId="{53555132-FCF6-2A11-301B-7FED0DE89878}"/>
          </ac:picMkLst>
        </pc:picChg>
        <pc:picChg chg="add mod">
          <ac:chgData name="Kfoury, Elie" userId="84109d90-edd2-4b66-aa0c-6442e64be8d1" providerId="ADAL" clId="{276B710F-1F50-4CE6-8650-C245B2A214DE}" dt="2023-05-17T15:26:57.311" v="2284" actId="1076"/>
          <ac:picMkLst>
            <pc:docMk/>
            <pc:sldMk cId="2599099364" sldId="2174"/>
            <ac:picMk id="10" creationId="{DCB7AD09-3EEE-06B1-29BC-2A132B4B8D14}"/>
          </ac:picMkLst>
        </pc:picChg>
        <pc:cxnChg chg="mod">
          <ac:chgData name="Kfoury, Elie" userId="84109d90-edd2-4b66-aa0c-6442e64be8d1" providerId="ADAL" clId="{276B710F-1F50-4CE6-8650-C245B2A214DE}" dt="2023-05-17T15:24:56.471" v="2200" actId="14100"/>
          <ac:cxnSpMkLst>
            <pc:docMk/>
            <pc:sldMk cId="2599099364" sldId="2174"/>
            <ac:cxnSpMk id="4" creationId="{D8D0524D-44A3-3DDE-9E95-78EC07972F65}"/>
          </ac:cxnSpMkLst>
        </pc:cxnChg>
      </pc:sldChg>
      <pc:sldChg chg="addSp delSp modSp add mod">
        <pc:chgData name="Kfoury, Elie" userId="84109d90-edd2-4b66-aa0c-6442e64be8d1" providerId="ADAL" clId="{276B710F-1F50-4CE6-8650-C245B2A214DE}" dt="2023-05-17T15:25:51.286" v="2260"/>
        <pc:sldMkLst>
          <pc:docMk/>
          <pc:sldMk cId="2754576498" sldId="2175"/>
        </pc:sldMkLst>
        <pc:spChg chg="mod">
          <ac:chgData name="Kfoury, Elie" userId="84109d90-edd2-4b66-aa0c-6442e64be8d1" providerId="ADAL" clId="{276B710F-1F50-4CE6-8650-C245B2A214DE}" dt="2023-05-17T15:25:43.330" v="2255"/>
          <ac:spMkLst>
            <pc:docMk/>
            <pc:sldMk cId="2754576498" sldId="2175"/>
            <ac:spMk id="14" creationId="{48AFB8B8-3111-4999-997D-C50022E2F3AE}"/>
          </ac:spMkLst>
        </pc:spChg>
        <pc:picChg chg="add mod">
          <ac:chgData name="Kfoury, Elie" userId="84109d90-edd2-4b66-aa0c-6442e64be8d1" providerId="ADAL" clId="{276B710F-1F50-4CE6-8650-C245B2A214DE}" dt="2023-05-17T15:25:51.286" v="2260"/>
          <ac:picMkLst>
            <pc:docMk/>
            <pc:sldMk cId="2754576498" sldId="2175"/>
            <ac:picMk id="3" creationId="{6E54C987-D1E9-0E06-BFCC-DBEAFB570254}"/>
          </ac:picMkLst>
        </pc:picChg>
        <pc:picChg chg="del">
          <ac:chgData name="Kfoury, Elie" userId="84109d90-edd2-4b66-aa0c-6442e64be8d1" providerId="ADAL" clId="{276B710F-1F50-4CE6-8650-C245B2A214DE}" dt="2023-05-17T15:25:44.633" v="2256" actId="478"/>
          <ac:picMkLst>
            <pc:docMk/>
            <pc:sldMk cId="2754576498" sldId="2175"/>
            <ac:picMk id="7" creationId="{93B812E9-7687-A06A-01AF-B99066BCB31E}"/>
          </ac:picMkLst>
        </pc:picChg>
        <pc:picChg chg="del">
          <ac:chgData name="Kfoury, Elie" userId="84109d90-edd2-4b66-aa0c-6442e64be8d1" providerId="ADAL" clId="{276B710F-1F50-4CE6-8650-C245B2A214DE}" dt="2023-05-17T15:25:45.024" v="2257" actId="478"/>
          <ac:picMkLst>
            <pc:docMk/>
            <pc:sldMk cId="2754576498" sldId="2175"/>
            <ac:picMk id="8" creationId="{D9BE97E7-6591-FB65-9F1F-69FD61594DF7}"/>
          </ac:picMkLst>
        </pc:picChg>
        <pc:picChg chg="del">
          <ac:chgData name="Kfoury, Elie" userId="84109d90-edd2-4b66-aa0c-6442e64be8d1" providerId="ADAL" clId="{276B710F-1F50-4CE6-8650-C245B2A214DE}" dt="2023-05-17T15:25:45.548" v="2258" actId="478"/>
          <ac:picMkLst>
            <pc:docMk/>
            <pc:sldMk cId="2754576498" sldId="2175"/>
            <ac:picMk id="9" creationId="{53555132-FCF6-2A11-301B-7FED0DE89878}"/>
          </ac:picMkLst>
        </pc:picChg>
        <pc:picChg chg="del">
          <ac:chgData name="Kfoury, Elie" userId="84109d90-edd2-4b66-aa0c-6442e64be8d1" providerId="ADAL" clId="{276B710F-1F50-4CE6-8650-C245B2A214DE}" dt="2023-05-17T15:25:51.007" v="2259" actId="478"/>
          <ac:picMkLst>
            <pc:docMk/>
            <pc:sldMk cId="2754576498" sldId="2175"/>
            <ac:picMk id="10" creationId="{DCB7AD09-3EEE-06B1-29BC-2A132B4B8D14}"/>
          </ac:picMkLst>
        </pc:picChg>
        <pc:picChg chg="add mod">
          <ac:chgData name="Kfoury, Elie" userId="84109d90-edd2-4b66-aa0c-6442e64be8d1" providerId="ADAL" clId="{276B710F-1F50-4CE6-8650-C245B2A214DE}" dt="2023-05-17T15:25:51.286" v="2260"/>
          <ac:picMkLst>
            <pc:docMk/>
            <pc:sldMk cId="2754576498" sldId="2175"/>
            <ac:picMk id="11" creationId="{3AF393FD-7BB5-D3F6-7021-932328582C63}"/>
          </ac:picMkLst>
        </pc:picChg>
      </pc:sldChg>
      <pc:sldChg chg="addSp delSp modSp add mod">
        <pc:chgData name="Kfoury, Elie" userId="84109d90-edd2-4b66-aa0c-6442e64be8d1" providerId="ADAL" clId="{276B710F-1F50-4CE6-8650-C245B2A214DE}" dt="2023-05-17T15:29:19.624" v="2349" actId="555"/>
        <pc:sldMkLst>
          <pc:docMk/>
          <pc:sldMk cId="2714353732" sldId="2176"/>
        </pc:sldMkLst>
        <pc:spChg chg="add mod">
          <ac:chgData name="Kfoury, Elie" userId="84109d90-edd2-4b66-aa0c-6442e64be8d1" providerId="ADAL" clId="{276B710F-1F50-4CE6-8650-C245B2A214DE}" dt="2023-05-17T15:29:19.624" v="2349" actId="555"/>
          <ac:spMkLst>
            <pc:docMk/>
            <pc:sldMk cId="2714353732" sldId="2176"/>
            <ac:spMk id="9" creationId="{C0CEE4FB-8B48-F0BD-3B2D-D844D4AF1C9F}"/>
          </ac:spMkLst>
        </pc:spChg>
        <pc:spChg chg="add mod">
          <ac:chgData name="Kfoury, Elie" userId="84109d90-edd2-4b66-aa0c-6442e64be8d1" providerId="ADAL" clId="{276B710F-1F50-4CE6-8650-C245B2A214DE}" dt="2023-05-17T15:29:19.624" v="2349" actId="555"/>
          <ac:spMkLst>
            <pc:docMk/>
            <pc:sldMk cId="2714353732" sldId="2176"/>
            <ac:spMk id="10" creationId="{95D477CB-B46B-F25A-AB4F-3B1290FC5EBB}"/>
          </ac:spMkLst>
        </pc:spChg>
        <pc:spChg chg="mod">
          <ac:chgData name="Kfoury, Elie" userId="84109d90-edd2-4b66-aa0c-6442e64be8d1" providerId="ADAL" clId="{276B710F-1F50-4CE6-8650-C245B2A214DE}" dt="2023-05-17T15:27:40.072" v="2293" actId="20577"/>
          <ac:spMkLst>
            <pc:docMk/>
            <pc:sldMk cId="2714353732" sldId="2176"/>
            <ac:spMk id="14" creationId="{48AFB8B8-3111-4999-997D-C50022E2F3AE}"/>
          </ac:spMkLst>
        </pc:spChg>
        <pc:picChg chg="del">
          <ac:chgData name="Kfoury, Elie" userId="84109d90-edd2-4b66-aa0c-6442e64be8d1" providerId="ADAL" clId="{276B710F-1F50-4CE6-8650-C245B2A214DE}" dt="2023-05-17T15:26:19.534" v="2264" actId="478"/>
          <ac:picMkLst>
            <pc:docMk/>
            <pc:sldMk cId="2714353732" sldId="2176"/>
            <ac:picMk id="3" creationId="{6E54C987-D1E9-0E06-BFCC-DBEAFB570254}"/>
          </ac:picMkLst>
        </pc:picChg>
        <pc:picChg chg="add mod">
          <ac:chgData name="Kfoury, Elie" userId="84109d90-edd2-4b66-aa0c-6442e64be8d1" providerId="ADAL" clId="{276B710F-1F50-4CE6-8650-C245B2A214DE}" dt="2023-05-17T15:28:59.518" v="2334" actId="1076"/>
          <ac:picMkLst>
            <pc:docMk/>
            <pc:sldMk cId="2714353732" sldId="2176"/>
            <ac:picMk id="7" creationId="{CF41BB86-4C5C-7ABA-CFFB-474762298F35}"/>
          </ac:picMkLst>
        </pc:picChg>
        <pc:picChg chg="del">
          <ac:chgData name="Kfoury, Elie" userId="84109d90-edd2-4b66-aa0c-6442e64be8d1" providerId="ADAL" clId="{276B710F-1F50-4CE6-8650-C245B2A214DE}" dt="2023-05-17T15:26:19.534" v="2264" actId="478"/>
          <ac:picMkLst>
            <pc:docMk/>
            <pc:sldMk cId="2714353732" sldId="2176"/>
            <ac:picMk id="11" creationId="{3AF393FD-7BB5-D3F6-7021-932328582C63}"/>
          </ac:picMkLst>
        </pc:picChg>
      </pc:sldChg>
      <pc:sldChg chg="addSp delSp modSp add mod">
        <pc:chgData name="Kfoury, Elie" userId="84109d90-edd2-4b66-aa0c-6442e64be8d1" providerId="ADAL" clId="{276B710F-1F50-4CE6-8650-C245B2A214DE}" dt="2023-05-17T16:04:30.659" v="2697" actId="1076"/>
        <pc:sldMkLst>
          <pc:docMk/>
          <pc:sldMk cId="3877477798" sldId="2177"/>
        </pc:sldMkLst>
        <pc:spChg chg="mod">
          <ac:chgData name="Kfoury, Elie" userId="84109d90-edd2-4b66-aa0c-6442e64be8d1" providerId="ADAL" clId="{276B710F-1F50-4CE6-8650-C245B2A214DE}" dt="2023-05-17T15:59:38.064" v="2363" actId="20577"/>
          <ac:spMkLst>
            <pc:docMk/>
            <pc:sldMk cId="3877477798" sldId="2177"/>
            <ac:spMk id="5" creationId="{1F51B1C9-11B9-9959-F918-70B5C1D76A64}"/>
          </ac:spMkLst>
        </pc:spChg>
        <pc:spChg chg="del">
          <ac:chgData name="Kfoury, Elie" userId="84109d90-edd2-4b66-aa0c-6442e64be8d1" providerId="ADAL" clId="{276B710F-1F50-4CE6-8650-C245B2A214DE}" dt="2023-05-17T16:00:56.496" v="2536" actId="478"/>
          <ac:spMkLst>
            <pc:docMk/>
            <pc:sldMk cId="3877477798" sldId="2177"/>
            <ac:spMk id="9" creationId="{C0CEE4FB-8B48-F0BD-3B2D-D844D4AF1C9F}"/>
          </ac:spMkLst>
        </pc:spChg>
        <pc:spChg chg="del">
          <ac:chgData name="Kfoury, Elie" userId="84109d90-edd2-4b66-aa0c-6442e64be8d1" providerId="ADAL" clId="{276B710F-1F50-4CE6-8650-C245B2A214DE}" dt="2023-05-17T16:00:56.496" v="2536" actId="478"/>
          <ac:spMkLst>
            <pc:docMk/>
            <pc:sldMk cId="3877477798" sldId="2177"/>
            <ac:spMk id="10" creationId="{95D477CB-B46B-F25A-AB4F-3B1290FC5EBB}"/>
          </ac:spMkLst>
        </pc:spChg>
        <pc:spChg chg="mod">
          <ac:chgData name="Kfoury, Elie" userId="84109d90-edd2-4b66-aa0c-6442e64be8d1" providerId="ADAL" clId="{276B710F-1F50-4CE6-8650-C245B2A214DE}" dt="2023-05-17T16:03:44.597" v="2693" actId="20577"/>
          <ac:spMkLst>
            <pc:docMk/>
            <pc:sldMk cId="3877477798" sldId="2177"/>
            <ac:spMk id="14" creationId="{48AFB8B8-3111-4999-997D-C50022E2F3AE}"/>
          </ac:spMkLst>
        </pc:spChg>
        <pc:picChg chg="del">
          <ac:chgData name="Kfoury, Elie" userId="84109d90-edd2-4b66-aa0c-6442e64be8d1" providerId="ADAL" clId="{276B710F-1F50-4CE6-8650-C245B2A214DE}" dt="2023-05-17T16:00:56.496" v="2536" actId="478"/>
          <ac:picMkLst>
            <pc:docMk/>
            <pc:sldMk cId="3877477798" sldId="2177"/>
            <ac:picMk id="7" creationId="{CF41BB86-4C5C-7ABA-CFFB-474762298F35}"/>
          </ac:picMkLst>
        </pc:picChg>
        <pc:picChg chg="add mod">
          <ac:chgData name="Kfoury, Elie" userId="84109d90-edd2-4b66-aa0c-6442e64be8d1" providerId="ADAL" clId="{276B710F-1F50-4CE6-8650-C245B2A214DE}" dt="2023-05-17T16:04:30.659" v="2697" actId="1076"/>
          <ac:picMkLst>
            <pc:docMk/>
            <pc:sldMk cId="3877477798" sldId="2177"/>
            <ac:picMk id="8" creationId="{17F972F2-B551-DB94-92F6-7C70B44A8EB2}"/>
          </ac:picMkLst>
        </pc:picChg>
        <pc:cxnChg chg="mod">
          <ac:chgData name="Kfoury, Elie" userId="84109d90-edd2-4b66-aa0c-6442e64be8d1" providerId="ADAL" clId="{276B710F-1F50-4CE6-8650-C245B2A214DE}" dt="2023-05-17T15:59:41.113" v="2364" actId="14100"/>
          <ac:cxnSpMkLst>
            <pc:docMk/>
            <pc:sldMk cId="3877477798" sldId="2177"/>
            <ac:cxnSpMk id="4" creationId="{D8D0524D-44A3-3DDE-9E95-78EC07972F65}"/>
          </ac:cxnSpMkLst>
        </pc:cxnChg>
      </pc:sldChg>
      <pc:sldChg chg="delSp modSp add mod">
        <pc:chgData name="Kfoury, Elie" userId="84109d90-edd2-4b66-aa0c-6442e64be8d1" providerId="ADAL" clId="{276B710F-1F50-4CE6-8650-C245B2A214DE}" dt="2023-05-17T16:07:36.971" v="2774" actId="478"/>
        <pc:sldMkLst>
          <pc:docMk/>
          <pc:sldMk cId="3595299390" sldId="2178"/>
        </pc:sldMkLst>
        <pc:spChg chg="mod">
          <ac:chgData name="Kfoury, Elie" userId="84109d90-edd2-4b66-aa0c-6442e64be8d1" providerId="ADAL" clId="{276B710F-1F50-4CE6-8650-C245B2A214DE}" dt="2023-05-17T16:06:42.506" v="2720" actId="20577"/>
          <ac:spMkLst>
            <pc:docMk/>
            <pc:sldMk cId="3595299390" sldId="2178"/>
            <ac:spMk id="5" creationId="{1F51B1C9-11B9-9959-F918-70B5C1D76A64}"/>
          </ac:spMkLst>
        </pc:spChg>
        <pc:spChg chg="mod">
          <ac:chgData name="Kfoury, Elie" userId="84109d90-edd2-4b66-aa0c-6442e64be8d1" providerId="ADAL" clId="{276B710F-1F50-4CE6-8650-C245B2A214DE}" dt="2023-05-17T16:07:36.152" v="2773"/>
          <ac:spMkLst>
            <pc:docMk/>
            <pc:sldMk cId="3595299390" sldId="2178"/>
            <ac:spMk id="14" creationId="{48AFB8B8-3111-4999-997D-C50022E2F3AE}"/>
          </ac:spMkLst>
        </pc:spChg>
        <pc:picChg chg="del">
          <ac:chgData name="Kfoury, Elie" userId="84109d90-edd2-4b66-aa0c-6442e64be8d1" providerId="ADAL" clId="{276B710F-1F50-4CE6-8650-C245B2A214DE}" dt="2023-05-17T16:07:36.971" v="2774" actId="478"/>
          <ac:picMkLst>
            <pc:docMk/>
            <pc:sldMk cId="3595299390" sldId="2178"/>
            <ac:picMk id="8" creationId="{17F972F2-B551-DB94-92F6-7C70B44A8EB2}"/>
          </ac:picMkLst>
        </pc:picChg>
        <pc:cxnChg chg="mod">
          <ac:chgData name="Kfoury, Elie" userId="84109d90-edd2-4b66-aa0c-6442e64be8d1" providerId="ADAL" clId="{276B710F-1F50-4CE6-8650-C245B2A214DE}" dt="2023-05-17T16:06:45.987" v="2721" actId="14100"/>
          <ac:cxnSpMkLst>
            <pc:docMk/>
            <pc:sldMk cId="3595299390" sldId="2178"/>
            <ac:cxnSpMk id="4" creationId="{D8D0524D-44A3-3DDE-9E95-78EC07972F65}"/>
          </ac:cxnSpMkLst>
        </pc:cxnChg>
      </pc:sldChg>
      <pc:sldChg chg="addSp delSp modSp add mod ord">
        <pc:chgData name="Kfoury, Elie" userId="84109d90-edd2-4b66-aa0c-6442e64be8d1" providerId="ADAL" clId="{276B710F-1F50-4CE6-8650-C245B2A214DE}" dt="2023-05-17T19:56:34.648" v="3571" actId="403"/>
        <pc:sldMkLst>
          <pc:docMk/>
          <pc:sldMk cId="3973678468" sldId="2179"/>
        </pc:sldMkLst>
        <pc:spChg chg="add mod">
          <ac:chgData name="Kfoury, Elie" userId="84109d90-edd2-4b66-aa0c-6442e64be8d1" providerId="ADAL" clId="{276B710F-1F50-4CE6-8650-C245B2A214DE}" dt="2023-05-17T16:09:57.740" v="2797" actId="14100"/>
          <ac:spMkLst>
            <pc:docMk/>
            <pc:sldMk cId="3973678468" sldId="2179"/>
            <ac:spMk id="2" creationId="{4B59CF35-FA7A-73E3-FEB2-FF97D1469CDC}"/>
          </ac:spMkLst>
        </pc:spChg>
        <pc:spChg chg="add mod">
          <ac:chgData name="Kfoury, Elie" userId="84109d90-edd2-4b66-aa0c-6442e64be8d1" providerId="ADAL" clId="{276B710F-1F50-4CE6-8650-C245B2A214DE}" dt="2023-05-17T16:11:44.292" v="2803" actId="14100"/>
          <ac:spMkLst>
            <pc:docMk/>
            <pc:sldMk cId="3973678468" sldId="2179"/>
            <ac:spMk id="5" creationId="{CB454374-78DB-5B61-F60E-AE6B0BC7D31E}"/>
          </ac:spMkLst>
        </pc:spChg>
        <pc:spChg chg="add del mod">
          <ac:chgData name="Kfoury, Elie" userId="84109d90-edd2-4b66-aa0c-6442e64be8d1" providerId="ADAL" clId="{276B710F-1F50-4CE6-8650-C245B2A214DE}" dt="2023-05-17T16:11:46.397" v="2804" actId="478"/>
          <ac:spMkLst>
            <pc:docMk/>
            <pc:sldMk cId="3973678468" sldId="2179"/>
            <ac:spMk id="7" creationId="{FCA6713B-3965-5FA4-16AE-013974075932}"/>
          </ac:spMkLst>
        </pc:spChg>
        <pc:spChg chg="add mod">
          <ac:chgData name="Kfoury, Elie" userId="84109d90-edd2-4b66-aa0c-6442e64be8d1" providerId="ADAL" clId="{276B710F-1F50-4CE6-8650-C245B2A214DE}" dt="2023-05-17T16:12:10.405" v="2811" actId="14100"/>
          <ac:spMkLst>
            <pc:docMk/>
            <pc:sldMk cId="3973678468" sldId="2179"/>
            <ac:spMk id="9" creationId="{F22842F7-7D79-1F38-FAEF-E91230997F9E}"/>
          </ac:spMkLst>
        </pc:spChg>
        <pc:spChg chg="add mod">
          <ac:chgData name="Kfoury, Elie" userId="84109d90-edd2-4b66-aa0c-6442e64be8d1" providerId="ADAL" clId="{276B710F-1F50-4CE6-8650-C245B2A214DE}" dt="2023-05-17T16:11:53.351" v="2807" actId="571"/>
          <ac:spMkLst>
            <pc:docMk/>
            <pc:sldMk cId="3973678468" sldId="2179"/>
            <ac:spMk id="11" creationId="{AFB2C720-D89A-CEF2-A23A-DCCC8DE1212F}"/>
          </ac:spMkLst>
        </pc:spChg>
        <pc:spChg chg="add mod">
          <ac:chgData name="Kfoury, Elie" userId="84109d90-edd2-4b66-aa0c-6442e64be8d1" providerId="ADAL" clId="{276B710F-1F50-4CE6-8650-C245B2A214DE}" dt="2023-05-17T16:12:24.283" v="2829" actId="14100"/>
          <ac:spMkLst>
            <pc:docMk/>
            <pc:sldMk cId="3973678468" sldId="2179"/>
            <ac:spMk id="12" creationId="{618E1BCF-81FB-16A2-2F66-A138ED836328}"/>
          </ac:spMkLst>
        </pc:spChg>
        <pc:spChg chg="mod">
          <ac:chgData name="Kfoury, Elie" userId="84109d90-edd2-4b66-aa0c-6442e64be8d1" providerId="ADAL" clId="{276B710F-1F50-4CE6-8650-C245B2A214DE}" dt="2023-05-17T19:56:34.648" v="3571" actId="403"/>
          <ac:spMkLst>
            <pc:docMk/>
            <pc:sldMk cId="3973678468" sldId="2179"/>
            <ac:spMk id="14" creationId="{48AFB8B8-3111-4999-997D-C50022E2F3AE}"/>
          </ac:spMkLst>
        </pc:spChg>
        <pc:picChg chg="add mod">
          <ac:chgData name="Kfoury, Elie" userId="84109d90-edd2-4b66-aa0c-6442e64be8d1" providerId="ADAL" clId="{276B710F-1F50-4CE6-8650-C245B2A214DE}" dt="2023-05-17T16:11:53.351" v="2807" actId="571"/>
          <ac:picMkLst>
            <pc:docMk/>
            <pc:sldMk cId="3973678468" sldId="2179"/>
            <ac:picMk id="10" creationId="{E12657D3-6E99-EC54-DF28-860D71724390}"/>
          </ac:picMkLst>
        </pc:picChg>
      </pc:sldChg>
      <pc:sldChg chg="add del">
        <pc:chgData name="Kfoury, Elie" userId="84109d90-edd2-4b66-aa0c-6442e64be8d1" providerId="ADAL" clId="{276B710F-1F50-4CE6-8650-C245B2A214DE}" dt="2023-05-17T18:21:31.165" v="2953" actId="47"/>
        <pc:sldMkLst>
          <pc:docMk/>
          <pc:sldMk cId="2463719785" sldId="2180"/>
        </pc:sldMkLst>
      </pc:sldChg>
      <pc:sldChg chg="add del">
        <pc:chgData name="Kfoury, Elie" userId="84109d90-edd2-4b66-aa0c-6442e64be8d1" providerId="ADAL" clId="{276B710F-1F50-4CE6-8650-C245B2A214DE}" dt="2023-05-17T16:23:18.039" v="2887" actId="47"/>
        <pc:sldMkLst>
          <pc:docMk/>
          <pc:sldMk cId="2693778915" sldId="2180"/>
        </pc:sldMkLst>
      </pc:sldChg>
      <pc:sldChg chg="addSp delSp modSp add mod ord">
        <pc:chgData name="Kfoury, Elie" userId="84109d90-edd2-4b66-aa0c-6442e64be8d1" providerId="ADAL" clId="{276B710F-1F50-4CE6-8650-C245B2A214DE}" dt="2023-05-17T20:31:21.951" v="4482" actId="1076"/>
        <pc:sldMkLst>
          <pc:docMk/>
          <pc:sldMk cId="2107934526" sldId="2181"/>
        </pc:sldMkLst>
        <pc:spChg chg="mod">
          <ac:chgData name="Kfoury, Elie" userId="84109d90-edd2-4b66-aa0c-6442e64be8d1" providerId="ADAL" clId="{276B710F-1F50-4CE6-8650-C245B2A214DE}" dt="2023-05-17T18:09:06.516" v="2934" actId="20577"/>
          <ac:spMkLst>
            <pc:docMk/>
            <pc:sldMk cId="2107934526" sldId="2181"/>
            <ac:spMk id="4" creationId="{72C0ED0A-4BE6-7F7B-AEB1-EAB5B572DCFE}"/>
          </ac:spMkLst>
        </pc:spChg>
        <pc:spChg chg="del">
          <ac:chgData name="Kfoury, Elie" userId="84109d90-edd2-4b66-aa0c-6442e64be8d1" providerId="ADAL" clId="{276B710F-1F50-4CE6-8650-C245B2A214DE}" dt="2023-05-17T18:21:45.750" v="2957" actId="478"/>
          <ac:spMkLst>
            <pc:docMk/>
            <pc:sldMk cId="2107934526" sldId="2181"/>
            <ac:spMk id="9" creationId="{33774DDD-FA40-8C9B-F2B0-F8EB2AC3F585}"/>
          </ac:spMkLst>
        </pc:spChg>
        <pc:spChg chg="del">
          <ac:chgData name="Kfoury, Elie" userId="84109d90-edd2-4b66-aa0c-6442e64be8d1" providerId="ADAL" clId="{276B710F-1F50-4CE6-8650-C245B2A214DE}" dt="2023-05-17T18:21:45.750" v="2957" actId="478"/>
          <ac:spMkLst>
            <pc:docMk/>
            <pc:sldMk cId="2107934526" sldId="2181"/>
            <ac:spMk id="10" creationId="{5F212D45-3178-D55F-1EF0-C29773CF7339}"/>
          </ac:spMkLst>
        </pc:spChg>
        <pc:spChg chg="del">
          <ac:chgData name="Kfoury, Elie" userId="84109d90-edd2-4b66-aa0c-6442e64be8d1" providerId="ADAL" clId="{276B710F-1F50-4CE6-8650-C245B2A214DE}" dt="2023-05-17T18:21:45.750" v="2957" actId="478"/>
          <ac:spMkLst>
            <pc:docMk/>
            <pc:sldMk cId="2107934526" sldId="2181"/>
            <ac:spMk id="11" creationId="{6EDAF3F9-27E8-DFF0-204D-7BA3DBE4458B}"/>
          </ac:spMkLst>
        </pc:spChg>
        <pc:spChg chg="add del mod">
          <ac:chgData name="Kfoury, Elie" userId="84109d90-edd2-4b66-aa0c-6442e64be8d1" providerId="ADAL" clId="{276B710F-1F50-4CE6-8650-C245B2A214DE}" dt="2023-05-17T20:03:13.556" v="3820" actId="478"/>
          <ac:spMkLst>
            <pc:docMk/>
            <pc:sldMk cId="2107934526" sldId="2181"/>
            <ac:spMk id="12" creationId="{61111ECD-7A03-E2D1-5BD1-FC7868F23F91}"/>
          </ac:spMkLst>
        </pc:spChg>
        <pc:spChg chg="mod">
          <ac:chgData name="Kfoury, Elie" userId="84109d90-edd2-4b66-aa0c-6442e64be8d1" providerId="ADAL" clId="{276B710F-1F50-4CE6-8650-C245B2A214DE}" dt="2023-05-17T20:31:19.425" v="4481" actId="207"/>
          <ac:spMkLst>
            <pc:docMk/>
            <pc:sldMk cId="2107934526" sldId="2181"/>
            <ac:spMk id="14" creationId="{48AFB8B8-3111-4999-997D-C50022E2F3AE}"/>
          </ac:spMkLst>
        </pc:spChg>
        <pc:picChg chg="add del mod">
          <ac:chgData name="Kfoury, Elie" userId="84109d90-edd2-4b66-aa0c-6442e64be8d1" providerId="ADAL" clId="{276B710F-1F50-4CE6-8650-C245B2A214DE}" dt="2023-05-17T19:42:47.625" v="3096" actId="478"/>
          <ac:picMkLst>
            <pc:docMk/>
            <pc:sldMk cId="2107934526" sldId="2181"/>
            <ac:picMk id="7" creationId="{0AE1D26A-1A3A-A0BC-9380-BD32D075E84B}"/>
          </ac:picMkLst>
        </pc:picChg>
        <pc:picChg chg="del">
          <ac:chgData name="Kfoury, Elie" userId="84109d90-edd2-4b66-aa0c-6442e64be8d1" providerId="ADAL" clId="{276B710F-1F50-4CE6-8650-C245B2A214DE}" dt="2023-05-17T18:21:43.873" v="2956" actId="478"/>
          <ac:picMkLst>
            <pc:docMk/>
            <pc:sldMk cId="2107934526" sldId="2181"/>
            <ac:picMk id="8" creationId="{E9F13E36-7426-6E05-4480-31730A943919}"/>
          </ac:picMkLst>
        </pc:picChg>
        <pc:picChg chg="add del mod">
          <ac:chgData name="Kfoury, Elie" userId="84109d90-edd2-4b66-aa0c-6442e64be8d1" providerId="ADAL" clId="{276B710F-1F50-4CE6-8650-C245B2A214DE}" dt="2023-05-17T19:44:25.181" v="3114" actId="478"/>
          <ac:picMkLst>
            <pc:docMk/>
            <pc:sldMk cId="2107934526" sldId="2181"/>
            <ac:picMk id="15" creationId="{D2BE294B-849F-CDF8-E3D1-81003F253AC7}"/>
          </ac:picMkLst>
        </pc:picChg>
        <pc:picChg chg="add del">
          <ac:chgData name="Kfoury, Elie" userId="84109d90-edd2-4b66-aa0c-6442e64be8d1" providerId="ADAL" clId="{276B710F-1F50-4CE6-8650-C245B2A214DE}" dt="2023-05-17T19:44:26.424" v="3116" actId="22"/>
          <ac:picMkLst>
            <pc:docMk/>
            <pc:sldMk cId="2107934526" sldId="2181"/>
            <ac:picMk id="17" creationId="{90204300-DDF7-45D7-FF10-D0C3839C4EB0}"/>
          </ac:picMkLst>
        </pc:picChg>
        <pc:picChg chg="add del mod">
          <ac:chgData name="Kfoury, Elie" userId="84109d90-edd2-4b66-aa0c-6442e64be8d1" providerId="ADAL" clId="{276B710F-1F50-4CE6-8650-C245B2A214DE}" dt="2023-05-17T20:16:48.731" v="4158" actId="478"/>
          <ac:picMkLst>
            <pc:docMk/>
            <pc:sldMk cId="2107934526" sldId="2181"/>
            <ac:picMk id="19" creationId="{4E084D97-B385-3B6C-00BB-58BD634EAF88}"/>
          </ac:picMkLst>
        </pc:picChg>
        <pc:picChg chg="add del mod">
          <ac:chgData name="Kfoury, Elie" userId="84109d90-edd2-4b66-aa0c-6442e64be8d1" providerId="ADAL" clId="{276B710F-1F50-4CE6-8650-C245B2A214DE}" dt="2023-05-17T20:16:53.740" v="4161" actId="478"/>
          <ac:picMkLst>
            <pc:docMk/>
            <pc:sldMk cId="2107934526" sldId="2181"/>
            <ac:picMk id="21" creationId="{4129F41D-3E5A-50C1-1C21-9A8CA9790905}"/>
          </ac:picMkLst>
        </pc:picChg>
        <pc:picChg chg="add mod">
          <ac:chgData name="Kfoury, Elie" userId="84109d90-edd2-4b66-aa0c-6442e64be8d1" providerId="ADAL" clId="{276B710F-1F50-4CE6-8650-C245B2A214DE}" dt="2023-05-17T20:31:21.951" v="4482" actId="1076"/>
          <ac:picMkLst>
            <pc:docMk/>
            <pc:sldMk cId="2107934526" sldId="2181"/>
            <ac:picMk id="23" creationId="{DE004106-BF3D-1BF7-F3CE-FE0E1DBED483}"/>
          </ac:picMkLst>
        </pc:picChg>
        <pc:cxnChg chg="mod">
          <ac:chgData name="Kfoury, Elie" userId="84109d90-edd2-4b66-aa0c-6442e64be8d1" providerId="ADAL" clId="{276B710F-1F50-4CE6-8650-C245B2A214DE}" dt="2023-05-17T18:09:10.141" v="2935" actId="14100"/>
          <ac:cxnSpMkLst>
            <pc:docMk/>
            <pc:sldMk cId="2107934526" sldId="2181"/>
            <ac:cxnSpMk id="3" creationId="{42655539-9B48-5FA4-520D-FB4B5DB8C47D}"/>
          </ac:cxnSpMkLst>
        </pc:cxnChg>
      </pc:sldChg>
      <pc:sldChg chg="addSp delSp modSp add mod">
        <pc:chgData name="Kfoury, Elie" userId="84109d90-edd2-4b66-aa0c-6442e64be8d1" providerId="ADAL" clId="{276B710F-1F50-4CE6-8650-C245B2A214DE}" dt="2023-05-17T20:09:36.511" v="4017" actId="14100"/>
        <pc:sldMkLst>
          <pc:docMk/>
          <pc:sldMk cId="2930838446" sldId="2182"/>
        </pc:sldMkLst>
        <pc:spChg chg="mod">
          <ac:chgData name="Kfoury, Elie" userId="84109d90-edd2-4b66-aa0c-6442e64be8d1" providerId="ADAL" clId="{276B710F-1F50-4CE6-8650-C245B2A214DE}" dt="2023-05-17T20:09:32.244" v="4016" actId="20577"/>
          <ac:spMkLst>
            <pc:docMk/>
            <pc:sldMk cId="2930838446" sldId="2182"/>
            <ac:spMk id="4" creationId="{72C0ED0A-4BE6-7F7B-AEB1-EAB5B572DCFE}"/>
          </ac:spMkLst>
        </pc:spChg>
        <pc:spChg chg="add del mod">
          <ac:chgData name="Kfoury, Elie" userId="84109d90-edd2-4b66-aa0c-6442e64be8d1" providerId="ADAL" clId="{276B710F-1F50-4CE6-8650-C245B2A214DE}" dt="2023-05-17T19:54:16.419" v="3500" actId="21"/>
          <ac:spMkLst>
            <pc:docMk/>
            <pc:sldMk cId="2930838446" sldId="2182"/>
            <ac:spMk id="5" creationId="{D3B493AF-C38B-7798-EB59-EA81A2BADCBF}"/>
          </ac:spMkLst>
        </pc:spChg>
        <pc:spChg chg="del">
          <ac:chgData name="Kfoury, Elie" userId="84109d90-edd2-4b66-aa0c-6442e64be8d1" providerId="ADAL" clId="{276B710F-1F50-4CE6-8650-C245B2A214DE}" dt="2023-05-17T19:50:19.315" v="3314" actId="478"/>
          <ac:spMkLst>
            <pc:docMk/>
            <pc:sldMk cId="2930838446" sldId="2182"/>
            <ac:spMk id="12" creationId="{61111ECD-7A03-E2D1-5BD1-FC7868F23F91}"/>
          </ac:spMkLst>
        </pc:spChg>
        <pc:spChg chg="mod">
          <ac:chgData name="Kfoury, Elie" userId="84109d90-edd2-4b66-aa0c-6442e64be8d1" providerId="ADAL" clId="{276B710F-1F50-4CE6-8650-C245B2A214DE}" dt="2023-05-17T20:06:37.433" v="3826" actId="21"/>
          <ac:spMkLst>
            <pc:docMk/>
            <pc:sldMk cId="2930838446" sldId="2182"/>
            <ac:spMk id="14" creationId="{48AFB8B8-3111-4999-997D-C50022E2F3AE}"/>
          </ac:spMkLst>
        </pc:spChg>
        <pc:picChg chg="add mod">
          <ac:chgData name="Kfoury, Elie" userId="84109d90-edd2-4b66-aa0c-6442e64be8d1" providerId="ADAL" clId="{276B710F-1F50-4CE6-8650-C245B2A214DE}" dt="2023-05-17T20:06:42.061" v="3827" actId="1076"/>
          <ac:picMkLst>
            <pc:docMk/>
            <pc:sldMk cId="2930838446" sldId="2182"/>
            <ac:picMk id="9" creationId="{EC1B15F9-A810-08D6-0CE2-3060574774FD}"/>
          </ac:picMkLst>
        </pc:picChg>
        <pc:picChg chg="del">
          <ac:chgData name="Kfoury, Elie" userId="84109d90-edd2-4b66-aa0c-6442e64be8d1" providerId="ADAL" clId="{276B710F-1F50-4CE6-8650-C245B2A214DE}" dt="2023-05-17T19:50:19.315" v="3314" actId="478"/>
          <ac:picMkLst>
            <pc:docMk/>
            <pc:sldMk cId="2930838446" sldId="2182"/>
            <ac:picMk id="19" creationId="{4E084D97-B385-3B6C-00BB-58BD634EAF88}"/>
          </ac:picMkLst>
        </pc:picChg>
        <pc:cxnChg chg="mod">
          <ac:chgData name="Kfoury, Elie" userId="84109d90-edd2-4b66-aa0c-6442e64be8d1" providerId="ADAL" clId="{276B710F-1F50-4CE6-8650-C245B2A214DE}" dt="2023-05-17T20:09:36.511" v="4017" actId="14100"/>
          <ac:cxnSpMkLst>
            <pc:docMk/>
            <pc:sldMk cId="2930838446" sldId="2182"/>
            <ac:cxnSpMk id="3" creationId="{42655539-9B48-5FA4-520D-FB4B5DB8C47D}"/>
          </ac:cxnSpMkLst>
        </pc:cxnChg>
      </pc:sldChg>
      <pc:sldChg chg="addSp delSp modSp add mod">
        <pc:chgData name="Kfoury, Elie" userId="84109d90-edd2-4b66-aa0c-6442e64be8d1" providerId="ADAL" clId="{276B710F-1F50-4CE6-8650-C245B2A214DE}" dt="2023-05-17T20:14:09.979" v="4157" actId="20577"/>
        <pc:sldMkLst>
          <pc:docMk/>
          <pc:sldMk cId="2916399301" sldId="2183"/>
        </pc:sldMkLst>
        <pc:spChg chg="add del mod">
          <ac:chgData name="Kfoury, Elie" userId="84109d90-edd2-4b66-aa0c-6442e64be8d1" providerId="ADAL" clId="{276B710F-1F50-4CE6-8650-C245B2A214DE}" dt="2023-05-17T19:54:22.584" v="3504"/>
          <ac:spMkLst>
            <pc:docMk/>
            <pc:sldMk cId="2916399301" sldId="2183"/>
            <ac:spMk id="2" creationId="{17464109-748E-8959-3E72-090987D6607F}"/>
          </ac:spMkLst>
        </pc:spChg>
        <pc:spChg chg="mod">
          <ac:chgData name="Kfoury, Elie" userId="84109d90-edd2-4b66-aa0c-6442e64be8d1" providerId="ADAL" clId="{276B710F-1F50-4CE6-8650-C245B2A214DE}" dt="2023-05-17T20:02:43.139" v="3815" actId="20577"/>
          <ac:spMkLst>
            <pc:docMk/>
            <pc:sldMk cId="2916399301" sldId="2183"/>
            <ac:spMk id="4" creationId="{72C0ED0A-4BE6-7F7B-AEB1-EAB5B572DCFE}"/>
          </ac:spMkLst>
        </pc:spChg>
        <pc:spChg chg="add mod">
          <ac:chgData name="Kfoury, Elie" userId="84109d90-edd2-4b66-aa0c-6442e64be8d1" providerId="ADAL" clId="{276B710F-1F50-4CE6-8650-C245B2A214DE}" dt="2023-05-17T20:07:32.698" v="3833" actId="164"/>
          <ac:spMkLst>
            <pc:docMk/>
            <pc:sldMk cId="2916399301" sldId="2183"/>
            <ac:spMk id="5" creationId="{F67A0013-7622-CD07-FF2E-5636D78D600E}"/>
          </ac:spMkLst>
        </pc:spChg>
        <pc:spChg chg="add mod">
          <ac:chgData name="Kfoury, Elie" userId="84109d90-edd2-4b66-aa0c-6442e64be8d1" providerId="ADAL" clId="{276B710F-1F50-4CE6-8650-C245B2A214DE}" dt="2023-05-17T20:07:32.698" v="3833" actId="164"/>
          <ac:spMkLst>
            <pc:docMk/>
            <pc:sldMk cId="2916399301" sldId="2183"/>
            <ac:spMk id="13" creationId="{85B1DBAF-E4A1-3343-FC10-A3C392BDE8CE}"/>
          </ac:spMkLst>
        </pc:spChg>
        <pc:spChg chg="add del mod">
          <ac:chgData name="Kfoury, Elie" userId="84109d90-edd2-4b66-aa0c-6442e64be8d1" providerId="ADAL" clId="{276B710F-1F50-4CE6-8650-C245B2A214DE}" dt="2023-05-17T20:13:13.159" v="4140" actId="20577"/>
          <ac:spMkLst>
            <pc:docMk/>
            <pc:sldMk cId="2916399301" sldId="2183"/>
            <ac:spMk id="14" creationId="{48AFB8B8-3111-4999-997D-C50022E2F3AE}"/>
          </ac:spMkLst>
        </pc:spChg>
        <pc:spChg chg="add mod">
          <ac:chgData name="Kfoury, Elie" userId="84109d90-edd2-4b66-aa0c-6442e64be8d1" providerId="ADAL" clId="{276B710F-1F50-4CE6-8650-C245B2A214DE}" dt="2023-05-17T20:07:32.698" v="3833" actId="164"/>
          <ac:spMkLst>
            <pc:docMk/>
            <pc:sldMk cId="2916399301" sldId="2183"/>
            <ac:spMk id="15" creationId="{B2C8824D-E804-6642-C66F-8FD0AB5F89FC}"/>
          </ac:spMkLst>
        </pc:spChg>
        <pc:spChg chg="add mod">
          <ac:chgData name="Kfoury, Elie" userId="84109d90-edd2-4b66-aa0c-6442e64be8d1" providerId="ADAL" clId="{276B710F-1F50-4CE6-8650-C245B2A214DE}" dt="2023-05-17T20:14:09.979" v="4157" actId="20577"/>
          <ac:spMkLst>
            <pc:docMk/>
            <pc:sldMk cId="2916399301" sldId="2183"/>
            <ac:spMk id="16" creationId="{7C1B3468-2F48-B7E0-BF8B-AFBF5ECA07B2}"/>
          </ac:spMkLst>
        </pc:spChg>
        <pc:spChg chg="add del mod">
          <ac:chgData name="Kfoury, Elie" userId="84109d90-edd2-4b66-aa0c-6442e64be8d1" providerId="ADAL" clId="{276B710F-1F50-4CE6-8650-C245B2A214DE}" dt="2023-05-17T19:58:31.809" v="3639"/>
          <ac:spMkLst>
            <pc:docMk/>
            <pc:sldMk cId="2916399301" sldId="2183"/>
            <ac:spMk id="17" creationId="{C7C6938F-B41E-04A0-C6BA-DA5E7C5C89FF}"/>
          </ac:spMkLst>
        </pc:spChg>
        <pc:spChg chg="add del mod">
          <ac:chgData name="Kfoury, Elie" userId="84109d90-edd2-4b66-aa0c-6442e64be8d1" providerId="ADAL" clId="{276B710F-1F50-4CE6-8650-C245B2A214DE}" dt="2023-05-17T19:58:36.921" v="3641"/>
          <ac:spMkLst>
            <pc:docMk/>
            <pc:sldMk cId="2916399301" sldId="2183"/>
            <ac:spMk id="18" creationId="{D5A2D453-77FC-42A0-7559-8F98C7E48E54}"/>
          </ac:spMkLst>
        </pc:spChg>
        <pc:spChg chg="add mod">
          <ac:chgData name="Kfoury, Elie" userId="84109d90-edd2-4b66-aa0c-6442e64be8d1" providerId="ADAL" clId="{276B710F-1F50-4CE6-8650-C245B2A214DE}" dt="2023-05-17T20:13:02.372" v="4139" actId="1076"/>
          <ac:spMkLst>
            <pc:docMk/>
            <pc:sldMk cId="2916399301" sldId="2183"/>
            <ac:spMk id="19" creationId="{4E167695-0147-E8F8-CB22-63E17F027094}"/>
          </ac:spMkLst>
        </pc:spChg>
        <pc:spChg chg="add del mod">
          <ac:chgData name="Kfoury, Elie" userId="84109d90-edd2-4b66-aa0c-6442e64be8d1" providerId="ADAL" clId="{276B710F-1F50-4CE6-8650-C245B2A214DE}" dt="2023-05-17T20:08:05.086" v="3848" actId="478"/>
          <ac:spMkLst>
            <pc:docMk/>
            <pc:sldMk cId="2916399301" sldId="2183"/>
            <ac:spMk id="22" creationId="{FFCEEC00-DDF2-7238-86DA-3582624FF431}"/>
          </ac:spMkLst>
        </pc:spChg>
        <pc:spChg chg="add del">
          <ac:chgData name="Kfoury, Elie" userId="84109d90-edd2-4b66-aa0c-6442e64be8d1" providerId="ADAL" clId="{276B710F-1F50-4CE6-8650-C245B2A214DE}" dt="2023-05-17T20:11:25.796" v="4034" actId="11529"/>
          <ac:spMkLst>
            <pc:docMk/>
            <pc:sldMk cId="2916399301" sldId="2183"/>
            <ac:spMk id="23" creationId="{4CFD3E95-0A1F-CE61-3B39-4032EB368C58}"/>
          </ac:spMkLst>
        </pc:spChg>
        <pc:grpChg chg="add mod">
          <ac:chgData name="Kfoury, Elie" userId="84109d90-edd2-4b66-aa0c-6442e64be8d1" providerId="ADAL" clId="{276B710F-1F50-4CE6-8650-C245B2A214DE}" dt="2023-05-17T20:08:10.823" v="3852" actId="1076"/>
          <ac:grpSpMkLst>
            <pc:docMk/>
            <pc:sldMk cId="2916399301" sldId="2183"/>
            <ac:grpSpMk id="21" creationId="{BF0134CD-20A1-B9D8-6C57-4301685FC72F}"/>
          </ac:grpSpMkLst>
        </pc:grpChg>
        <pc:cxnChg chg="mod">
          <ac:chgData name="Kfoury, Elie" userId="84109d90-edd2-4b66-aa0c-6442e64be8d1" providerId="ADAL" clId="{276B710F-1F50-4CE6-8650-C245B2A214DE}" dt="2023-05-17T20:02:47.299" v="3816" actId="14100"/>
          <ac:cxnSpMkLst>
            <pc:docMk/>
            <pc:sldMk cId="2916399301" sldId="2183"/>
            <ac:cxnSpMk id="3" creationId="{42655539-9B48-5FA4-520D-FB4B5DB8C47D}"/>
          </ac:cxnSpMkLst>
        </pc:cxnChg>
        <pc:cxnChg chg="add del">
          <ac:chgData name="Kfoury, Elie" userId="84109d90-edd2-4b66-aa0c-6442e64be8d1" providerId="ADAL" clId="{276B710F-1F50-4CE6-8650-C245B2A214DE}" dt="2023-05-17T19:54:44.022" v="3508" actId="11529"/>
          <ac:cxnSpMkLst>
            <pc:docMk/>
            <pc:sldMk cId="2916399301" sldId="2183"/>
            <ac:cxnSpMk id="8" creationId="{AC726E5D-2FE9-9DFC-81D2-936F86318748}"/>
          </ac:cxnSpMkLst>
        </pc:cxnChg>
        <pc:cxnChg chg="add mod">
          <ac:chgData name="Kfoury, Elie" userId="84109d90-edd2-4b66-aa0c-6442e64be8d1" providerId="ADAL" clId="{276B710F-1F50-4CE6-8650-C245B2A214DE}" dt="2023-05-17T20:07:32.698" v="3833" actId="164"/>
          <ac:cxnSpMkLst>
            <pc:docMk/>
            <pc:sldMk cId="2916399301" sldId="2183"/>
            <ac:cxnSpMk id="10" creationId="{5AABA539-4A40-084B-59CF-DC0121C30FA0}"/>
          </ac:cxnSpMkLst>
        </pc:cxnChg>
        <pc:cxnChg chg="add mod">
          <ac:chgData name="Kfoury, Elie" userId="84109d90-edd2-4b66-aa0c-6442e64be8d1" providerId="ADAL" clId="{276B710F-1F50-4CE6-8650-C245B2A214DE}" dt="2023-05-17T20:07:32.698" v="3833" actId="164"/>
          <ac:cxnSpMkLst>
            <pc:docMk/>
            <pc:sldMk cId="2916399301" sldId="2183"/>
            <ac:cxnSpMk id="11" creationId="{9C9355FF-8019-3EC2-2B0D-402F9874040D}"/>
          </ac:cxnSpMkLst>
        </pc:cxnChg>
      </pc:sldChg>
      <pc:sldChg chg="addSp delSp modSp add mod">
        <pc:chgData name="Kfoury, Elie" userId="84109d90-edd2-4b66-aa0c-6442e64be8d1" providerId="ADAL" clId="{276B710F-1F50-4CE6-8650-C245B2A214DE}" dt="2023-05-17T21:00:29.908" v="5068" actId="478"/>
        <pc:sldMkLst>
          <pc:docMk/>
          <pc:sldMk cId="2140305616" sldId="2184"/>
        </pc:sldMkLst>
        <pc:spChg chg="mod">
          <ac:chgData name="Kfoury, Elie" userId="84109d90-edd2-4b66-aa0c-6442e64be8d1" providerId="ADAL" clId="{276B710F-1F50-4CE6-8650-C245B2A214DE}" dt="2023-05-17T20:44:31.031" v="4514" actId="20577"/>
          <ac:spMkLst>
            <pc:docMk/>
            <pc:sldMk cId="2140305616" sldId="2184"/>
            <ac:spMk id="4" creationId="{72C0ED0A-4BE6-7F7B-AEB1-EAB5B572DCFE}"/>
          </ac:spMkLst>
        </pc:spChg>
        <pc:spChg chg="add mod">
          <ac:chgData name="Kfoury, Elie" userId="84109d90-edd2-4b66-aa0c-6442e64be8d1" providerId="ADAL" clId="{276B710F-1F50-4CE6-8650-C245B2A214DE}" dt="2023-05-17T20:46:38.802" v="4550"/>
          <ac:spMkLst>
            <pc:docMk/>
            <pc:sldMk cId="2140305616" sldId="2184"/>
            <ac:spMk id="13" creationId="{679B430F-021F-F259-539A-7B7641CE4F39}"/>
          </ac:spMkLst>
        </pc:spChg>
        <pc:spChg chg="del mod">
          <ac:chgData name="Kfoury, Elie" userId="84109d90-edd2-4b66-aa0c-6442e64be8d1" providerId="ADAL" clId="{276B710F-1F50-4CE6-8650-C245B2A214DE}" dt="2023-05-17T20:45:24.175" v="4526" actId="478"/>
          <ac:spMkLst>
            <pc:docMk/>
            <pc:sldMk cId="2140305616" sldId="2184"/>
            <ac:spMk id="14" creationId="{48AFB8B8-3111-4999-997D-C50022E2F3AE}"/>
          </ac:spMkLst>
        </pc:spChg>
        <pc:spChg chg="add mod">
          <ac:chgData name="Kfoury, Elie" userId="84109d90-edd2-4b66-aa0c-6442e64be8d1" providerId="ADAL" clId="{276B710F-1F50-4CE6-8650-C245B2A214DE}" dt="2023-05-17T20:47:06.408" v="4569" actId="1076"/>
          <ac:spMkLst>
            <pc:docMk/>
            <pc:sldMk cId="2140305616" sldId="2184"/>
            <ac:spMk id="16" creationId="{18C78FA7-A12C-4D68-7C10-50FE0565C33A}"/>
          </ac:spMkLst>
        </pc:spChg>
        <pc:spChg chg="add mod">
          <ac:chgData name="Kfoury, Elie" userId="84109d90-edd2-4b66-aa0c-6442e64be8d1" providerId="ADAL" clId="{276B710F-1F50-4CE6-8650-C245B2A214DE}" dt="2023-05-17T20:47:38.942" v="4595" actId="1076"/>
          <ac:spMkLst>
            <pc:docMk/>
            <pc:sldMk cId="2140305616" sldId="2184"/>
            <ac:spMk id="18" creationId="{7770B190-83D3-2650-B8D4-8C78AACBD490}"/>
          </ac:spMkLst>
        </pc:spChg>
        <pc:spChg chg="add mod">
          <ac:chgData name="Kfoury, Elie" userId="84109d90-edd2-4b66-aa0c-6442e64be8d1" providerId="ADAL" clId="{276B710F-1F50-4CE6-8650-C245B2A214DE}" dt="2023-05-17T20:48:03.623" v="4607" actId="1076"/>
          <ac:spMkLst>
            <pc:docMk/>
            <pc:sldMk cId="2140305616" sldId="2184"/>
            <ac:spMk id="19" creationId="{EE09C304-5194-E2DD-7B36-D2FC47ECC567}"/>
          </ac:spMkLst>
        </pc:spChg>
        <pc:spChg chg="add del mod">
          <ac:chgData name="Kfoury, Elie" userId="84109d90-edd2-4b66-aa0c-6442e64be8d1" providerId="ADAL" clId="{276B710F-1F50-4CE6-8650-C245B2A214DE}" dt="2023-05-17T20:49:23.921" v="4639" actId="478"/>
          <ac:spMkLst>
            <pc:docMk/>
            <pc:sldMk cId="2140305616" sldId="2184"/>
            <ac:spMk id="22" creationId="{47AF302B-9812-5F46-0DB1-C8E915104884}"/>
          </ac:spMkLst>
        </pc:spChg>
        <pc:spChg chg="add del mod">
          <ac:chgData name="Kfoury, Elie" userId="84109d90-edd2-4b66-aa0c-6442e64be8d1" providerId="ADAL" clId="{276B710F-1F50-4CE6-8650-C245B2A214DE}" dt="2023-05-17T20:56:54.900" v="5009" actId="478"/>
          <ac:spMkLst>
            <pc:docMk/>
            <pc:sldMk cId="2140305616" sldId="2184"/>
            <ac:spMk id="28" creationId="{22BF756A-0574-F6A9-EC07-921FB8101104}"/>
          </ac:spMkLst>
        </pc:spChg>
        <pc:spChg chg="add del mod">
          <ac:chgData name="Kfoury, Elie" userId="84109d90-edd2-4b66-aa0c-6442e64be8d1" providerId="ADAL" clId="{276B710F-1F50-4CE6-8650-C245B2A214DE}" dt="2023-05-17T20:56:54.900" v="5009" actId="478"/>
          <ac:spMkLst>
            <pc:docMk/>
            <pc:sldMk cId="2140305616" sldId="2184"/>
            <ac:spMk id="29" creationId="{67A76BA6-4C32-4B97-A69D-812A2C6E16D0}"/>
          </ac:spMkLst>
        </pc:spChg>
        <pc:spChg chg="add mod">
          <ac:chgData name="Kfoury, Elie" userId="84109d90-edd2-4b66-aa0c-6442e64be8d1" providerId="ADAL" clId="{276B710F-1F50-4CE6-8650-C245B2A214DE}" dt="2023-05-17T20:51:59.538" v="4746" actId="14100"/>
          <ac:spMkLst>
            <pc:docMk/>
            <pc:sldMk cId="2140305616" sldId="2184"/>
            <ac:spMk id="30" creationId="{4C28219F-914B-322C-44BA-A3204F4563B2}"/>
          </ac:spMkLst>
        </pc:spChg>
        <pc:spChg chg="add mod">
          <ac:chgData name="Kfoury, Elie" userId="84109d90-edd2-4b66-aa0c-6442e64be8d1" providerId="ADAL" clId="{276B710F-1F50-4CE6-8650-C245B2A214DE}" dt="2023-05-17T20:56:55.093" v="5010"/>
          <ac:spMkLst>
            <pc:docMk/>
            <pc:sldMk cId="2140305616" sldId="2184"/>
            <ac:spMk id="32" creationId="{C1422B95-E036-1533-F88C-583C1B419846}"/>
          </ac:spMkLst>
        </pc:spChg>
        <pc:spChg chg="add mod">
          <ac:chgData name="Kfoury, Elie" userId="84109d90-edd2-4b66-aa0c-6442e64be8d1" providerId="ADAL" clId="{276B710F-1F50-4CE6-8650-C245B2A214DE}" dt="2023-05-17T20:56:55.093" v="5010"/>
          <ac:spMkLst>
            <pc:docMk/>
            <pc:sldMk cId="2140305616" sldId="2184"/>
            <ac:spMk id="33" creationId="{2893CC9D-EFD4-E0DD-295C-4EEDF5A2823C}"/>
          </ac:spMkLst>
        </pc:spChg>
        <pc:spChg chg="add mod">
          <ac:chgData name="Kfoury, Elie" userId="84109d90-edd2-4b66-aa0c-6442e64be8d1" providerId="ADAL" clId="{276B710F-1F50-4CE6-8650-C245B2A214DE}" dt="2023-05-17T20:56:55.093" v="5010"/>
          <ac:spMkLst>
            <pc:docMk/>
            <pc:sldMk cId="2140305616" sldId="2184"/>
            <ac:spMk id="35" creationId="{0B4CCEF5-4538-434A-54AB-B79440636452}"/>
          </ac:spMkLst>
        </pc:spChg>
        <pc:spChg chg="add mod">
          <ac:chgData name="Kfoury, Elie" userId="84109d90-edd2-4b66-aa0c-6442e64be8d1" providerId="ADAL" clId="{276B710F-1F50-4CE6-8650-C245B2A214DE}" dt="2023-05-17T20:56:55.093" v="5010"/>
          <ac:spMkLst>
            <pc:docMk/>
            <pc:sldMk cId="2140305616" sldId="2184"/>
            <ac:spMk id="36" creationId="{392FB5A4-F271-C7E5-EA60-B0C8602E8CB1}"/>
          </ac:spMkLst>
        </pc:spChg>
        <pc:spChg chg="add mod">
          <ac:chgData name="Kfoury, Elie" userId="84109d90-edd2-4b66-aa0c-6442e64be8d1" providerId="ADAL" clId="{276B710F-1F50-4CE6-8650-C245B2A214DE}" dt="2023-05-17T20:56:55.093" v="5010"/>
          <ac:spMkLst>
            <pc:docMk/>
            <pc:sldMk cId="2140305616" sldId="2184"/>
            <ac:spMk id="37" creationId="{C0C7179A-5E8F-E66E-E194-F4E1970D7269}"/>
          </ac:spMkLst>
        </pc:spChg>
        <pc:spChg chg="add mod">
          <ac:chgData name="Kfoury, Elie" userId="84109d90-edd2-4b66-aa0c-6442e64be8d1" providerId="ADAL" clId="{276B710F-1F50-4CE6-8650-C245B2A214DE}" dt="2023-05-17T20:56:55.093" v="5010"/>
          <ac:spMkLst>
            <pc:docMk/>
            <pc:sldMk cId="2140305616" sldId="2184"/>
            <ac:spMk id="38" creationId="{3C420979-04C5-6695-5966-746313E48DB9}"/>
          </ac:spMkLst>
        </pc:spChg>
        <pc:spChg chg="add mod">
          <ac:chgData name="Kfoury, Elie" userId="84109d90-edd2-4b66-aa0c-6442e64be8d1" providerId="ADAL" clId="{276B710F-1F50-4CE6-8650-C245B2A214DE}" dt="2023-05-17T20:56:55.093" v="5010"/>
          <ac:spMkLst>
            <pc:docMk/>
            <pc:sldMk cId="2140305616" sldId="2184"/>
            <ac:spMk id="39" creationId="{46E7560A-02DA-CEFC-29F2-50F4FDFC28A4}"/>
          </ac:spMkLst>
        </pc:spChg>
        <pc:picChg chg="del">
          <ac:chgData name="Kfoury, Elie" userId="84109d90-edd2-4b66-aa0c-6442e64be8d1" providerId="ADAL" clId="{276B710F-1F50-4CE6-8650-C245B2A214DE}" dt="2023-05-17T20:44:11.103" v="4484" actId="478"/>
          <ac:picMkLst>
            <pc:docMk/>
            <pc:sldMk cId="2140305616" sldId="2184"/>
            <ac:picMk id="23" creationId="{DE004106-BF3D-1BF7-F3CE-FE0E1DBED483}"/>
          </ac:picMkLst>
        </pc:picChg>
        <pc:cxnChg chg="mod">
          <ac:chgData name="Kfoury, Elie" userId="84109d90-edd2-4b66-aa0c-6442e64be8d1" providerId="ADAL" clId="{276B710F-1F50-4CE6-8650-C245B2A214DE}" dt="2023-05-17T20:44:34.765" v="4515" actId="14100"/>
          <ac:cxnSpMkLst>
            <pc:docMk/>
            <pc:sldMk cId="2140305616" sldId="2184"/>
            <ac:cxnSpMk id="3" creationId="{42655539-9B48-5FA4-520D-FB4B5DB8C47D}"/>
          </ac:cxnSpMkLst>
        </pc:cxnChg>
        <pc:cxnChg chg="add mod">
          <ac:chgData name="Kfoury, Elie" userId="84109d90-edd2-4b66-aa0c-6442e64be8d1" providerId="ADAL" clId="{276B710F-1F50-4CE6-8650-C245B2A214DE}" dt="2023-05-17T20:47:28.154" v="4593" actId="692"/>
          <ac:cxnSpMkLst>
            <pc:docMk/>
            <pc:sldMk cId="2140305616" sldId="2184"/>
            <ac:cxnSpMk id="7" creationId="{50E64114-84C6-4C57-5F2B-848158A96C60}"/>
          </ac:cxnSpMkLst>
        </pc:cxnChg>
        <pc:cxnChg chg="add mod">
          <ac:chgData name="Kfoury, Elie" userId="84109d90-edd2-4b66-aa0c-6442e64be8d1" providerId="ADAL" clId="{276B710F-1F50-4CE6-8650-C245B2A214DE}" dt="2023-05-17T20:47:46.379" v="4596" actId="692"/>
          <ac:cxnSpMkLst>
            <pc:docMk/>
            <pc:sldMk cId="2140305616" sldId="2184"/>
            <ac:cxnSpMk id="8" creationId="{A7D527B4-FC5F-3126-8B13-F025D31D9D37}"/>
          </ac:cxnSpMkLst>
        </pc:cxnChg>
        <pc:cxnChg chg="add mod">
          <ac:chgData name="Kfoury, Elie" userId="84109d90-edd2-4b66-aa0c-6442e64be8d1" providerId="ADAL" clId="{276B710F-1F50-4CE6-8650-C245B2A214DE}" dt="2023-05-17T20:46:32.031" v="4548" actId="1076"/>
          <ac:cxnSpMkLst>
            <pc:docMk/>
            <pc:sldMk cId="2140305616" sldId="2184"/>
            <ac:cxnSpMk id="11" creationId="{D691F516-0E89-5E62-5988-8D95C9669F14}"/>
          </ac:cxnSpMkLst>
        </pc:cxnChg>
        <pc:cxnChg chg="add mod">
          <ac:chgData name="Kfoury, Elie" userId="84109d90-edd2-4b66-aa0c-6442e64be8d1" providerId="ADAL" clId="{276B710F-1F50-4CE6-8650-C245B2A214DE}" dt="2023-05-17T20:46:35.150" v="4549" actId="571"/>
          <ac:cxnSpMkLst>
            <pc:docMk/>
            <pc:sldMk cId="2140305616" sldId="2184"/>
            <ac:cxnSpMk id="15" creationId="{954A5B46-7402-C7A5-5B18-306BC4B44A86}"/>
          </ac:cxnSpMkLst>
        </pc:cxnChg>
        <pc:cxnChg chg="add del mod">
          <ac:chgData name="Kfoury, Elie" userId="84109d90-edd2-4b66-aa0c-6442e64be8d1" providerId="ADAL" clId="{276B710F-1F50-4CE6-8650-C245B2A214DE}" dt="2023-05-17T20:49:11.187" v="4634" actId="478"/>
          <ac:cxnSpMkLst>
            <pc:docMk/>
            <pc:sldMk cId="2140305616" sldId="2184"/>
            <ac:cxnSpMk id="21" creationId="{0EF6F9D7-93C0-C5F7-2946-630ADFA62AE2}"/>
          </ac:cxnSpMkLst>
        </pc:cxnChg>
        <pc:cxnChg chg="add del mod">
          <ac:chgData name="Kfoury, Elie" userId="84109d90-edd2-4b66-aa0c-6442e64be8d1" providerId="ADAL" clId="{276B710F-1F50-4CE6-8650-C245B2A214DE}" dt="2023-05-17T21:00:29.908" v="5068" actId="478"/>
          <ac:cxnSpMkLst>
            <pc:docMk/>
            <pc:sldMk cId="2140305616" sldId="2184"/>
            <ac:cxnSpMk id="24" creationId="{2C980085-1F6E-532A-FE59-98BFA047B3D6}"/>
          </ac:cxnSpMkLst>
        </pc:cxnChg>
        <pc:cxnChg chg="add del mod">
          <ac:chgData name="Kfoury, Elie" userId="84109d90-edd2-4b66-aa0c-6442e64be8d1" providerId="ADAL" clId="{276B710F-1F50-4CE6-8650-C245B2A214DE}" dt="2023-05-17T20:56:54.900" v="5009" actId="478"/>
          <ac:cxnSpMkLst>
            <pc:docMk/>
            <pc:sldMk cId="2140305616" sldId="2184"/>
            <ac:cxnSpMk id="27" creationId="{15454288-15B2-D1E5-D5B4-8DE71E5C6BB9}"/>
          </ac:cxnSpMkLst>
        </pc:cxnChg>
        <pc:cxnChg chg="add mod">
          <ac:chgData name="Kfoury, Elie" userId="84109d90-edd2-4b66-aa0c-6442e64be8d1" providerId="ADAL" clId="{276B710F-1F50-4CE6-8650-C245B2A214DE}" dt="2023-05-17T20:56:55.093" v="5010"/>
          <ac:cxnSpMkLst>
            <pc:docMk/>
            <pc:sldMk cId="2140305616" sldId="2184"/>
            <ac:cxnSpMk id="31" creationId="{04750A35-9113-A6AC-D776-86379EE2C5AA}"/>
          </ac:cxnSpMkLst>
        </pc:cxnChg>
        <pc:cxnChg chg="add mod">
          <ac:chgData name="Kfoury, Elie" userId="84109d90-edd2-4b66-aa0c-6442e64be8d1" providerId="ADAL" clId="{276B710F-1F50-4CE6-8650-C245B2A214DE}" dt="2023-05-17T20:56:55.093" v="5010"/>
          <ac:cxnSpMkLst>
            <pc:docMk/>
            <pc:sldMk cId="2140305616" sldId="2184"/>
            <ac:cxnSpMk id="34" creationId="{01419143-ED50-C75F-57B4-5ED7D6650797}"/>
          </ac:cxnSpMkLst>
        </pc:cxnChg>
        <pc:cxnChg chg="add mod">
          <ac:chgData name="Kfoury, Elie" userId="84109d90-edd2-4b66-aa0c-6442e64be8d1" providerId="ADAL" clId="{276B710F-1F50-4CE6-8650-C245B2A214DE}" dt="2023-05-17T20:59:55.393" v="5067"/>
          <ac:cxnSpMkLst>
            <pc:docMk/>
            <pc:sldMk cId="2140305616" sldId="2184"/>
            <ac:cxnSpMk id="40" creationId="{F4D1C212-3332-0BBE-269C-7227BA258541}"/>
          </ac:cxnSpMkLst>
        </pc:cxnChg>
      </pc:sldChg>
      <pc:sldChg chg="addSp delSp modSp add mod">
        <pc:chgData name="Kfoury, Elie" userId="84109d90-edd2-4b66-aa0c-6442e64be8d1" providerId="ADAL" clId="{276B710F-1F50-4CE6-8650-C245B2A214DE}" dt="2023-05-17T20:59:48.070" v="5065"/>
        <pc:sldMkLst>
          <pc:docMk/>
          <pc:sldMk cId="3833625323" sldId="2185"/>
        </pc:sldMkLst>
        <pc:spChg chg="add del mod">
          <ac:chgData name="Kfoury, Elie" userId="84109d90-edd2-4b66-aa0c-6442e64be8d1" providerId="ADAL" clId="{276B710F-1F50-4CE6-8650-C245B2A214DE}" dt="2023-05-17T20:56:57.668" v="5011" actId="478"/>
          <ac:spMkLst>
            <pc:docMk/>
            <pc:sldMk cId="3833625323" sldId="2185"/>
            <ac:spMk id="10" creationId="{9589EB8A-91A5-1B3D-6EBC-2D7436E87D2D}"/>
          </ac:spMkLst>
        </pc:spChg>
        <pc:spChg chg="add del mod">
          <ac:chgData name="Kfoury, Elie" userId="84109d90-edd2-4b66-aa0c-6442e64be8d1" providerId="ADAL" clId="{276B710F-1F50-4CE6-8650-C245B2A214DE}" dt="2023-05-17T20:56:57.668" v="5011" actId="478"/>
          <ac:spMkLst>
            <pc:docMk/>
            <pc:sldMk cId="3833625323" sldId="2185"/>
            <ac:spMk id="12" creationId="{6EF92423-933E-B9F6-431C-B8E34162041D}"/>
          </ac:spMkLst>
        </pc:spChg>
        <pc:spChg chg="add del mod">
          <ac:chgData name="Kfoury, Elie" userId="84109d90-edd2-4b66-aa0c-6442e64be8d1" providerId="ADAL" clId="{276B710F-1F50-4CE6-8650-C245B2A214DE}" dt="2023-05-17T20:52:03.715" v="4747" actId="478"/>
          <ac:spMkLst>
            <pc:docMk/>
            <pc:sldMk cId="3833625323" sldId="2185"/>
            <ac:spMk id="17" creationId="{F53A01A1-7BE1-DE8C-5C44-4EF0844F1D48}"/>
          </ac:spMkLst>
        </pc:spChg>
        <pc:spChg chg="add mod">
          <ac:chgData name="Kfoury, Elie" userId="84109d90-edd2-4b66-aa0c-6442e64be8d1" providerId="ADAL" clId="{276B710F-1F50-4CE6-8650-C245B2A214DE}" dt="2023-05-17T20:52:03.928" v="4748"/>
          <ac:spMkLst>
            <pc:docMk/>
            <pc:sldMk cId="3833625323" sldId="2185"/>
            <ac:spMk id="20" creationId="{11EB09FE-813F-DA9D-914B-E74EF9EC8600}"/>
          </ac:spMkLst>
        </pc:spChg>
        <pc:spChg chg="mod">
          <ac:chgData name="Kfoury, Elie" userId="84109d90-edd2-4b66-aa0c-6442e64be8d1" providerId="ADAL" clId="{276B710F-1F50-4CE6-8650-C245B2A214DE}" dt="2023-05-17T20:50:38.720" v="4702" actId="1076"/>
          <ac:spMkLst>
            <pc:docMk/>
            <pc:sldMk cId="3833625323" sldId="2185"/>
            <ac:spMk id="22" creationId="{47AF302B-9812-5F46-0DB1-C8E915104884}"/>
          </ac:spMkLst>
        </pc:spChg>
        <pc:spChg chg="add mod">
          <ac:chgData name="Kfoury, Elie" userId="84109d90-edd2-4b66-aa0c-6442e64be8d1" providerId="ADAL" clId="{276B710F-1F50-4CE6-8650-C245B2A214DE}" dt="2023-05-17T20:56:57.841" v="5012"/>
          <ac:spMkLst>
            <pc:docMk/>
            <pc:sldMk cId="3833625323" sldId="2185"/>
            <ac:spMk id="23" creationId="{2FCF1522-8E52-203B-DF0C-B6C2FFD99FB1}"/>
          </ac:spMkLst>
        </pc:spChg>
        <pc:spChg chg="add mod">
          <ac:chgData name="Kfoury, Elie" userId="84109d90-edd2-4b66-aa0c-6442e64be8d1" providerId="ADAL" clId="{276B710F-1F50-4CE6-8650-C245B2A214DE}" dt="2023-05-17T20:56:57.841" v="5012"/>
          <ac:spMkLst>
            <pc:docMk/>
            <pc:sldMk cId="3833625323" sldId="2185"/>
            <ac:spMk id="25" creationId="{3D807BD0-18A6-D4E5-7243-7364BA372657}"/>
          </ac:spMkLst>
        </pc:spChg>
        <pc:spChg chg="add mod">
          <ac:chgData name="Kfoury, Elie" userId="84109d90-edd2-4b66-aa0c-6442e64be8d1" providerId="ADAL" clId="{276B710F-1F50-4CE6-8650-C245B2A214DE}" dt="2023-05-17T20:56:57.841" v="5012"/>
          <ac:spMkLst>
            <pc:docMk/>
            <pc:sldMk cId="3833625323" sldId="2185"/>
            <ac:spMk id="27" creationId="{AA4C93E6-B39C-A475-E825-979761F4C30D}"/>
          </ac:spMkLst>
        </pc:spChg>
        <pc:spChg chg="add mod">
          <ac:chgData name="Kfoury, Elie" userId="84109d90-edd2-4b66-aa0c-6442e64be8d1" providerId="ADAL" clId="{276B710F-1F50-4CE6-8650-C245B2A214DE}" dt="2023-05-17T20:56:57.841" v="5012"/>
          <ac:spMkLst>
            <pc:docMk/>
            <pc:sldMk cId="3833625323" sldId="2185"/>
            <ac:spMk id="28" creationId="{DB38C83A-F19F-0862-FC2C-2F93F416450D}"/>
          </ac:spMkLst>
        </pc:spChg>
        <pc:spChg chg="add mod">
          <ac:chgData name="Kfoury, Elie" userId="84109d90-edd2-4b66-aa0c-6442e64be8d1" providerId="ADAL" clId="{276B710F-1F50-4CE6-8650-C245B2A214DE}" dt="2023-05-17T20:56:57.841" v="5012"/>
          <ac:spMkLst>
            <pc:docMk/>
            <pc:sldMk cId="3833625323" sldId="2185"/>
            <ac:spMk id="29" creationId="{A9475BC9-9E25-F3C1-E0B8-02D63EACDB6B}"/>
          </ac:spMkLst>
        </pc:spChg>
        <pc:spChg chg="add mod">
          <ac:chgData name="Kfoury, Elie" userId="84109d90-edd2-4b66-aa0c-6442e64be8d1" providerId="ADAL" clId="{276B710F-1F50-4CE6-8650-C245B2A214DE}" dt="2023-05-17T20:56:57.841" v="5012"/>
          <ac:spMkLst>
            <pc:docMk/>
            <pc:sldMk cId="3833625323" sldId="2185"/>
            <ac:spMk id="30" creationId="{DB801EE4-AE03-F9A1-9D77-C916EABC1CA9}"/>
          </ac:spMkLst>
        </pc:spChg>
        <pc:spChg chg="add mod">
          <ac:chgData name="Kfoury, Elie" userId="84109d90-edd2-4b66-aa0c-6442e64be8d1" providerId="ADAL" clId="{276B710F-1F50-4CE6-8650-C245B2A214DE}" dt="2023-05-17T20:56:57.841" v="5012"/>
          <ac:spMkLst>
            <pc:docMk/>
            <pc:sldMk cId="3833625323" sldId="2185"/>
            <ac:spMk id="31" creationId="{A4A49D82-2CB6-7DF0-DB5E-B592891DFCF6}"/>
          </ac:spMkLst>
        </pc:spChg>
        <pc:cxnChg chg="add del mod">
          <ac:chgData name="Kfoury, Elie" userId="84109d90-edd2-4b66-aa0c-6442e64be8d1" providerId="ADAL" clId="{276B710F-1F50-4CE6-8650-C245B2A214DE}" dt="2023-05-17T20:56:57.668" v="5011" actId="478"/>
          <ac:cxnSpMkLst>
            <pc:docMk/>
            <pc:sldMk cId="3833625323" sldId="2185"/>
            <ac:cxnSpMk id="2" creationId="{740002F5-9481-454B-EC6B-ADB8339D8D14}"/>
          </ac:cxnSpMkLst>
        </pc:cxnChg>
        <pc:cxnChg chg="add mod">
          <ac:chgData name="Kfoury, Elie" userId="84109d90-edd2-4b66-aa0c-6442e64be8d1" providerId="ADAL" clId="{276B710F-1F50-4CE6-8650-C245B2A214DE}" dt="2023-05-17T20:56:57.841" v="5012"/>
          <ac:cxnSpMkLst>
            <pc:docMk/>
            <pc:sldMk cId="3833625323" sldId="2185"/>
            <ac:cxnSpMk id="21" creationId="{A97250B1-0B50-1A0C-C216-BFD7CDF3B007}"/>
          </ac:cxnSpMkLst>
        </pc:cxnChg>
        <pc:cxnChg chg="add mod">
          <ac:chgData name="Kfoury, Elie" userId="84109d90-edd2-4b66-aa0c-6442e64be8d1" providerId="ADAL" clId="{276B710F-1F50-4CE6-8650-C245B2A214DE}" dt="2023-05-17T20:56:57.841" v="5012"/>
          <ac:cxnSpMkLst>
            <pc:docMk/>
            <pc:sldMk cId="3833625323" sldId="2185"/>
            <ac:cxnSpMk id="26" creationId="{F02EA667-2A8B-EBCA-1AC4-FEB7CD3030F1}"/>
          </ac:cxnSpMkLst>
        </pc:cxnChg>
        <pc:cxnChg chg="add mod">
          <ac:chgData name="Kfoury, Elie" userId="84109d90-edd2-4b66-aa0c-6442e64be8d1" providerId="ADAL" clId="{276B710F-1F50-4CE6-8650-C245B2A214DE}" dt="2023-05-17T20:59:48.070" v="5065"/>
          <ac:cxnSpMkLst>
            <pc:docMk/>
            <pc:sldMk cId="3833625323" sldId="2185"/>
            <ac:cxnSpMk id="32" creationId="{17192C15-D52A-E348-0FB4-9CAD433B0E84}"/>
          </ac:cxnSpMkLst>
        </pc:cxnChg>
      </pc:sldChg>
      <pc:sldChg chg="addSp delSp modSp add mod">
        <pc:chgData name="Kfoury, Elie" userId="84109d90-edd2-4b66-aa0c-6442e64be8d1" providerId="ADAL" clId="{276B710F-1F50-4CE6-8650-C245B2A214DE}" dt="2023-05-17T20:59:52.261" v="5066" actId="14100"/>
        <pc:sldMkLst>
          <pc:docMk/>
          <pc:sldMk cId="1451080694" sldId="2186"/>
        </pc:sldMkLst>
        <pc:spChg chg="add mod">
          <ac:chgData name="Kfoury, Elie" userId="84109d90-edd2-4b66-aa0c-6442e64be8d1" providerId="ADAL" clId="{276B710F-1F50-4CE6-8650-C245B2A214DE}" dt="2023-05-17T20:59:52.261" v="5066" actId="14100"/>
          <ac:spMkLst>
            <pc:docMk/>
            <pc:sldMk cId="1451080694" sldId="2186"/>
            <ac:spMk id="5" creationId="{CC2F9CC9-F35A-A7D8-B1C9-16948AC04E29}"/>
          </ac:spMkLst>
        </pc:spChg>
        <pc:spChg chg="add mod">
          <ac:chgData name="Kfoury, Elie" userId="84109d90-edd2-4b66-aa0c-6442e64be8d1" providerId="ADAL" clId="{276B710F-1F50-4CE6-8650-C245B2A214DE}" dt="2023-05-17T20:52:41.260" v="4761" actId="571"/>
          <ac:spMkLst>
            <pc:docMk/>
            <pc:sldMk cId="1451080694" sldId="2186"/>
            <ac:spMk id="9" creationId="{0CFBB6F2-4084-E465-C934-80B13ECBBBE6}"/>
          </ac:spMkLst>
        </pc:spChg>
        <pc:spChg chg="del">
          <ac:chgData name="Kfoury, Elie" userId="84109d90-edd2-4b66-aa0c-6442e64be8d1" providerId="ADAL" clId="{276B710F-1F50-4CE6-8650-C245B2A214DE}" dt="2023-05-17T20:57:00.909" v="5013" actId="478"/>
          <ac:spMkLst>
            <pc:docMk/>
            <pc:sldMk cId="1451080694" sldId="2186"/>
            <ac:spMk id="10" creationId="{9589EB8A-91A5-1B3D-6EBC-2D7436E87D2D}"/>
          </ac:spMkLst>
        </pc:spChg>
        <pc:spChg chg="del">
          <ac:chgData name="Kfoury, Elie" userId="84109d90-edd2-4b66-aa0c-6442e64be8d1" providerId="ADAL" clId="{276B710F-1F50-4CE6-8650-C245B2A214DE}" dt="2023-05-17T20:57:00.909" v="5013" actId="478"/>
          <ac:spMkLst>
            <pc:docMk/>
            <pc:sldMk cId="1451080694" sldId="2186"/>
            <ac:spMk id="12" creationId="{6EF92423-933E-B9F6-431C-B8E34162041D}"/>
          </ac:spMkLst>
        </pc:spChg>
        <pc:spChg chg="add mod">
          <ac:chgData name="Kfoury, Elie" userId="84109d90-edd2-4b66-aa0c-6442e64be8d1" providerId="ADAL" clId="{276B710F-1F50-4CE6-8650-C245B2A214DE}" dt="2023-05-17T20:53:01.522" v="4826" actId="207"/>
          <ac:spMkLst>
            <pc:docMk/>
            <pc:sldMk cId="1451080694" sldId="2186"/>
            <ac:spMk id="14" creationId="{4E963BE7-712E-5F3D-E68B-91DED2351703}"/>
          </ac:spMkLst>
        </pc:spChg>
        <pc:spChg chg="add mod">
          <ac:chgData name="Kfoury, Elie" userId="84109d90-edd2-4b66-aa0c-6442e64be8d1" providerId="ADAL" clId="{276B710F-1F50-4CE6-8650-C245B2A214DE}" dt="2023-05-17T20:57:01.134" v="5014"/>
          <ac:spMkLst>
            <pc:docMk/>
            <pc:sldMk cId="1451080694" sldId="2186"/>
            <ac:spMk id="21" creationId="{000183AE-D766-3981-DE3C-22824516A78A}"/>
          </ac:spMkLst>
        </pc:spChg>
        <pc:spChg chg="mod">
          <ac:chgData name="Kfoury, Elie" userId="84109d90-edd2-4b66-aa0c-6442e64be8d1" providerId="ADAL" clId="{276B710F-1F50-4CE6-8650-C245B2A214DE}" dt="2023-05-17T20:52:26.840" v="4756" actId="20577"/>
          <ac:spMkLst>
            <pc:docMk/>
            <pc:sldMk cId="1451080694" sldId="2186"/>
            <ac:spMk id="22" creationId="{47AF302B-9812-5F46-0DB1-C8E915104884}"/>
          </ac:spMkLst>
        </pc:spChg>
        <pc:spChg chg="add mod">
          <ac:chgData name="Kfoury, Elie" userId="84109d90-edd2-4b66-aa0c-6442e64be8d1" providerId="ADAL" clId="{276B710F-1F50-4CE6-8650-C245B2A214DE}" dt="2023-05-17T20:57:01.134" v="5014"/>
          <ac:spMkLst>
            <pc:docMk/>
            <pc:sldMk cId="1451080694" sldId="2186"/>
            <ac:spMk id="23" creationId="{C4C28103-41A1-16F5-86D1-58BBE0786842}"/>
          </ac:spMkLst>
        </pc:spChg>
        <pc:spChg chg="add mod">
          <ac:chgData name="Kfoury, Elie" userId="84109d90-edd2-4b66-aa0c-6442e64be8d1" providerId="ADAL" clId="{276B710F-1F50-4CE6-8650-C245B2A214DE}" dt="2023-05-17T20:57:01.134" v="5014"/>
          <ac:spMkLst>
            <pc:docMk/>
            <pc:sldMk cId="1451080694" sldId="2186"/>
            <ac:spMk id="26" creationId="{7BCB941B-48D7-3A66-FE1C-73CECCF216CD}"/>
          </ac:spMkLst>
        </pc:spChg>
        <pc:spChg chg="add mod">
          <ac:chgData name="Kfoury, Elie" userId="84109d90-edd2-4b66-aa0c-6442e64be8d1" providerId="ADAL" clId="{276B710F-1F50-4CE6-8650-C245B2A214DE}" dt="2023-05-17T20:57:01.134" v="5014"/>
          <ac:spMkLst>
            <pc:docMk/>
            <pc:sldMk cId="1451080694" sldId="2186"/>
            <ac:spMk id="27" creationId="{CA98F91F-F737-129E-BC55-ECD9F63CA3CC}"/>
          </ac:spMkLst>
        </pc:spChg>
        <pc:spChg chg="add mod">
          <ac:chgData name="Kfoury, Elie" userId="84109d90-edd2-4b66-aa0c-6442e64be8d1" providerId="ADAL" clId="{276B710F-1F50-4CE6-8650-C245B2A214DE}" dt="2023-05-17T20:57:01.134" v="5014"/>
          <ac:spMkLst>
            <pc:docMk/>
            <pc:sldMk cId="1451080694" sldId="2186"/>
            <ac:spMk id="28" creationId="{6CD2E9E7-6FD1-FF30-3D34-8C5717938C3F}"/>
          </ac:spMkLst>
        </pc:spChg>
        <pc:spChg chg="add mod">
          <ac:chgData name="Kfoury, Elie" userId="84109d90-edd2-4b66-aa0c-6442e64be8d1" providerId="ADAL" clId="{276B710F-1F50-4CE6-8650-C245B2A214DE}" dt="2023-05-17T20:57:01.134" v="5014"/>
          <ac:spMkLst>
            <pc:docMk/>
            <pc:sldMk cId="1451080694" sldId="2186"/>
            <ac:spMk id="29" creationId="{60C5C889-9505-C168-B5C8-5BD2F8570834}"/>
          </ac:spMkLst>
        </pc:spChg>
        <pc:spChg chg="add mod">
          <ac:chgData name="Kfoury, Elie" userId="84109d90-edd2-4b66-aa0c-6442e64be8d1" providerId="ADAL" clId="{276B710F-1F50-4CE6-8650-C245B2A214DE}" dt="2023-05-17T20:57:01.134" v="5014"/>
          <ac:spMkLst>
            <pc:docMk/>
            <pc:sldMk cId="1451080694" sldId="2186"/>
            <ac:spMk id="30" creationId="{3AEAFE34-66AB-CA04-762F-ECC3FAC75B5F}"/>
          </ac:spMkLst>
        </pc:spChg>
        <pc:cxnChg chg="del">
          <ac:chgData name="Kfoury, Elie" userId="84109d90-edd2-4b66-aa0c-6442e64be8d1" providerId="ADAL" clId="{276B710F-1F50-4CE6-8650-C245B2A214DE}" dt="2023-05-17T20:57:00.909" v="5013" actId="478"/>
          <ac:cxnSpMkLst>
            <pc:docMk/>
            <pc:sldMk cId="1451080694" sldId="2186"/>
            <ac:cxnSpMk id="2" creationId="{740002F5-9481-454B-EC6B-ADB8339D8D14}"/>
          </ac:cxnSpMkLst>
        </pc:cxnChg>
        <pc:cxnChg chg="add mod">
          <ac:chgData name="Kfoury, Elie" userId="84109d90-edd2-4b66-aa0c-6442e64be8d1" providerId="ADAL" clId="{276B710F-1F50-4CE6-8650-C245B2A214DE}" dt="2023-05-17T20:57:01.134" v="5014"/>
          <ac:cxnSpMkLst>
            <pc:docMk/>
            <pc:sldMk cId="1451080694" sldId="2186"/>
            <ac:cxnSpMk id="17" creationId="{88FA29A5-9D09-DB9F-86FF-611F20FEB0B0}"/>
          </ac:cxnSpMkLst>
        </pc:cxnChg>
        <pc:cxnChg chg="add mod">
          <ac:chgData name="Kfoury, Elie" userId="84109d90-edd2-4b66-aa0c-6442e64be8d1" providerId="ADAL" clId="{276B710F-1F50-4CE6-8650-C245B2A214DE}" dt="2023-05-17T20:57:01.134" v="5014"/>
          <ac:cxnSpMkLst>
            <pc:docMk/>
            <pc:sldMk cId="1451080694" sldId="2186"/>
            <ac:cxnSpMk id="25" creationId="{42DF6D63-F9F1-705A-FA3A-7971158A76E6}"/>
          </ac:cxnSpMkLst>
        </pc:cxnChg>
        <pc:cxnChg chg="add mod">
          <ac:chgData name="Kfoury, Elie" userId="84109d90-edd2-4b66-aa0c-6442e64be8d1" providerId="ADAL" clId="{276B710F-1F50-4CE6-8650-C245B2A214DE}" dt="2023-05-17T20:59:46.984" v="5064"/>
          <ac:cxnSpMkLst>
            <pc:docMk/>
            <pc:sldMk cId="1451080694" sldId="2186"/>
            <ac:cxnSpMk id="31" creationId="{4ED819F4-E142-7402-E01B-5B99D1B1B237}"/>
          </ac:cxnSpMkLst>
        </pc:cxnChg>
      </pc:sldChg>
      <pc:sldChg chg="addSp delSp modSp add mod">
        <pc:chgData name="Kfoury, Elie" userId="84109d90-edd2-4b66-aa0c-6442e64be8d1" providerId="ADAL" clId="{276B710F-1F50-4CE6-8650-C245B2A214DE}" dt="2023-05-17T20:59:35.893" v="5061" actId="478"/>
        <pc:sldMkLst>
          <pc:docMk/>
          <pc:sldMk cId="3116915068" sldId="2187"/>
        </pc:sldMkLst>
        <pc:spChg chg="add del mod">
          <ac:chgData name="Kfoury, Elie" userId="84109d90-edd2-4b66-aa0c-6442e64be8d1" providerId="ADAL" clId="{276B710F-1F50-4CE6-8650-C245B2A214DE}" dt="2023-05-17T20:54:41.794" v="4891" actId="478"/>
          <ac:spMkLst>
            <pc:docMk/>
            <pc:sldMk cId="3116915068" sldId="2187"/>
            <ac:spMk id="5" creationId="{CC47522A-1020-BB41-D87B-B0C0AD035373}"/>
          </ac:spMkLst>
        </pc:spChg>
        <pc:spChg chg="del mod">
          <ac:chgData name="Kfoury, Elie" userId="84109d90-edd2-4b66-aa0c-6442e64be8d1" providerId="ADAL" clId="{276B710F-1F50-4CE6-8650-C245B2A214DE}" dt="2023-05-17T20:57:06.317" v="5015" actId="478"/>
          <ac:spMkLst>
            <pc:docMk/>
            <pc:sldMk cId="3116915068" sldId="2187"/>
            <ac:spMk id="10" creationId="{9589EB8A-91A5-1B3D-6EBC-2D7436E87D2D}"/>
          </ac:spMkLst>
        </pc:spChg>
        <pc:spChg chg="del mod">
          <ac:chgData name="Kfoury, Elie" userId="84109d90-edd2-4b66-aa0c-6442e64be8d1" providerId="ADAL" clId="{276B710F-1F50-4CE6-8650-C245B2A214DE}" dt="2023-05-17T20:57:06.317" v="5015" actId="478"/>
          <ac:spMkLst>
            <pc:docMk/>
            <pc:sldMk cId="3116915068" sldId="2187"/>
            <ac:spMk id="12" creationId="{6EF92423-933E-B9F6-431C-B8E34162041D}"/>
          </ac:spMkLst>
        </pc:spChg>
        <pc:spChg chg="add del mod">
          <ac:chgData name="Kfoury, Elie" userId="84109d90-edd2-4b66-aa0c-6442e64be8d1" providerId="ADAL" clId="{276B710F-1F50-4CE6-8650-C245B2A214DE}" dt="2023-05-17T20:59:35.261" v="5060" actId="478"/>
          <ac:spMkLst>
            <pc:docMk/>
            <pc:sldMk cId="3116915068" sldId="2187"/>
            <ac:spMk id="14" creationId="{06CB8845-C3DC-FEA2-0F25-4174602ED768}"/>
          </ac:spMkLst>
        </pc:spChg>
        <pc:spChg chg="mod">
          <ac:chgData name="Kfoury, Elie" userId="84109d90-edd2-4b66-aa0c-6442e64be8d1" providerId="ADAL" clId="{276B710F-1F50-4CE6-8650-C245B2A214DE}" dt="2023-05-17T20:57:16.445" v="5017" actId="14100"/>
          <ac:spMkLst>
            <pc:docMk/>
            <pc:sldMk cId="3116915068" sldId="2187"/>
            <ac:spMk id="18" creationId="{7770B190-83D3-2650-B8D4-8C78AACBD490}"/>
          </ac:spMkLst>
        </pc:spChg>
        <pc:spChg chg="del mod">
          <ac:chgData name="Kfoury, Elie" userId="84109d90-edd2-4b66-aa0c-6442e64be8d1" providerId="ADAL" clId="{276B710F-1F50-4CE6-8650-C245B2A214DE}" dt="2023-05-17T20:57:56.864" v="5025" actId="478"/>
          <ac:spMkLst>
            <pc:docMk/>
            <pc:sldMk cId="3116915068" sldId="2187"/>
            <ac:spMk id="19" creationId="{EE09C304-5194-E2DD-7B36-D2FC47ECC567}"/>
          </ac:spMkLst>
        </pc:spChg>
        <pc:spChg chg="mod">
          <ac:chgData name="Kfoury, Elie" userId="84109d90-edd2-4b66-aa0c-6442e64be8d1" providerId="ADAL" clId="{276B710F-1F50-4CE6-8650-C245B2A214DE}" dt="2023-05-17T20:53:17.949" v="4831" actId="20577"/>
          <ac:spMkLst>
            <pc:docMk/>
            <pc:sldMk cId="3116915068" sldId="2187"/>
            <ac:spMk id="22" creationId="{47AF302B-9812-5F46-0DB1-C8E915104884}"/>
          </ac:spMkLst>
        </pc:spChg>
        <pc:spChg chg="add del mod">
          <ac:chgData name="Kfoury, Elie" userId="84109d90-edd2-4b66-aa0c-6442e64be8d1" providerId="ADAL" clId="{276B710F-1F50-4CE6-8650-C245B2A214DE}" dt="2023-05-17T20:57:06.317" v="5015" actId="478"/>
          <ac:spMkLst>
            <pc:docMk/>
            <pc:sldMk cId="3116915068" sldId="2187"/>
            <ac:spMk id="26" creationId="{B1834B9D-6AA2-6B7C-F26D-14F915C11FA7}"/>
          </ac:spMkLst>
        </pc:spChg>
        <pc:spChg chg="add del mod">
          <ac:chgData name="Kfoury, Elie" userId="84109d90-edd2-4b66-aa0c-6442e64be8d1" providerId="ADAL" clId="{276B710F-1F50-4CE6-8650-C245B2A214DE}" dt="2023-05-17T20:57:06.317" v="5015" actId="478"/>
          <ac:spMkLst>
            <pc:docMk/>
            <pc:sldMk cId="3116915068" sldId="2187"/>
            <ac:spMk id="27" creationId="{77187EFA-DCE9-57EC-1EF3-46C2C0822152}"/>
          </ac:spMkLst>
        </pc:spChg>
        <pc:spChg chg="add del mod">
          <ac:chgData name="Kfoury, Elie" userId="84109d90-edd2-4b66-aa0c-6442e64be8d1" providerId="ADAL" clId="{276B710F-1F50-4CE6-8650-C245B2A214DE}" dt="2023-05-17T20:57:06.317" v="5015" actId="478"/>
          <ac:spMkLst>
            <pc:docMk/>
            <pc:sldMk cId="3116915068" sldId="2187"/>
            <ac:spMk id="28" creationId="{9CBF2754-E3B8-A60F-CDF1-5597AFC44608}"/>
          </ac:spMkLst>
        </pc:spChg>
        <pc:spChg chg="add del mod">
          <ac:chgData name="Kfoury, Elie" userId="84109d90-edd2-4b66-aa0c-6442e64be8d1" providerId="ADAL" clId="{276B710F-1F50-4CE6-8650-C245B2A214DE}" dt="2023-05-17T20:56:15.318" v="4986" actId="478"/>
          <ac:spMkLst>
            <pc:docMk/>
            <pc:sldMk cId="3116915068" sldId="2187"/>
            <ac:spMk id="29" creationId="{2BC64F6C-97D4-E619-34FD-76CD355E21BF}"/>
          </ac:spMkLst>
        </pc:spChg>
        <pc:spChg chg="add del mod">
          <ac:chgData name="Kfoury, Elie" userId="84109d90-edd2-4b66-aa0c-6442e64be8d1" providerId="ADAL" clId="{276B710F-1F50-4CE6-8650-C245B2A214DE}" dt="2023-05-17T20:57:06.317" v="5015" actId="478"/>
          <ac:spMkLst>
            <pc:docMk/>
            <pc:sldMk cId="3116915068" sldId="2187"/>
            <ac:spMk id="30" creationId="{A78C467F-2634-9A79-9090-395383973CC6}"/>
          </ac:spMkLst>
        </pc:spChg>
        <pc:spChg chg="add del mod">
          <ac:chgData name="Kfoury, Elie" userId="84109d90-edd2-4b66-aa0c-6442e64be8d1" providerId="ADAL" clId="{276B710F-1F50-4CE6-8650-C245B2A214DE}" dt="2023-05-17T20:57:06.317" v="5015" actId="478"/>
          <ac:spMkLst>
            <pc:docMk/>
            <pc:sldMk cId="3116915068" sldId="2187"/>
            <ac:spMk id="31" creationId="{E3CF765F-4C70-19E1-6610-F12A00EDFBDD}"/>
          </ac:spMkLst>
        </pc:spChg>
        <pc:spChg chg="add mod">
          <ac:chgData name="Kfoury, Elie" userId="84109d90-edd2-4b66-aa0c-6442e64be8d1" providerId="ADAL" clId="{276B710F-1F50-4CE6-8650-C245B2A214DE}" dt="2023-05-17T20:57:06.572" v="5016"/>
          <ac:spMkLst>
            <pc:docMk/>
            <pc:sldMk cId="3116915068" sldId="2187"/>
            <ac:spMk id="33" creationId="{4035F5F9-C37A-A43E-DECB-1339B404858B}"/>
          </ac:spMkLst>
        </pc:spChg>
        <pc:spChg chg="add mod">
          <ac:chgData name="Kfoury, Elie" userId="84109d90-edd2-4b66-aa0c-6442e64be8d1" providerId="ADAL" clId="{276B710F-1F50-4CE6-8650-C245B2A214DE}" dt="2023-05-17T20:57:06.572" v="5016"/>
          <ac:spMkLst>
            <pc:docMk/>
            <pc:sldMk cId="3116915068" sldId="2187"/>
            <ac:spMk id="34" creationId="{3107ACFA-A56E-74A6-6D7C-B731023481CF}"/>
          </ac:spMkLst>
        </pc:spChg>
        <pc:spChg chg="add mod">
          <ac:chgData name="Kfoury, Elie" userId="84109d90-edd2-4b66-aa0c-6442e64be8d1" providerId="ADAL" clId="{276B710F-1F50-4CE6-8650-C245B2A214DE}" dt="2023-05-17T20:57:24.212" v="5018" actId="14100"/>
          <ac:spMkLst>
            <pc:docMk/>
            <pc:sldMk cId="3116915068" sldId="2187"/>
            <ac:spMk id="36" creationId="{021076F8-14E1-739F-04B7-DAB439665366}"/>
          </ac:spMkLst>
        </pc:spChg>
        <pc:spChg chg="add mod">
          <ac:chgData name="Kfoury, Elie" userId="84109d90-edd2-4b66-aa0c-6442e64be8d1" providerId="ADAL" clId="{276B710F-1F50-4CE6-8650-C245B2A214DE}" dt="2023-05-17T20:57:06.572" v="5016"/>
          <ac:spMkLst>
            <pc:docMk/>
            <pc:sldMk cId="3116915068" sldId="2187"/>
            <ac:spMk id="37" creationId="{37E7B755-CF0E-EBC1-632D-14B54C9FFBBD}"/>
          </ac:spMkLst>
        </pc:spChg>
        <pc:spChg chg="add mod">
          <ac:chgData name="Kfoury, Elie" userId="84109d90-edd2-4b66-aa0c-6442e64be8d1" providerId="ADAL" clId="{276B710F-1F50-4CE6-8650-C245B2A214DE}" dt="2023-05-17T20:57:27.663" v="5020" actId="14100"/>
          <ac:spMkLst>
            <pc:docMk/>
            <pc:sldMk cId="3116915068" sldId="2187"/>
            <ac:spMk id="38" creationId="{74BD10FF-23E0-2C6F-217E-65E5D3BEEA45}"/>
          </ac:spMkLst>
        </pc:spChg>
        <pc:spChg chg="add mod">
          <ac:chgData name="Kfoury, Elie" userId="84109d90-edd2-4b66-aa0c-6442e64be8d1" providerId="ADAL" clId="{276B710F-1F50-4CE6-8650-C245B2A214DE}" dt="2023-05-17T20:57:06.572" v="5016"/>
          <ac:spMkLst>
            <pc:docMk/>
            <pc:sldMk cId="3116915068" sldId="2187"/>
            <ac:spMk id="39" creationId="{B10ACD7F-95F5-14CF-72A0-FFCCB0D3B492}"/>
          </ac:spMkLst>
        </pc:spChg>
        <pc:spChg chg="add mod">
          <ac:chgData name="Kfoury, Elie" userId="84109d90-edd2-4b66-aa0c-6442e64be8d1" providerId="ADAL" clId="{276B710F-1F50-4CE6-8650-C245B2A214DE}" dt="2023-05-17T20:57:25.973" v="5019" actId="14100"/>
          <ac:spMkLst>
            <pc:docMk/>
            <pc:sldMk cId="3116915068" sldId="2187"/>
            <ac:spMk id="40" creationId="{DCB72A8F-0BFD-B4A2-5F63-4FDA0453EB45}"/>
          </ac:spMkLst>
        </pc:spChg>
        <pc:spChg chg="add mod">
          <ac:chgData name="Kfoury, Elie" userId="84109d90-edd2-4b66-aa0c-6442e64be8d1" providerId="ADAL" clId="{276B710F-1F50-4CE6-8650-C245B2A214DE}" dt="2023-05-17T20:57:57.076" v="5026"/>
          <ac:spMkLst>
            <pc:docMk/>
            <pc:sldMk cId="3116915068" sldId="2187"/>
            <ac:spMk id="41" creationId="{78126047-15B5-CF33-C4D4-7CE3FD4DCF18}"/>
          </ac:spMkLst>
        </pc:spChg>
        <pc:spChg chg="add del mod">
          <ac:chgData name="Kfoury, Elie" userId="84109d90-edd2-4b66-aa0c-6442e64be8d1" providerId="ADAL" clId="{276B710F-1F50-4CE6-8650-C245B2A214DE}" dt="2023-05-17T20:58:26.572" v="5036" actId="478"/>
          <ac:spMkLst>
            <pc:docMk/>
            <pc:sldMk cId="3116915068" sldId="2187"/>
            <ac:spMk id="42" creationId="{DB4F5AFE-23D3-4C63-F632-A57E2B120246}"/>
          </ac:spMkLst>
        </pc:spChg>
        <pc:cxnChg chg="del mod">
          <ac:chgData name="Kfoury, Elie" userId="84109d90-edd2-4b66-aa0c-6442e64be8d1" providerId="ADAL" clId="{276B710F-1F50-4CE6-8650-C245B2A214DE}" dt="2023-05-17T20:57:06.317" v="5015" actId="478"/>
          <ac:cxnSpMkLst>
            <pc:docMk/>
            <pc:sldMk cId="3116915068" sldId="2187"/>
            <ac:cxnSpMk id="2" creationId="{740002F5-9481-454B-EC6B-ADB8339D8D14}"/>
          </ac:cxnSpMkLst>
        </pc:cxnChg>
        <pc:cxnChg chg="add mod">
          <ac:chgData name="Kfoury, Elie" userId="84109d90-edd2-4b66-aa0c-6442e64be8d1" providerId="ADAL" clId="{276B710F-1F50-4CE6-8650-C245B2A214DE}" dt="2023-05-17T20:54:38.193" v="4890" actId="692"/>
          <ac:cxnSpMkLst>
            <pc:docMk/>
            <pc:sldMk cId="3116915068" sldId="2187"/>
            <ac:cxnSpMk id="9" creationId="{342D6404-CEA4-CDC6-9DB1-719E10915590}"/>
          </ac:cxnSpMkLst>
        </pc:cxnChg>
        <pc:cxnChg chg="add del mod">
          <ac:chgData name="Kfoury, Elie" userId="84109d90-edd2-4b66-aa0c-6442e64be8d1" providerId="ADAL" clId="{276B710F-1F50-4CE6-8650-C245B2A214DE}" dt="2023-05-17T20:59:35.893" v="5061" actId="478"/>
          <ac:cxnSpMkLst>
            <pc:docMk/>
            <pc:sldMk cId="3116915068" sldId="2187"/>
            <ac:cxnSpMk id="21" creationId="{B99DE281-19E6-EB3D-27D6-10FA4F45DA6F}"/>
          </ac:cxnSpMkLst>
        </pc:cxnChg>
        <pc:cxnChg chg="add del mod">
          <ac:chgData name="Kfoury, Elie" userId="84109d90-edd2-4b66-aa0c-6442e64be8d1" providerId="ADAL" clId="{276B710F-1F50-4CE6-8650-C245B2A214DE}" dt="2023-05-17T20:57:06.317" v="5015" actId="478"/>
          <ac:cxnSpMkLst>
            <pc:docMk/>
            <pc:sldMk cId="3116915068" sldId="2187"/>
            <ac:cxnSpMk id="25" creationId="{4C03BCD7-DC64-28A6-D9A3-7955ACDA37C8}"/>
          </ac:cxnSpMkLst>
        </pc:cxnChg>
        <pc:cxnChg chg="add mod">
          <ac:chgData name="Kfoury, Elie" userId="84109d90-edd2-4b66-aa0c-6442e64be8d1" providerId="ADAL" clId="{276B710F-1F50-4CE6-8650-C245B2A214DE}" dt="2023-05-17T20:57:06.572" v="5016"/>
          <ac:cxnSpMkLst>
            <pc:docMk/>
            <pc:sldMk cId="3116915068" sldId="2187"/>
            <ac:cxnSpMk id="32" creationId="{73376C14-022E-C875-AADF-07778772C5C5}"/>
          </ac:cxnSpMkLst>
        </pc:cxnChg>
        <pc:cxnChg chg="add mod">
          <ac:chgData name="Kfoury, Elie" userId="84109d90-edd2-4b66-aa0c-6442e64be8d1" providerId="ADAL" clId="{276B710F-1F50-4CE6-8650-C245B2A214DE}" dt="2023-05-17T20:57:06.572" v="5016"/>
          <ac:cxnSpMkLst>
            <pc:docMk/>
            <pc:sldMk cId="3116915068" sldId="2187"/>
            <ac:cxnSpMk id="35" creationId="{C9B4B7DD-FF62-A1D0-D8C4-4B5E747D769F}"/>
          </ac:cxnSpMkLst>
        </pc:cxnChg>
        <pc:cxnChg chg="add del mod">
          <ac:chgData name="Kfoury, Elie" userId="84109d90-edd2-4b66-aa0c-6442e64be8d1" providerId="ADAL" clId="{276B710F-1F50-4CE6-8650-C245B2A214DE}" dt="2023-05-17T20:58:26.125" v="5035" actId="478"/>
          <ac:cxnSpMkLst>
            <pc:docMk/>
            <pc:sldMk cId="3116915068" sldId="2187"/>
            <ac:cxnSpMk id="43" creationId="{A146C05A-780D-0307-7385-89864B1B3159}"/>
          </ac:cxnSpMkLst>
        </pc:cxnChg>
      </pc:sldChg>
      <pc:sldChg chg="addSp delSp modSp add mod">
        <pc:chgData name="Kfoury, Elie" userId="84109d90-edd2-4b66-aa0c-6442e64be8d1" providerId="ADAL" clId="{276B710F-1F50-4CE6-8650-C245B2A214DE}" dt="2023-05-17T21:06:46.484" v="5145" actId="14100"/>
        <pc:sldMkLst>
          <pc:docMk/>
          <pc:sldMk cId="2642569191" sldId="2188"/>
        </pc:sldMkLst>
        <pc:spChg chg="add del mod">
          <ac:chgData name="Kfoury, Elie" userId="84109d90-edd2-4b66-aa0c-6442e64be8d1" providerId="ADAL" clId="{276B710F-1F50-4CE6-8650-C245B2A214DE}" dt="2023-05-17T21:06:30.605" v="5143" actId="478"/>
          <ac:spMkLst>
            <pc:docMk/>
            <pc:sldMk cId="2642569191" sldId="2188"/>
            <ac:spMk id="2" creationId="{29E061B9-4377-07C9-BF77-722396B8B3DA}"/>
          </ac:spMkLst>
        </pc:spChg>
        <pc:spChg chg="mod">
          <ac:chgData name="Kfoury, Elie" userId="84109d90-edd2-4b66-aa0c-6442e64be8d1" providerId="ADAL" clId="{276B710F-1F50-4CE6-8650-C245B2A214DE}" dt="2023-05-17T21:02:17.843" v="5085" actId="20577"/>
          <ac:spMkLst>
            <pc:docMk/>
            <pc:sldMk cId="2642569191" sldId="2188"/>
            <ac:spMk id="4" creationId="{72C0ED0A-4BE6-7F7B-AEB1-EAB5B572DCFE}"/>
          </ac:spMkLst>
        </pc:spChg>
        <pc:spChg chg="add del mod">
          <ac:chgData name="Kfoury, Elie" userId="84109d90-edd2-4b66-aa0c-6442e64be8d1" providerId="ADAL" clId="{276B710F-1F50-4CE6-8650-C245B2A214DE}" dt="2023-05-17T21:06:30.605" v="5143" actId="478"/>
          <ac:spMkLst>
            <pc:docMk/>
            <pc:sldMk cId="2642569191" sldId="2188"/>
            <ac:spMk id="5" creationId="{C2ACB301-9963-C302-828A-9B0A15DE8F70}"/>
          </ac:spMkLst>
        </pc:spChg>
        <pc:spChg chg="add del mod">
          <ac:chgData name="Kfoury, Elie" userId="84109d90-edd2-4b66-aa0c-6442e64be8d1" providerId="ADAL" clId="{276B710F-1F50-4CE6-8650-C245B2A214DE}" dt="2023-05-17T21:06:30.605" v="5143" actId="478"/>
          <ac:spMkLst>
            <pc:docMk/>
            <pc:sldMk cId="2642569191" sldId="2188"/>
            <ac:spMk id="10" creationId="{055CDF77-EC76-9520-F1CA-5D8C8D370D45}"/>
          </ac:spMkLst>
        </pc:spChg>
        <pc:spChg chg="add del">
          <ac:chgData name="Kfoury, Elie" userId="84109d90-edd2-4b66-aa0c-6442e64be8d1" providerId="ADAL" clId="{276B710F-1F50-4CE6-8650-C245B2A214DE}" dt="2023-05-17T21:06:30.605" v="5143" actId="478"/>
          <ac:spMkLst>
            <pc:docMk/>
            <pc:sldMk cId="2642569191" sldId="2188"/>
            <ac:spMk id="13" creationId="{679B430F-021F-F259-539A-7B7641CE4F39}"/>
          </ac:spMkLst>
        </pc:spChg>
        <pc:spChg chg="del">
          <ac:chgData name="Kfoury, Elie" userId="84109d90-edd2-4b66-aa0c-6442e64be8d1" providerId="ADAL" clId="{276B710F-1F50-4CE6-8650-C245B2A214DE}" dt="2023-05-17T20:59:41.109" v="5062" actId="478"/>
          <ac:spMkLst>
            <pc:docMk/>
            <pc:sldMk cId="2642569191" sldId="2188"/>
            <ac:spMk id="14" creationId="{06CB8845-C3DC-FEA2-0F25-4174602ED768}"/>
          </ac:spMkLst>
        </pc:spChg>
        <pc:spChg chg="add del">
          <ac:chgData name="Kfoury, Elie" userId="84109d90-edd2-4b66-aa0c-6442e64be8d1" providerId="ADAL" clId="{276B710F-1F50-4CE6-8650-C245B2A214DE}" dt="2023-05-17T21:06:28.891" v="5142" actId="478"/>
          <ac:spMkLst>
            <pc:docMk/>
            <pc:sldMk cId="2642569191" sldId="2188"/>
            <ac:spMk id="16" creationId="{18C78FA7-A12C-4D68-7C10-50FE0565C33A}"/>
          </ac:spMkLst>
        </pc:spChg>
        <pc:spChg chg="add del">
          <ac:chgData name="Kfoury, Elie" userId="84109d90-edd2-4b66-aa0c-6442e64be8d1" providerId="ADAL" clId="{276B710F-1F50-4CE6-8650-C245B2A214DE}" dt="2023-05-17T21:06:30.605" v="5143" actId="478"/>
          <ac:spMkLst>
            <pc:docMk/>
            <pc:sldMk cId="2642569191" sldId="2188"/>
            <ac:spMk id="18" creationId="{7770B190-83D3-2650-B8D4-8C78AACBD490}"/>
          </ac:spMkLst>
        </pc:spChg>
        <pc:spChg chg="add del">
          <ac:chgData name="Kfoury, Elie" userId="84109d90-edd2-4b66-aa0c-6442e64be8d1" providerId="ADAL" clId="{276B710F-1F50-4CE6-8650-C245B2A214DE}" dt="2023-05-17T21:06:30.605" v="5143" actId="478"/>
          <ac:spMkLst>
            <pc:docMk/>
            <pc:sldMk cId="2642569191" sldId="2188"/>
            <ac:spMk id="20" creationId="{11EB09FE-813F-DA9D-914B-E74EF9EC8600}"/>
          </ac:spMkLst>
        </pc:spChg>
        <pc:spChg chg="del">
          <ac:chgData name="Kfoury, Elie" userId="84109d90-edd2-4b66-aa0c-6442e64be8d1" providerId="ADAL" clId="{276B710F-1F50-4CE6-8650-C245B2A214DE}" dt="2023-05-17T20:59:04.788" v="5053" actId="478"/>
          <ac:spMkLst>
            <pc:docMk/>
            <pc:sldMk cId="2642569191" sldId="2188"/>
            <ac:spMk id="22" creationId="{47AF302B-9812-5F46-0DB1-C8E915104884}"/>
          </ac:spMkLst>
        </pc:spChg>
        <pc:spChg chg="add del mod">
          <ac:chgData name="Kfoury, Elie" userId="84109d90-edd2-4b66-aa0c-6442e64be8d1" providerId="ADAL" clId="{276B710F-1F50-4CE6-8650-C245B2A214DE}" dt="2023-05-17T21:06:26.202" v="5134"/>
          <ac:spMkLst>
            <pc:docMk/>
            <pc:sldMk cId="2642569191" sldId="2188"/>
            <ac:spMk id="23" creationId="{3DF1340D-31D9-9E13-AE92-C0E91EACDC07}"/>
          </ac:spMkLst>
        </pc:spChg>
        <pc:spChg chg="add mod">
          <ac:chgData name="Kfoury, Elie" userId="84109d90-edd2-4b66-aa0c-6442e64be8d1" providerId="ADAL" clId="{276B710F-1F50-4CE6-8650-C245B2A214DE}" dt="2023-05-17T21:06:40.746" v="5144"/>
          <ac:spMkLst>
            <pc:docMk/>
            <pc:sldMk cId="2642569191" sldId="2188"/>
            <ac:spMk id="26" creationId="{1E4FD87E-A64B-B832-AFF0-F7BF7AAC4CD7}"/>
          </ac:spMkLst>
        </pc:spChg>
        <pc:spChg chg="add mod">
          <ac:chgData name="Kfoury, Elie" userId="84109d90-edd2-4b66-aa0c-6442e64be8d1" providerId="ADAL" clId="{276B710F-1F50-4CE6-8650-C245B2A214DE}" dt="2023-05-17T21:06:40.746" v="5144"/>
          <ac:spMkLst>
            <pc:docMk/>
            <pc:sldMk cId="2642569191" sldId="2188"/>
            <ac:spMk id="27" creationId="{4CB0E964-6300-0897-D7CD-656383D6955E}"/>
          </ac:spMkLst>
        </pc:spChg>
        <pc:spChg chg="add mod">
          <ac:chgData name="Kfoury, Elie" userId="84109d90-edd2-4b66-aa0c-6442e64be8d1" providerId="ADAL" clId="{276B710F-1F50-4CE6-8650-C245B2A214DE}" dt="2023-05-17T21:06:40.746" v="5144"/>
          <ac:spMkLst>
            <pc:docMk/>
            <pc:sldMk cId="2642569191" sldId="2188"/>
            <ac:spMk id="29" creationId="{CA1AD1DD-19C8-635F-9498-36764C9A1705}"/>
          </ac:spMkLst>
        </pc:spChg>
        <pc:spChg chg="add mod">
          <ac:chgData name="Kfoury, Elie" userId="84109d90-edd2-4b66-aa0c-6442e64be8d1" providerId="ADAL" clId="{276B710F-1F50-4CE6-8650-C245B2A214DE}" dt="2023-05-17T21:06:40.746" v="5144"/>
          <ac:spMkLst>
            <pc:docMk/>
            <pc:sldMk cId="2642569191" sldId="2188"/>
            <ac:spMk id="30" creationId="{4BF00224-FF29-B1B3-1A14-BE535B0A7880}"/>
          </ac:spMkLst>
        </pc:spChg>
        <pc:spChg chg="add mod">
          <ac:chgData name="Kfoury, Elie" userId="84109d90-edd2-4b66-aa0c-6442e64be8d1" providerId="ADAL" clId="{276B710F-1F50-4CE6-8650-C245B2A214DE}" dt="2023-05-17T21:06:40.746" v="5144"/>
          <ac:spMkLst>
            <pc:docMk/>
            <pc:sldMk cId="2642569191" sldId="2188"/>
            <ac:spMk id="31" creationId="{E4BCDDB5-E80B-6400-2E92-660BE7CA75E6}"/>
          </ac:spMkLst>
        </pc:spChg>
        <pc:spChg chg="del mod">
          <ac:chgData name="Kfoury, Elie" userId="84109d90-edd2-4b66-aa0c-6442e64be8d1" providerId="ADAL" clId="{276B710F-1F50-4CE6-8650-C245B2A214DE}" dt="2023-05-17T21:02:24.465" v="5087" actId="478"/>
          <ac:spMkLst>
            <pc:docMk/>
            <pc:sldMk cId="2642569191" sldId="2188"/>
            <ac:spMk id="33" creationId="{4035F5F9-C37A-A43E-DECB-1339B404858B}"/>
          </ac:spMkLst>
        </pc:spChg>
        <pc:spChg chg="del">
          <ac:chgData name="Kfoury, Elie" userId="84109d90-edd2-4b66-aa0c-6442e64be8d1" providerId="ADAL" clId="{276B710F-1F50-4CE6-8650-C245B2A214DE}" dt="2023-05-17T21:02:24.465" v="5087" actId="478"/>
          <ac:spMkLst>
            <pc:docMk/>
            <pc:sldMk cId="2642569191" sldId="2188"/>
            <ac:spMk id="34" creationId="{3107ACFA-A56E-74A6-6D7C-B731023481CF}"/>
          </ac:spMkLst>
        </pc:spChg>
        <pc:spChg chg="del">
          <ac:chgData name="Kfoury, Elie" userId="84109d90-edd2-4b66-aa0c-6442e64be8d1" providerId="ADAL" clId="{276B710F-1F50-4CE6-8650-C245B2A214DE}" dt="2023-05-17T21:02:24.465" v="5087" actId="478"/>
          <ac:spMkLst>
            <pc:docMk/>
            <pc:sldMk cId="2642569191" sldId="2188"/>
            <ac:spMk id="36" creationId="{021076F8-14E1-739F-04B7-DAB439665366}"/>
          </ac:spMkLst>
        </pc:spChg>
        <pc:spChg chg="del">
          <ac:chgData name="Kfoury, Elie" userId="84109d90-edd2-4b66-aa0c-6442e64be8d1" providerId="ADAL" clId="{276B710F-1F50-4CE6-8650-C245B2A214DE}" dt="2023-05-17T21:02:24.465" v="5087" actId="478"/>
          <ac:spMkLst>
            <pc:docMk/>
            <pc:sldMk cId="2642569191" sldId="2188"/>
            <ac:spMk id="37" creationId="{37E7B755-CF0E-EBC1-632D-14B54C9FFBBD}"/>
          </ac:spMkLst>
        </pc:spChg>
        <pc:spChg chg="del">
          <ac:chgData name="Kfoury, Elie" userId="84109d90-edd2-4b66-aa0c-6442e64be8d1" providerId="ADAL" clId="{276B710F-1F50-4CE6-8650-C245B2A214DE}" dt="2023-05-17T21:02:24.465" v="5087" actId="478"/>
          <ac:spMkLst>
            <pc:docMk/>
            <pc:sldMk cId="2642569191" sldId="2188"/>
            <ac:spMk id="38" creationId="{74BD10FF-23E0-2C6F-217E-65E5D3BEEA45}"/>
          </ac:spMkLst>
        </pc:spChg>
        <pc:spChg chg="del">
          <ac:chgData name="Kfoury, Elie" userId="84109d90-edd2-4b66-aa0c-6442e64be8d1" providerId="ADAL" clId="{276B710F-1F50-4CE6-8650-C245B2A214DE}" dt="2023-05-17T21:02:24.465" v="5087" actId="478"/>
          <ac:spMkLst>
            <pc:docMk/>
            <pc:sldMk cId="2642569191" sldId="2188"/>
            <ac:spMk id="39" creationId="{B10ACD7F-95F5-14CF-72A0-FFCCB0D3B492}"/>
          </ac:spMkLst>
        </pc:spChg>
        <pc:spChg chg="del">
          <ac:chgData name="Kfoury, Elie" userId="84109d90-edd2-4b66-aa0c-6442e64be8d1" providerId="ADAL" clId="{276B710F-1F50-4CE6-8650-C245B2A214DE}" dt="2023-05-17T21:02:24.465" v="5087" actId="478"/>
          <ac:spMkLst>
            <pc:docMk/>
            <pc:sldMk cId="2642569191" sldId="2188"/>
            <ac:spMk id="40" creationId="{DCB72A8F-0BFD-B4A2-5F63-4FDA0453EB45}"/>
          </ac:spMkLst>
        </pc:spChg>
        <pc:spChg chg="add del">
          <ac:chgData name="Kfoury, Elie" userId="84109d90-edd2-4b66-aa0c-6442e64be8d1" providerId="ADAL" clId="{276B710F-1F50-4CE6-8650-C245B2A214DE}" dt="2023-05-17T21:06:28.504" v="5141" actId="478"/>
          <ac:spMkLst>
            <pc:docMk/>
            <pc:sldMk cId="2642569191" sldId="2188"/>
            <ac:spMk id="41" creationId="{78126047-15B5-CF33-C4D4-7CE3FD4DCF18}"/>
          </ac:spMkLst>
        </pc:spChg>
        <pc:spChg chg="add del">
          <ac:chgData name="Kfoury, Elie" userId="84109d90-edd2-4b66-aa0c-6442e64be8d1" providerId="ADAL" clId="{276B710F-1F50-4CE6-8650-C245B2A214DE}" dt="2023-05-17T21:06:30.605" v="5143" actId="478"/>
          <ac:spMkLst>
            <pc:docMk/>
            <pc:sldMk cId="2642569191" sldId="2188"/>
            <ac:spMk id="42" creationId="{DB4F5AFE-23D3-4C63-F632-A57E2B120246}"/>
          </ac:spMkLst>
        </pc:spChg>
        <pc:spChg chg="add mod">
          <ac:chgData name="Kfoury, Elie" userId="84109d90-edd2-4b66-aa0c-6442e64be8d1" providerId="ADAL" clId="{276B710F-1F50-4CE6-8650-C245B2A214DE}" dt="2023-05-17T21:06:40.746" v="5144"/>
          <ac:spMkLst>
            <pc:docMk/>
            <pc:sldMk cId="2642569191" sldId="2188"/>
            <ac:spMk id="44" creationId="{A5A41434-E84F-1529-AD52-C330B2BF88CC}"/>
          </ac:spMkLst>
        </pc:spChg>
        <pc:spChg chg="add mod">
          <ac:chgData name="Kfoury, Elie" userId="84109d90-edd2-4b66-aa0c-6442e64be8d1" providerId="ADAL" clId="{276B710F-1F50-4CE6-8650-C245B2A214DE}" dt="2023-05-17T21:06:40.746" v="5144"/>
          <ac:spMkLst>
            <pc:docMk/>
            <pc:sldMk cId="2642569191" sldId="2188"/>
            <ac:spMk id="45" creationId="{1E7641BF-0053-6ACE-1DB3-26CC2D8D42DF}"/>
          </ac:spMkLst>
        </pc:spChg>
        <pc:picChg chg="add del mod">
          <ac:chgData name="Kfoury, Elie" userId="84109d90-edd2-4b66-aa0c-6442e64be8d1" providerId="ADAL" clId="{276B710F-1F50-4CE6-8650-C245B2A214DE}" dt="2023-05-17T21:06:27.960" v="5140" actId="22"/>
          <ac:picMkLst>
            <pc:docMk/>
            <pc:sldMk cId="2642569191" sldId="2188"/>
            <ac:picMk id="19" creationId="{B3AC36EC-220F-2C38-17E5-4274CCE92EBC}"/>
          </ac:picMkLst>
        </pc:picChg>
        <pc:cxnChg chg="mod">
          <ac:chgData name="Kfoury, Elie" userId="84109d90-edd2-4b66-aa0c-6442e64be8d1" providerId="ADAL" clId="{276B710F-1F50-4CE6-8650-C245B2A214DE}" dt="2023-05-17T21:06:46.484" v="5145" actId="14100"/>
          <ac:cxnSpMkLst>
            <pc:docMk/>
            <pc:sldMk cId="2642569191" sldId="2188"/>
            <ac:cxnSpMk id="3" creationId="{42655539-9B48-5FA4-520D-FB4B5DB8C47D}"/>
          </ac:cxnSpMkLst>
        </pc:cxnChg>
        <pc:cxnChg chg="add del">
          <ac:chgData name="Kfoury, Elie" userId="84109d90-edd2-4b66-aa0c-6442e64be8d1" providerId="ADAL" clId="{276B710F-1F50-4CE6-8650-C245B2A214DE}" dt="2023-05-17T21:06:30.605" v="5143" actId="478"/>
          <ac:cxnSpMkLst>
            <pc:docMk/>
            <pc:sldMk cId="2642569191" sldId="2188"/>
            <ac:cxnSpMk id="7" creationId="{50E64114-84C6-4C57-5F2B-848158A96C60}"/>
          </ac:cxnSpMkLst>
        </pc:cxnChg>
        <pc:cxnChg chg="add del">
          <ac:chgData name="Kfoury, Elie" userId="84109d90-edd2-4b66-aa0c-6442e64be8d1" providerId="ADAL" clId="{276B710F-1F50-4CE6-8650-C245B2A214DE}" dt="2023-05-17T21:06:30.605" v="5143" actId="478"/>
          <ac:cxnSpMkLst>
            <pc:docMk/>
            <pc:sldMk cId="2642569191" sldId="2188"/>
            <ac:cxnSpMk id="8" creationId="{A7D527B4-FC5F-3126-8B13-F025D31D9D37}"/>
          </ac:cxnSpMkLst>
        </pc:cxnChg>
        <pc:cxnChg chg="add del">
          <ac:chgData name="Kfoury, Elie" userId="84109d90-edd2-4b66-aa0c-6442e64be8d1" providerId="ADAL" clId="{276B710F-1F50-4CE6-8650-C245B2A214DE}" dt="2023-05-17T21:06:30.605" v="5143" actId="478"/>
          <ac:cxnSpMkLst>
            <pc:docMk/>
            <pc:sldMk cId="2642569191" sldId="2188"/>
            <ac:cxnSpMk id="9" creationId="{342D6404-CEA4-CDC6-9DB1-719E10915590}"/>
          </ac:cxnSpMkLst>
        </pc:cxnChg>
        <pc:cxnChg chg="add del">
          <ac:chgData name="Kfoury, Elie" userId="84109d90-edd2-4b66-aa0c-6442e64be8d1" providerId="ADAL" clId="{276B710F-1F50-4CE6-8650-C245B2A214DE}" dt="2023-05-17T21:06:30.605" v="5143" actId="478"/>
          <ac:cxnSpMkLst>
            <pc:docMk/>
            <pc:sldMk cId="2642569191" sldId="2188"/>
            <ac:cxnSpMk id="11" creationId="{D691F516-0E89-5E62-5988-8D95C9669F14}"/>
          </ac:cxnSpMkLst>
        </pc:cxnChg>
        <pc:cxnChg chg="add del">
          <ac:chgData name="Kfoury, Elie" userId="84109d90-edd2-4b66-aa0c-6442e64be8d1" providerId="ADAL" clId="{276B710F-1F50-4CE6-8650-C245B2A214DE}" dt="2023-05-17T21:06:30.605" v="5143" actId="478"/>
          <ac:cxnSpMkLst>
            <pc:docMk/>
            <pc:sldMk cId="2642569191" sldId="2188"/>
            <ac:cxnSpMk id="15" creationId="{954A5B46-7402-C7A5-5B18-306BC4B44A86}"/>
          </ac:cxnSpMkLst>
        </pc:cxnChg>
        <pc:cxnChg chg="del">
          <ac:chgData name="Kfoury, Elie" userId="84109d90-edd2-4b66-aa0c-6442e64be8d1" providerId="ADAL" clId="{276B710F-1F50-4CE6-8650-C245B2A214DE}" dt="2023-05-17T20:59:41.735" v="5063" actId="478"/>
          <ac:cxnSpMkLst>
            <pc:docMk/>
            <pc:sldMk cId="2642569191" sldId="2188"/>
            <ac:cxnSpMk id="21" creationId="{B99DE281-19E6-EB3D-27D6-10FA4F45DA6F}"/>
          </ac:cxnSpMkLst>
        </pc:cxnChg>
        <pc:cxnChg chg="del">
          <ac:chgData name="Kfoury, Elie" userId="84109d90-edd2-4b66-aa0c-6442e64be8d1" providerId="ADAL" clId="{276B710F-1F50-4CE6-8650-C245B2A214DE}" dt="2023-05-17T20:59:00.869" v="5052" actId="478"/>
          <ac:cxnSpMkLst>
            <pc:docMk/>
            <pc:sldMk cId="2642569191" sldId="2188"/>
            <ac:cxnSpMk id="24" creationId="{2C980085-1F6E-532A-FE59-98BFA047B3D6}"/>
          </ac:cxnSpMkLst>
        </pc:cxnChg>
        <pc:cxnChg chg="add mod">
          <ac:chgData name="Kfoury, Elie" userId="84109d90-edd2-4b66-aa0c-6442e64be8d1" providerId="ADAL" clId="{276B710F-1F50-4CE6-8650-C245B2A214DE}" dt="2023-05-17T21:06:40.746" v="5144"/>
          <ac:cxnSpMkLst>
            <pc:docMk/>
            <pc:sldMk cId="2642569191" sldId="2188"/>
            <ac:cxnSpMk id="25" creationId="{CE7D885F-881C-E012-1964-0BD7F581E798}"/>
          </ac:cxnSpMkLst>
        </pc:cxnChg>
        <pc:cxnChg chg="add mod">
          <ac:chgData name="Kfoury, Elie" userId="84109d90-edd2-4b66-aa0c-6442e64be8d1" providerId="ADAL" clId="{276B710F-1F50-4CE6-8650-C245B2A214DE}" dt="2023-05-17T21:06:40.746" v="5144"/>
          <ac:cxnSpMkLst>
            <pc:docMk/>
            <pc:sldMk cId="2642569191" sldId="2188"/>
            <ac:cxnSpMk id="28" creationId="{8CA52876-92A6-6DB1-00BE-8846E15AEE92}"/>
          </ac:cxnSpMkLst>
        </pc:cxnChg>
        <pc:cxnChg chg="del">
          <ac:chgData name="Kfoury, Elie" userId="84109d90-edd2-4b66-aa0c-6442e64be8d1" providerId="ADAL" clId="{276B710F-1F50-4CE6-8650-C245B2A214DE}" dt="2023-05-17T21:02:24.465" v="5087" actId="478"/>
          <ac:cxnSpMkLst>
            <pc:docMk/>
            <pc:sldMk cId="2642569191" sldId="2188"/>
            <ac:cxnSpMk id="32" creationId="{73376C14-022E-C875-AADF-07778772C5C5}"/>
          </ac:cxnSpMkLst>
        </pc:cxnChg>
        <pc:cxnChg chg="del">
          <ac:chgData name="Kfoury, Elie" userId="84109d90-edd2-4b66-aa0c-6442e64be8d1" providerId="ADAL" clId="{276B710F-1F50-4CE6-8650-C245B2A214DE}" dt="2023-05-17T21:02:24.465" v="5087" actId="478"/>
          <ac:cxnSpMkLst>
            <pc:docMk/>
            <pc:sldMk cId="2642569191" sldId="2188"/>
            <ac:cxnSpMk id="35" creationId="{C9B4B7DD-FF62-A1D0-D8C4-4B5E747D769F}"/>
          </ac:cxnSpMkLst>
        </pc:cxnChg>
        <pc:cxnChg chg="add del">
          <ac:chgData name="Kfoury, Elie" userId="84109d90-edd2-4b66-aa0c-6442e64be8d1" providerId="ADAL" clId="{276B710F-1F50-4CE6-8650-C245B2A214DE}" dt="2023-05-17T21:06:30.605" v="5143" actId="478"/>
          <ac:cxnSpMkLst>
            <pc:docMk/>
            <pc:sldMk cId="2642569191" sldId="2188"/>
            <ac:cxnSpMk id="43" creationId="{A146C05A-780D-0307-7385-89864B1B3159}"/>
          </ac:cxnSpMkLst>
        </pc:cxnChg>
      </pc:sldChg>
      <pc:sldChg chg="addSp delSp modSp add mod">
        <pc:chgData name="Kfoury, Elie" userId="84109d90-edd2-4b66-aa0c-6442e64be8d1" providerId="ADAL" clId="{276B710F-1F50-4CE6-8650-C245B2A214DE}" dt="2023-05-17T21:15:09.716" v="5332"/>
        <pc:sldMkLst>
          <pc:docMk/>
          <pc:sldMk cId="4294954859" sldId="2189"/>
        </pc:sldMkLst>
        <pc:spChg chg="mod">
          <ac:chgData name="Kfoury, Elie" userId="84109d90-edd2-4b66-aa0c-6442e64be8d1" providerId="ADAL" clId="{276B710F-1F50-4CE6-8650-C245B2A214DE}" dt="2023-05-17T21:10:48.261" v="5207" actId="20577"/>
          <ac:spMkLst>
            <pc:docMk/>
            <pc:sldMk cId="4294954859" sldId="2189"/>
            <ac:spMk id="4" creationId="{72C0ED0A-4BE6-7F7B-AEB1-EAB5B572DCFE}"/>
          </ac:spMkLst>
        </pc:spChg>
        <pc:spChg chg="mod">
          <ac:chgData name="Kfoury, Elie" userId="84109d90-edd2-4b66-aa0c-6442e64be8d1" providerId="ADAL" clId="{276B710F-1F50-4CE6-8650-C245B2A214DE}" dt="2023-05-17T21:15:09.716" v="5332"/>
          <ac:spMkLst>
            <pc:docMk/>
            <pc:sldMk cId="4294954859" sldId="2189"/>
            <ac:spMk id="14" creationId="{48AFB8B8-3111-4999-997D-C50022E2F3AE}"/>
          </ac:spMkLst>
        </pc:spChg>
        <pc:picChg chg="add mod modCrop">
          <ac:chgData name="Kfoury, Elie" userId="84109d90-edd2-4b66-aa0c-6442e64be8d1" providerId="ADAL" clId="{276B710F-1F50-4CE6-8650-C245B2A214DE}" dt="2023-05-17T21:11:48.853" v="5278" actId="732"/>
          <ac:picMkLst>
            <pc:docMk/>
            <pc:sldMk cId="4294954859" sldId="2189"/>
            <ac:picMk id="7" creationId="{1BBD43F1-0B92-9468-DF09-55B08389FB4A}"/>
          </ac:picMkLst>
        </pc:picChg>
        <pc:picChg chg="del">
          <ac:chgData name="Kfoury, Elie" userId="84109d90-edd2-4b66-aa0c-6442e64be8d1" providerId="ADAL" clId="{276B710F-1F50-4CE6-8650-C245B2A214DE}" dt="2023-05-17T21:11:16.093" v="5269" actId="478"/>
          <ac:picMkLst>
            <pc:docMk/>
            <pc:sldMk cId="4294954859" sldId="2189"/>
            <ac:picMk id="23" creationId="{DE004106-BF3D-1BF7-F3CE-FE0E1DBED483}"/>
          </ac:picMkLst>
        </pc:picChg>
        <pc:cxnChg chg="mod">
          <ac:chgData name="Kfoury, Elie" userId="84109d90-edd2-4b66-aa0c-6442e64be8d1" providerId="ADAL" clId="{276B710F-1F50-4CE6-8650-C245B2A214DE}" dt="2023-05-17T21:10:52.116" v="5208" actId="14100"/>
          <ac:cxnSpMkLst>
            <pc:docMk/>
            <pc:sldMk cId="4294954859" sldId="2189"/>
            <ac:cxnSpMk id="3" creationId="{42655539-9B48-5FA4-520D-FB4B5DB8C47D}"/>
          </ac:cxnSpMkLst>
        </pc:cxnChg>
      </pc:sldChg>
      <pc:sldChg chg="modSp add mod">
        <pc:chgData name="Kfoury, Elie" userId="84109d90-edd2-4b66-aa0c-6442e64be8d1" providerId="ADAL" clId="{276B710F-1F50-4CE6-8650-C245B2A214DE}" dt="2023-05-17T21:15:12.261" v="5333"/>
        <pc:sldMkLst>
          <pc:docMk/>
          <pc:sldMk cId="2476230092" sldId="2190"/>
        </pc:sldMkLst>
        <pc:spChg chg="mod">
          <ac:chgData name="Kfoury, Elie" userId="84109d90-edd2-4b66-aa0c-6442e64be8d1" providerId="ADAL" clId="{276B710F-1F50-4CE6-8650-C245B2A214DE}" dt="2023-05-17T21:15:12.261" v="5333"/>
          <ac:spMkLst>
            <pc:docMk/>
            <pc:sldMk cId="2476230092" sldId="2190"/>
            <ac:spMk id="14" creationId="{48AFB8B8-3111-4999-997D-C50022E2F3AE}"/>
          </ac:spMkLst>
        </pc:spChg>
        <pc:picChg chg="mod modCrop">
          <ac:chgData name="Kfoury, Elie" userId="84109d90-edd2-4b66-aa0c-6442e64be8d1" providerId="ADAL" clId="{276B710F-1F50-4CE6-8650-C245B2A214DE}" dt="2023-05-17T21:12:13.054" v="5280" actId="732"/>
          <ac:picMkLst>
            <pc:docMk/>
            <pc:sldMk cId="2476230092" sldId="2190"/>
            <ac:picMk id="7" creationId="{1BBD43F1-0B92-9468-DF09-55B08389FB4A}"/>
          </ac:picMkLst>
        </pc:picChg>
      </pc:sldChg>
      <pc:sldChg chg="modSp add mod">
        <pc:chgData name="Kfoury, Elie" userId="84109d90-edd2-4b66-aa0c-6442e64be8d1" providerId="ADAL" clId="{276B710F-1F50-4CE6-8650-C245B2A214DE}" dt="2023-05-17T21:15:14.240" v="5334"/>
        <pc:sldMkLst>
          <pc:docMk/>
          <pc:sldMk cId="2363923970" sldId="2191"/>
        </pc:sldMkLst>
        <pc:spChg chg="mod">
          <ac:chgData name="Kfoury, Elie" userId="84109d90-edd2-4b66-aa0c-6442e64be8d1" providerId="ADAL" clId="{276B710F-1F50-4CE6-8650-C245B2A214DE}" dt="2023-05-17T21:15:14.240" v="5334"/>
          <ac:spMkLst>
            <pc:docMk/>
            <pc:sldMk cId="2363923970" sldId="2191"/>
            <ac:spMk id="14" creationId="{48AFB8B8-3111-4999-997D-C50022E2F3AE}"/>
          </ac:spMkLst>
        </pc:spChg>
        <pc:picChg chg="mod modCrop">
          <ac:chgData name="Kfoury, Elie" userId="84109d90-edd2-4b66-aa0c-6442e64be8d1" providerId="ADAL" clId="{276B710F-1F50-4CE6-8650-C245B2A214DE}" dt="2023-05-17T21:12:30.078" v="5282" actId="732"/>
          <ac:picMkLst>
            <pc:docMk/>
            <pc:sldMk cId="2363923970" sldId="2191"/>
            <ac:picMk id="7" creationId="{1BBD43F1-0B92-9468-DF09-55B08389FB4A}"/>
          </ac:picMkLst>
        </pc:picChg>
      </pc:sldChg>
      <pc:sldChg chg="modSp add mod">
        <pc:chgData name="Kfoury, Elie" userId="84109d90-edd2-4b66-aa0c-6442e64be8d1" providerId="ADAL" clId="{276B710F-1F50-4CE6-8650-C245B2A214DE}" dt="2023-05-17T21:15:16.211" v="5335"/>
        <pc:sldMkLst>
          <pc:docMk/>
          <pc:sldMk cId="3745323370" sldId="2192"/>
        </pc:sldMkLst>
        <pc:spChg chg="mod">
          <ac:chgData name="Kfoury, Elie" userId="84109d90-edd2-4b66-aa0c-6442e64be8d1" providerId="ADAL" clId="{276B710F-1F50-4CE6-8650-C245B2A214DE}" dt="2023-05-17T21:15:16.211" v="5335"/>
          <ac:spMkLst>
            <pc:docMk/>
            <pc:sldMk cId="3745323370" sldId="2192"/>
            <ac:spMk id="14" creationId="{48AFB8B8-3111-4999-997D-C50022E2F3AE}"/>
          </ac:spMkLst>
        </pc:spChg>
        <pc:picChg chg="mod modCrop">
          <ac:chgData name="Kfoury, Elie" userId="84109d90-edd2-4b66-aa0c-6442e64be8d1" providerId="ADAL" clId="{276B710F-1F50-4CE6-8650-C245B2A214DE}" dt="2023-05-17T21:12:41.638" v="5283" actId="732"/>
          <ac:picMkLst>
            <pc:docMk/>
            <pc:sldMk cId="3745323370" sldId="2192"/>
            <ac:picMk id="7" creationId="{1BBD43F1-0B92-9468-DF09-55B08389FB4A}"/>
          </ac:picMkLst>
        </pc:picChg>
      </pc:sldChg>
      <pc:sldChg chg="modSp add mod">
        <pc:chgData name="Kfoury, Elie" userId="84109d90-edd2-4b66-aa0c-6442e64be8d1" providerId="ADAL" clId="{276B710F-1F50-4CE6-8650-C245B2A214DE}" dt="2023-05-17T21:14:49.739" v="5331"/>
        <pc:sldMkLst>
          <pc:docMk/>
          <pc:sldMk cId="738510161" sldId="2193"/>
        </pc:sldMkLst>
        <pc:spChg chg="mod">
          <ac:chgData name="Kfoury, Elie" userId="84109d90-edd2-4b66-aa0c-6442e64be8d1" providerId="ADAL" clId="{276B710F-1F50-4CE6-8650-C245B2A214DE}" dt="2023-05-17T21:14:49.739" v="5331"/>
          <ac:spMkLst>
            <pc:docMk/>
            <pc:sldMk cId="738510161" sldId="2193"/>
            <ac:spMk id="14" creationId="{48AFB8B8-3111-4999-997D-C50022E2F3AE}"/>
          </ac:spMkLst>
        </pc:spChg>
      </pc:sldChg>
      <pc:sldChg chg="addSp delSp modSp add mod">
        <pc:chgData name="Kfoury, Elie" userId="84109d90-edd2-4b66-aa0c-6442e64be8d1" providerId="ADAL" clId="{276B710F-1F50-4CE6-8650-C245B2A214DE}" dt="2023-05-17T21:25:47.559" v="5548" actId="1035"/>
        <pc:sldMkLst>
          <pc:docMk/>
          <pc:sldMk cId="2658606171" sldId="2194"/>
        </pc:sldMkLst>
        <pc:spChg chg="add mod">
          <ac:chgData name="Kfoury, Elie" userId="84109d90-edd2-4b66-aa0c-6442e64be8d1" providerId="ADAL" clId="{276B710F-1F50-4CE6-8650-C245B2A214DE}" dt="2023-05-17T21:25:47.559" v="5548" actId="1035"/>
          <ac:spMkLst>
            <pc:docMk/>
            <pc:sldMk cId="2658606171" sldId="2194"/>
            <ac:spMk id="11" creationId="{917ED0ED-C512-1868-386F-90D88E0D3B0D}"/>
          </ac:spMkLst>
        </pc:spChg>
        <pc:spChg chg="add del mod">
          <ac:chgData name="Kfoury, Elie" userId="84109d90-edd2-4b66-aa0c-6442e64be8d1" providerId="ADAL" clId="{276B710F-1F50-4CE6-8650-C245B2A214DE}" dt="2023-05-17T21:25:41.565" v="5536" actId="478"/>
          <ac:spMkLst>
            <pc:docMk/>
            <pc:sldMk cId="2658606171" sldId="2194"/>
            <ac:spMk id="12" creationId="{6C05CD1F-3F86-7BE1-DA6B-66F488F7A9C4}"/>
          </ac:spMkLst>
        </pc:spChg>
        <pc:spChg chg="mod">
          <ac:chgData name="Kfoury, Elie" userId="84109d90-edd2-4b66-aa0c-6442e64be8d1" providerId="ADAL" clId="{276B710F-1F50-4CE6-8650-C245B2A214DE}" dt="2023-05-17T21:25:37.821" v="5533" actId="6549"/>
          <ac:spMkLst>
            <pc:docMk/>
            <pc:sldMk cId="2658606171" sldId="2194"/>
            <ac:spMk id="14" creationId="{48AFB8B8-3111-4999-997D-C50022E2F3AE}"/>
          </ac:spMkLst>
        </pc:spChg>
        <pc:picChg chg="add del mod">
          <ac:chgData name="Kfoury, Elie" userId="84109d90-edd2-4b66-aa0c-6442e64be8d1" providerId="ADAL" clId="{276B710F-1F50-4CE6-8650-C245B2A214DE}" dt="2023-05-17T21:22:07.817" v="5402" actId="478"/>
          <ac:picMkLst>
            <pc:docMk/>
            <pc:sldMk cId="2658606171" sldId="2194"/>
            <ac:picMk id="3" creationId="{24553997-EC35-46E3-F305-B9768CAC4A21}"/>
          </ac:picMkLst>
        </pc:picChg>
        <pc:picChg chg="del">
          <ac:chgData name="Kfoury, Elie" userId="84109d90-edd2-4b66-aa0c-6442e64be8d1" providerId="ADAL" clId="{276B710F-1F50-4CE6-8650-C245B2A214DE}" dt="2023-05-17T21:19:41.064" v="5381" actId="478"/>
          <ac:picMkLst>
            <pc:docMk/>
            <pc:sldMk cId="2658606171" sldId="2194"/>
            <ac:picMk id="7" creationId="{93B812E9-7687-A06A-01AF-B99066BCB31E}"/>
          </ac:picMkLst>
        </pc:picChg>
        <pc:picChg chg="del">
          <ac:chgData name="Kfoury, Elie" userId="84109d90-edd2-4b66-aa0c-6442e64be8d1" providerId="ADAL" clId="{276B710F-1F50-4CE6-8650-C245B2A214DE}" dt="2023-05-17T21:19:41.678" v="5382" actId="478"/>
          <ac:picMkLst>
            <pc:docMk/>
            <pc:sldMk cId="2658606171" sldId="2194"/>
            <ac:picMk id="8" creationId="{D9BE97E7-6591-FB65-9F1F-69FD61594DF7}"/>
          </ac:picMkLst>
        </pc:picChg>
        <pc:picChg chg="del">
          <ac:chgData name="Kfoury, Elie" userId="84109d90-edd2-4b66-aa0c-6442e64be8d1" providerId="ADAL" clId="{276B710F-1F50-4CE6-8650-C245B2A214DE}" dt="2023-05-17T21:19:42.061" v="5383" actId="478"/>
          <ac:picMkLst>
            <pc:docMk/>
            <pc:sldMk cId="2658606171" sldId="2194"/>
            <ac:picMk id="9" creationId="{53555132-FCF6-2A11-301B-7FED0DE89878}"/>
          </ac:picMkLst>
        </pc:picChg>
        <pc:picChg chg="del">
          <ac:chgData name="Kfoury, Elie" userId="84109d90-edd2-4b66-aa0c-6442e64be8d1" providerId="ADAL" clId="{276B710F-1F50-4CE6-8650-C245B2A214DE}" dt="2023-05-17T21:19:46.815" v="5384" actId="478"/>
          <ac:picMkLst>
            <pc:docMk/>
            <pc:sldMk cId="2658606171" sldId="2194"/>
            <ac:picMk id="10" creationId="{DCB7AD09-3EEE-06B1-29BC-2A132B4B8D14}"/>
          </ac:picMkLst>
        </pc:picChg>
        <pc:picChg chg="add mod ord">
          <ac:chgData name="Kfoury, Elie" userId="84109d90-edd2-4b66-aa0c-6442e64be8d1" providerId="ADAL" clId="{276B710F-1F50-4CE6-8650-C245B2A214DE}" dt="2023-05-17T21:25:47.559" v="5548" actId="1035"/>
          <ac:picMkLst>
            <pc:docMk/>
            <pc:sldMk cId="2658606171" sldId="2194"/>
            <ac:picMk id="16" creationId="{387C5F30-B1B6-082F-7307-7DCBEFBB54E9}"/>
          </ac:picMkLst>
        </pc:picChg>
        <pc:cxnChg chg="add del mod">
          <ac:chgData name="Kfoury, Elie" userId="84109d90-edd2-4b66-aa0c-6442e64be8d1" providerId="ADAL" clId="{276B710F-1F50-4CE6-8650-C245B2A214DE}" dt="2023-05-17T21:25:40.175" v="5534" actId="478"/>
          <ac:cxnSpMkLst>
            <pc:docMk/>
            <pc:sldMk cId="2658606171" sldId="2194"/>
            <ac:cxnSpMk id="13" creationId="{4ECDF51B-C496-7B62-B26D-267F2D6E353F}"/>
          </ac:cxnSpMkLst>
        </pc:cxnChg>
      </pc:sldChg>
      <pc:sldChg chg="addSp delSp modSp add mod">
        <pc:chgData name="Kfoury, Elie" userId="84109d90-edd2-4b66-aa0c-6442e64be8d1" providerId="ADAL" clId="{276B710F-1F50-4CE6-8650-C245B2A214DE}" dt="2023-05-17T21:25:27.074" v="5532" actId="1076"/>
        <pc:sldMkLst>
          <pc:docMk/>
          <pc:sldMk cId="3500701685" sldId="2195"/>
        </pc:sldMkLst>
        <pc:spChg chg="mod">
          <ac:chgData name="Kfoury, Elie" userId="84109d90-edd2-4b66-aa0c-6442e64be8d1" providerId="ADAL" clId="{276B710F-1F50-4CE6-8650-C245B2A214DE}" dt="2023-05-17T21:25:27.074" v="5532" actId="1076"/>
          <ac:spMkLst>
            <pc:docMk/>
            <pc:sldMk cId="3500701685" sldId="2195"/>
            <ac:spMk id="7" creationId="{888BC33A-B029-FB2E-0C6C-BFF3D32B51BC}"/>
          </ac:spMkLst>
        </pc:spChg>
        <pc:spChg chg="del mod">
          <ac:chgData name="Kfoury, Elie" userId="84109d90-edd2-4b66-aa0c-6442e64be8d1" providerId="ADAL" clId="{276B710F-1F50-4CE6-8650-C245B2A214DE}" dt="2023-05-17T21:25:21.244" v="5530"/>
          <ac:spMkLst>
            <pc:docMk/>
            <pc:sldMk cId="3500701685" sldId="2195"/>
            <ac:spMk id="9" creationId="{AD880058-9947-7F4F-169D-12F45D92B4DA}"/>
          </ac:spMkLst>
        </pc:spChg>
        <pc:spChg chg="mod">
          <ac:chgData name="Kfoury, Elie" userId="84109d90-edd2-4b66-aa0c-6442e64be8d1" providerId="ADAL" clId="{276B710F-1F50-4CE6-8650-C245B2A214DE}" dt="2023-05-17T21:25:18.610" v="5527" actId="20577"/>
          <ac:spMkLst>
            <pc:docMk/>
            <pc:sldMk cId="3500701685" sldId="2195"/>
            <ac:spMk id="14" creationId="{48AFB8B8-3111-4999-997D-C50022E2F3AE}"/>
          </ac:spMkLst>
        </pc:spChg>
        <pc:picChg chg="del">
          <ac:chgData name="Kfoury, Elie" userId="84109d90-edd2-4b66-aa0c-6442e64be8d1" providerId="ADAL" clId="{276B710F-1F50-4CE6-8650-C245B2A214DE}" dt="2023-05-17T21:24:56.484" v="5523" actId="478"/>
          <ac:picMkLst>
            <pc:docMk/>
            <pc:sldMk cId="3500701685" sldId="2195"/>
            <ac:picMk id="3" creationId="{D0AB0E65-18B1-D90D-3375-6ECE23BA1B89}"/>
          </ac:picMkLst>
        </pc:picChg>
        <pc:picChg chg="add mod">
          <ac:chgData name="Kfoury, Elie" userId="84109d90-edd2-4b66-aa0c-6442e64be8d1" providerId="ADAL" clId="{276B710F-1F50-4CE6-8650-C245B2A214DE}" dt="2023-05-17T21:25:13.572" v="5526" actId="1076"/>
          <ac:picMkLst>
            <pc:docMk/>
            <pc:sldMk cId="3500701685" sldId="2195"/>
            <ac:picMk id="11" creationId="{F2668FF8-140A-7FE1-7CC8-AC8FFEEB8B49}"/>
          </ac:picMkLst>
        </pc:picChg>
        <pc:cxnChg chg="mod">
          <ac:chgData name="Kfoury, Elie" userId="84109d90-edd2-4b66-aa0c-6442e64be8d1" providerId="ADAL" clId="{276B710F-1F50-4CE6-8650-C245B2A214DE}" dt="2023-05-17T21:25:27.074" v="5532" actId="1076"/>
          <ac:cxnSpMkLst>
            <pc:docMk/>
            <pc:sldMk cId="3500701685" sldId="2195"/>
            <ac:cxnSpMk id="8" creationId="{AAF2F293-4464-0AC3-BB45-5AFA03DE789C}"/>
          </ac:cxnSpMkLst>
        </pc:cxnChg>
      </pc:sldChg>
      <pc:sldChg chg="addSp delSp modSp add mod">
        <pc:chgData name="Kfoury, Elie" userId="84109d90-edd2-4b66-aa0c-6442e64be8d1" providerId="ADAL" clId="{276B710F-1F50-4CE6-8650-C245B2A214DE}" dt="2023-05-17T21:28:25.412" v="5633" actId="14100"/>
        <pc:sldMkLst>
          <pc:docMk/>
          <pc:sldMk cId="143192621" sldId="2196"/>
        </pc:sldMkLst>
        <pc:spChg chg="mod">
          <ac:chgData name="Kfoury, Elie" userId="84109d90-edd2-4b66-aa0c-6442e64be8d1" providerId="ADAL" clId="{276B710F-1F50-4CE6-8650-C245B2A214DE}" dt="2023-05-17T21:28:21.749" v="5632" actId="20577"/>
          <ac:spMkLst>
            <pc:docMk/>
            <pc:sldMk cId="143192621" sldId="2196"/>
            <ac:spMk id="5" creationId="{1F51B1C9-11B9-9959-F918-70B5C1D76A64}"/>
          </ac:spMkLst>
        </pc:spChg>
        <pc:spChg chg="del">
          <ac:chgData name="Kfoury, Elie" userId="84109d90-edd2-4b66-aa0c-6442e64be8d1" providerId="ADAL" clId="{276B710F-1F50-4CE6-8650-C245B2A214DE}" dt="2023-05-17T21:26:43.947" v="5569" actId="478"/>
          <ac:spMkLst>
            <pc:docMk/>
            <pc:sldMk cId="143192621" sldId="2196"/>
            <ac:spMk id="11" creationId="{917ED0ED-C512-1868-386F-90D88E0D3B0D}"/>
          </ac:spMkLst>
        </pc:spChg>
        <pc:spChg chg="mod">
          <ac:chgData name="Kfoury, Elie" userId="84109d90-edd2-4b66-aa0c-6442e64be8d1" providerId="ADAL" clId="{276B710F-1F50-4CE6-8650-C245B2A214DE}" dt="2023-05-17T21:27:01.028" v="5581" actId="20577"/>
          <ac:spMkLst>
            <pc:docMk/>
            <pc:sldMk cId="143192621" sldId="2196"/>
            <ac:spMk id="14" creationId="{48AFB8B8-3111-4999-997D-C50022E2F3AE}"/>
          </ac:spMkLst>
        </pc:spChg>
        <pc:picChg chg="add mod">
          <ac:chgData name="Kfoury, Elie" userId="84109d90-edd2-4b66-aa0c-6442e64be8d1" providerId="ADAL" clId="{276B710F-1F50-4CE6-8650-C245B2A214DE}" dt="2023-05-17T21:27:08.943" v="5583" actId="1076"/>
          <ac:picMkLst>
            <pc:docMk/>
            <pc:sldMk cId="143192621" sldId="2196"/>
            <ac:picMk id="7" creationId="{DA576AAD-ABBB-951C-9A9D-D99A36F28847}"/>
          </ac:picMkLst>
        </pc:picChg>
        <pc:picChg chg="add mod">
          <ac:chgData name="Kfoury, Elie" userId="84109d90-edd2-4b66-aa0c-6442e64be8d1" providerId="ADAL" clId="{276B710F-1F50-4CE6-8650-C245B2A214DE}" dt="2023-05-17T21:27:08.943" v="5583" actId="1076"/>
          <ac:picMkLst>
            <pc:docMk/>
            <pc:sldMk cId="143192621" sldId="2196"/>
            <ac:picMk id="8" creationId="{CD870719-A983-7869-9012-6AFC6CFD6364}"/>
          </ac:picMkLst>
        </pc:picChg>
        <pc:picChg chg="add mod">
          <ac:chgData name="Kfoury, Elie" userId="84109d90-edd2-4b66-aa0c-6442e64be8d1" providerId="ADAL" clId="{276B710F-1F50-4CE6-8650-C245B2A214DE}" dt="2023-05-17T21:27:08.943" v="5583" actId="1076"/>
          <ac:picMkLst>
            <pc:docMk/>
            <pc:sldMk cId="143192621" sldId="2196"/>
            <ac:picMk id="9" creationId="{0442095C-B5CE-67F3-1F7C-54462941D9C3}"/>
          </ac:picMkLst>
        </pc:picChg>
        <pc:picChg chg="del">
          <ac:chgData name="Kfoury, Elie" userId="84109d90-edd2-4b66-aa0c-6442e64be8d1" providerId="ADAL" clId="{276B710F-1F50-4CE6-8650-C245B2A214DE}" dt="2023-05-17T21:26:43.076" v="5568" actId="478"/>
          <ac:picMkLst>
            <pc:docMk/>
            <pc:sldMk cId="143192621" sldId="2196"/>
            <ac:picMk id="16" creationId="{387C5F30-B1B6-082F-7307-7DCBEFBB54E9}"/>
          </ac:picMkLst>
        </pc:picChg>
        <pc:cxnChg chg="mod">
          <ac:chgData name="Kfoury, Elie" userId="84109d90-edd2-4b66-aa0c-6442e64be8d1" providerId="ADAL" clId="{276B710F-1F50-4CE6-8650-C245B2A214DE}" dt="2023-05-17T21:28:25.412" v="5633" actId="14100"/>
          <ac:cxnSpMkLst>
            <pc:docMk/>
            <pc:sldMk cId="143192621" sldId="2196"/>
            <ac:cxnSpMk id="4" creationId="{D8D0524D-44A3-3DDE-9E95-78EC07972F65}"/>
          </ac:cxnSpMkLst>
        </pc:cxnChg>
      </pc:sldChg>
      <pc:sldChg chg="addSp delSp modSp add mod">
        <pc:chgData name="Kfoury, Elie" userId="84109d90-edd2-4b66-aa0c-6442e64be8d1" providerId="ADAL" clId="{276B710F-1F50-4CE6-8650-C245B2A214DE}" dt="2023-05-17T21:28:34.781" v="5648" actId="14100"/>
        <pc:sldMkLst>
          <pc:docMk/>
          <pc:sldMk cId="2773393522" sldId="2197"/>
        </pc:sldMkLst>
        <pc:spChg chg="mod">
          <ac:chgData name="Kfoury, Elie" userId="84109d90-edd2-4b66-aa0c-6442e64be8d1" providerId="ADAL" clId="{276B710F-1F50-4CE6-8650-C245B2A214DE}" dt="2023-05-17T21:28:30.892" v="5647" actId="20577"/>
          <ac:spMkLst>
            <pc:docMk/>
            <pc:sldMk cId="2773393522" sldId="2197"/>
            <ac:spMk id="5" creationId="{1F51B1C9-11B9-9959-F918-70B5C1D76A64}"/>
          </ac:spMkLst>
        </pc:spChg>
        <pc:spChg chg="mod">
          <ac:chgData name="Kfoury, Elie" userId="84109d90-edd2-4b66-aa0c-6442e64be8d1" providerId="ADAL" clId="{276B710F-1F50-4CE6-8650-C245B2A214DE}" dt="2023-05-17T21:27:14.370" v="5585"/>
          <ac:spMkLst>
            <pc:docMk/>
            <pc:sldMk cId="2773393522" sldId="2197"/>
            <ac:spMk id="14" creationId="{48AFB8B8-3111-4999-997D-C50022E2F3AE}"/>
          </ac:spMkLst>
        </pc:spChg>
        <pc:picChg chg="add mod">
          <ac:chgData name="Kfoury, Elie" userId="84109d90-edd2-4b66-aa0c-6442e64be8d1" providerId="ADAL" clId="{276B710F-1F50-4CE6-8650-C245B2A214DE}" dt="2023-05-17T21:27:35.932" v="5596" actId="1076"/>
          <ac:picMkLst>
            <pc:docMk/>
            <pc:sldMk cId="2773393522" sldId="2197"/>
            <ac:picMk id="3" creationId="{3F96D36D-3768-BAC6-6779-B95B61EAAC85}"/>
          </ac:picMkLst>
        </pc:picChg>
        <pc:picChg chg="del">
          <ac:chgData name="Kfoury, Elie" userId="84109d90-edd2-4b66-aa0c-6442e64be8d1" providerId="ADAL" clId="{276B710F-1F50-4CE6-8650-C245B2A214DE}" dt="2023-05-17T21:27:20.157" v="5586" actId="478"/>
          <ac:picMkLst>
            <pc:docMk/>
            <pc:sldMk cId="2773393522" sldId="2197"/>
            <ac:picMk id="7" creationId="{DA576AAD-ABBB-951C-9A9D-D99A36F28847}"/>
          </ac:picMkLst>
        </pc:picChg>
        <pc:picChg chg="del">
          <ac:chgData name="Kfoury, Elie" userId="84109d90-edd2-4b66-aa0c-6442e64be8d1" providerId="ADAL" clId="{276B710F-1F50-4CE6-8650-C245B2A214DE}" dt="2023-05-17T21:27:20.157" v="5586" actId="478"/>
          <ac:picMkLst>
            <pc:docMk/>
            <pc:sldMk cId="2773393522" sldId="2197"/>
            <ac:picMk id="8" creationId="{CD870719-A983-7869-9012-6AFC6CFD6364}"/>
          </ac:picMkLst>
        </pc:picChg>
        <pc:picChg chg="del">
          <ac:chgData name="Kfoury, Elie" userId="84109d90-edd2-4b66-aa0c-6442e64be8d1" providerId="ADAL" clId="{276B710F-1F50-4CE6-8650-C245B2A214DE}" dt="2023-05-17T21:27:20.157" v="5586" actId="478"/>
          <ac:picMkLst>
            <pc:docMk/>
            <pc:sldMk cId="2773393522" sldId="2197"/>
            <ac:picMk id="9" creationId="{0442095C-B5CE-67F3-1F7C-54462941D9C3}"/>
          </ac:picMkLst>
        </pc:picChg>
        <pc:picChg chg="add mod">
          <ac:chgData name="Kfoury, Elie" userId="84109d90-edd2-4b66-aa0c-6442e64be8d1" providerId="ADAL" clId="{276B710F-1F50-4CE6-8650-C245B2A214DE}" dt="2023-05-17T21:27:38.541" v="5597" actId="1076"/>
          <ac:picMkLst>
            <pc:docMk/>
            <pc:sldMk cId="2773393522" sldId="2197"/>
            <ac:picMk id="10" creationId="{7FD5967E-C22A-42E5-EDE8-802383DE96AF}"/>
          </ac:picMkLst>
        </pc:picChg>
        <pc:cxnChg chg="mod">
          <ac:chgData name="Kfoury, Elie" userId="84109d90-edd2-4b66-aa0c-6442e64be8d1" providerId="ADAL" clId="{276B710F-1F50-4CE6-8650-C245B2A214DE}" dt="2023-05-17T21:28:34.781" v="5648" actId="14100"/>
          <ac:cxnSpMkLst>
            <pc:docMk/>
            <pc:sldMk cId="2773393522" sldId="2197"/>
            <ac:cxnSpMk id="4" creationId="{D8D0524D-44A3-3DDE-9E95-78EC07972F65}"/>
          </ac:cxnSpMkLst>
        </pc:cxnChg>
      </pc:sldChg>
      <pc:sldChg chg="addSp delSp modSp add mod">
        <pc:chgData name="Kfoury, Elie" userId="84109d90-edd2-4b66-aa0c-6442e64be8d1" providerId="ADAL" clId="{276B710F-1F50-4CE6-8650-C245B2A214DE}" dt="2023-05-17T21:29:06.518" v="5668" actId="14100"/>
        <pc:sldMkLst>
          <pc:docMk/>
          <pc:sldMk cId="347452358" sldId="2198"/>
        </pc:sldMkLst>
        <pc:spChg chg="mod">
          <ac:chgData name="Kfoury, Elie" userId="84109d90-edd2-4b66-aa0c-6442e64be8d1" providerId="ADAL" clId="{276B710F-1F50-4CE6-8650-C245B2A214DE}" dt="2023-05-17T21:28:47.869" v="5660" actId="20577"/>
          <ac:spMkLst>
            <pc:docMk/>
            <pc:sldMk cId="347452358" sldId="2198"/>
            <ac:spMk id="5" creationId="{1F51B1C9-11B9-9959-F918-70B5C1D76A64}"/>
          </ac:spMkLst>
        </pc:spChg>
        <pc:spChg chg="mod">
          <ac:chgData name="Kfoury, Elie" userId="84109d90-edd2-4b66-aa0c-6442e64be8d1" providerId="ADAL" clId="{276B710F-1F50-4CE6-8650-C245B2A214DE}" dt="2023-05-17T21:29:06.518" v="5668" actId="14100"/>
          <ac:spMkLst>
            <pc:docMk/>
            <pc:sldMk cId="347452358" sldId="2198"/>
            <ac:spMk id="14" creationId="{48AFB8B8-3111-4999-997D-C50022E2F3AE}"/>
          </ac:spMkLst>
        </pc:spChg>
        <pc:picChg chg="del">
          <ac:chgData name="Kfoury, Elie" userId="84109d90-edd2-4b66-aa0c-6442e64be8d1" providerId="ADAL" clId="{276B710F-1F50-4CE6-8650-C245B2A214DE}" dt="2023-05-17T21:28:54.821" v="5663" actId="478"/>
          <ac:picMkLst>
            <pc:docMk/>
            <pc:sldMk cId="347452358" sldId="2198"/>
            <ac:picMk id="3" creationId="{3F96D36D-3768-BAC6-6779-B95B61EAAC85}"/>
          </ac:picMkLst>
        </pc:picChg>
        <pc:picChg chg="add mod">
          <ac:chgData name="Kfoury, Elie" userId="84109d90-edd2-4b66-aa0c-6442e64be8d1" providerId="ADAL" clId="{276B710F-1F50-4CE6-8650-C245B2A214DE}" dt="2023-05-17T21:29:03.844" v="5667" actId="1076"/>
          <ac:picMkLst>
            <pc:docMk/>
            <pc:sldMk cId="347452358" sldId="2198"/>
            <ac:picMk id="8" creationId="{F298F1E2-5A6F-8D61-0C8D-667A07555662}"/>
          </ac:picMkLst>
        </pc:picChg>
        <pc:picChg chg="del">
          <ac:chgData name="Kfoury, Elie" userId="84109d90-edd2-4b66-aa0c-6442e64be8d1" providerId="ADAL" clId="{276B710F-1F50-4CE6-8650-C245B2A214DE}" dt="2023-05-17T21:28:54.821" v="5663" actId="478"/>
          <ac:picMkLst>
            <pc:docMk/>
            <pc:sldMk cId="347452358" sldId="2198"/>
            <ac:picMk id="10" creationId="{7FD5967E-C22A-42E5-EDE8-802383DE96AF}"/>
          </ac:picMkLst>
        </pc:picChg>
        <pc:cxnChg chg="mod">
          <ac:chgData name="Kfoury, Elie" userId="84109d90-edd2-4b66-aa0c-6442e64be8d1" providerId="ADAL" clId="{276B710F-1F50-4CE6-8650-C245B2A214DE}" dt="2023-05-17T21:28:50.564" v="5661" actId="14100"/>
          <ac:cxnSpMkLst>
            <pc:docMk/>
            <pc:sldMk cId="347452358" sldId="2198"/>
            <ac:cxnSpMk id="4" creationId="{D8D0524D-44A3-3DDE-9E95-78EC07972F65}"/>
          </ac:cxnSpMkLst>
        </pc:cxnChg>
      </pc:sldChg>
      <pc:sldChg chg="add">
        <pc:chgData name="Kfoury, Elie" userId="84109d90-edd2-4b66-aa0c-6442e64be8d1" providerId="ADAL" clId="{276B710F-1F50-4CE6-8650-C245B2A214DE}" dt="2023-05-17T21:44:42.046" v="5671"/>
        <pc:sldMkLst>
          <pc:docMk/>
          <pc:sldMk cId="3771999226" sldId="2199"/>
        </pc:sldMkLst>
      </pc:sldChg>
      <pc:sldChg chg="addSp delSp modSp add mod">
        <pc:chgData name="Kfoury, Elie" userId="84109d90-edd2-4b66-aa0c-6442e64be8d1" providerId="ADAL" clId="{276B710F-1F50-4CE6-8650-C245B2A214DE}" dt="2023-05-17T21:49:29.896" v="5714" actId="14100"/>
        <pc:sldMkLst>
          <pc:docMk/>
          <pc:sldMk cId="917500042" sldId="2200"/>
        </pc:sldMkLst>
        <pc:spChg chg="add del mod">
          <ac:chgData name="Kfoury, Elie" userId="84109d90-edd2-4b66-aa0c-6442e64be8d1" providerId="ADAL" clId="{276B710F-1F50-4CE6-8650-C245B2A214DE}" dt="2023-05-17T21:48:58.918" v="5707" actId="14100"/>
          <ac:spMkLst>
            <pc:docMk/>
            <pc:sldMk cId="917500042" sldId="2200"/>
            <ac:spMk id="5" creationId="{0967C4AD-BEC7-4FA9-7BD9-FABA56AF299D}"/>
          </ac:spMkLst>
        </pc:spChg>
        <pc:spChg chg="add mod">
          <ac:chgData name="Kfoury, Elie" userId="84109d90-edd2-4b66-aa0c-6442e64be8d1" providerId="ADAL" clId="{276B710F-1F50-4CE6-8650-C245B2A214DE}" dt="2023-05-17T21:49:05.062" v="5710" actId="14100"/>
          <ac:spMkLst>
            <pc:docMk/>
            <pc:sldMk cId="917500042" sldId="2200"/>
            <ac:spMk id="8" creationId="{2792BCA2-345D-BD22-79FB-DCC46E1C6A59}"/>
          </ac:spMkLst>
        </pc:spChg>
        <pc:spChg chg="add mod">
          <ac:chgData name="Kfoury, Elie" userId="84109d90-edd2-4b66-aa0c-6442e64be8d1" providerId="ADAL" clId="{276B710F-1F50-4CE6-8650-C245B2A214DE}" dt="2023-05-17T21:49:29.896" v="5714" actId="14100"/>
          <ac:spMkLst>
            <pc:docMk/>
            <pc:sldMk cId="917500042" sldId="2200"/>
            <ac:spMk id="10" creationId="{FD519396-F885-B455-1180-A6FA750D5940}"/>
          </ac:spMkLst>
        </pc:spChg>
      </pc:sldChg>
      <pc:sldChg chg="delSp add mod">
        <pc:chgData name="Kfoury, Elie" userId="84109d90-edd2-4b66-aa0c-6442e64be8d1" providerId="ADAL" clId="{276B710F-1F50-4CE6-8650-C245B2A214DE}" dt="2023-05-17T21:49:44.646" v="5718" actId="478"/>
        <pc:sldMkLst>
          <pc:docMk/>
          <pc:sldMk cId="2906003961" sldId="2201"/>
        </pc:sldMkLst>
        <pc:spChg chg="del">
          <ac:chgData name="Kfoury, Elie" userId="84109d90-edd2-4b66-aa0c-6442e64be8d1" providerId="ADAL" clId="{276B710F-1F50-4CE6-8650-C245B2A214DE}" dt="2023-05-17T21:49:44.646" v="5718" actId="478"/>
          <ac:spMkLst>
            <pc:docMk/>
            <pc:sldMk cId="2906003961" sldId="2201"/>
            <ac:spMk id="5" creationId="{0967C4AD-BEC7-4FA9-7BD9-FABA56AF299D}"/>
          </ac:spMkLst>
        </pc:spChg>
        <pc:spChg chg="del">
          <ac:chgData name="Kfoury, Elie" userId="84109d90-edd2-4b66-aa0c-6442e64be8d1" providerId="ADAL" clId="{276B710F-1F50-4CE6-8650-C245B2A214DE}" dt="2023-05-17T21:49:40.785" v="5716" actId="478"/>
          <ac:spMkLst>
            <pc:docMk/>
            <pc:sldMk cId="2906003961" sldId="2201"/>
            <ac:spMk id="8" creationId="{2792BCA2-345D-BD22-79FB-DCC46E1C6A59}"/>
          </ac:spMkLst>
        </pc:spChg>
        <pc:spChg chg="del">
          <ac:chgData name="Kfoury, Elie" userId="84109d90-edd2-4b66-aa0c-6442e64be8d1" providerId="ADAL" clId="{276B710F-1F50-4CE6-8650-C245B2A214DE}" dt="2023-05-17T21:49:42.099" v="5717" actId="478"/>
          <ac:spMkLst>
            <pc:docMk/>
            <pc:sldMk cId="2906003961" sldId="2201"/>
            <ac:spMk id="10" creationId="{FD519396-F885-B455-1180-A6FA750D5940}"/>
          </ac:spMkLst>
        </pc:spChg>
      </pc:sldChg>
      <pc:sldChg chg="delSp add mod">
        <pc:chgData name="Kfoury, Elie" userId="84109d90-edd2-4b66-aa0c-6442e64be8d1" providerId="ADAL" clId="{276B710F-1F50-4CE6-8650-C245B2A214DE}" dt="2023-05-17T21:50:15.752" v="5721" actId="478"/>
        <pc:sldMkLst>
          <pc:docMk/>
          <pc:sldMk cId="509684766" sldId="2202"/>
        </pc:sldMkLst>
        <pc:spChg chg="del">
          <ac:chgData name="Kfoury, Elie" userId="84109d90-edd2-4b66-aa0c-6442e64be8d1" providerId="ADAL" clId="{276B710F-1F50-4CE6-8650-C245B2A214DE}" dt="2023-05-17T21:50:15.752" v="5721" actId="478"/>
          <ac:spMkLst>
            <pc:docMk/>
            <pc:sldMk cId="509684766" sldId="2202"/>
            <ac:spMk id="3" creationId="{07C36ED2-E2E4-18FF-67DA-72C76D033EE7}"/>
          </ac:spMkLst>
        </pc:spChg>
        <pc:spChg chg="del">
          <ac:chgData name="Kfoury, Elie" userId="84109d90-edd2-4b66-aa0c-6442e64be8d1" providerId="ADAL" clId="{276B710F-1F50-4CE6-8650-C245B2A214DE}" dt="2023-05-17T21:50:14.343" v="5720" actId="478"/>
          <ac:spMkLst>
            <pc:docMk/>
            <pc:sldMk cId="509684766" sldId="2202"/>
            <ac:spMk id="7" creationId="{6826315A-248E-8F01-F5FF-7D14735570AB}"/>
          </ac:spMkLst>
        </pc:spChg>
      </pc:sldChg>
      <pc:sldChg chg="addSp delSp modSp add mod">
        <pc:chgData name="Kfoury, Elie" userId="84109d90-edd2-4b66-aa0c-6442e64be8d1" providerId="ADAL" clId="{276B710F-1F50-4CE6-8650-C245B2A214DE}" dt="2023-05-17T22:06:46.094" v="5890" actId="1076"/>
        <pc:sldMkLst>
          <pc:docMk/>
          <pc:sldMk cId="2046085705" sldId="2203"/>
        </pc:sldMkLst>
        <pc:spChg chg="mod">
          <ac:chgData name="Kfoury, Elie" userId="84109d90-edd2-4b66-aa0c-6442e64be8d1" providerId="ADAL" clId="{276B710F-1F50-4CE6-8650-C245B2A214DE}" dt="2023-05-17T22:01:21.098" v="5751" actId="20577"/>
          <ac:spMkLst>
            <pc:docMk/>
            <pc:sldMk cId="2046085705" sldId="2203"/>
            <ac:spMk id="2" creationId="{C9E7A209-383F-4C01-82CC-D2F99971FC58}"/>
          </ac:spMkLst>
        </pc:spChg>
        <pc:spChg chg="add mod">
          <ac:chgData name="Kfoury, Elie" userId="84109d90-edd2-4b66-aa0c-6442e64be8d1" providerId="ADAL" clId="{276B710F-1F50-4CE6-8650-C245B2A214DE}" dt="2023-05-17T22:02:55.292" v="5766" actId="2085"/>
          <ac:spMkLst>
            <pc:docMk/>
            <pc:sldMk cId="2046085705" sldId="2203"/>
            <ac:spMk id="9" creationId="{08FB2EBB-1416-39AB-8B4C-B9A3583B7246}"/>
          </ac:spMkLst>
        </pc:spChg>
        <pc:spChg chg="add mod">
          <ac:chgData name="Kfoury, Elie" userId="84109d90-edd2-4b66-aa0c-6442e64be8d1" providerId="ADAL" clId="{276B710F-1F50-4CE6-8650-C245B2A214DE}" dt="2023-05-17T22:06:43.009" v="5889" actId="1076"/>
          <ac:spMkLst>
            <pc:docMk/>
            <pc:sldMk cId="2046085705" sldId="2203"/>
            <ac:spMk id="11" creationId="{8614E7F0-F30C-E7E4-8A2B-8E2FEE0ABE15}"/>
          </ac:spMkLst>
        </pc:spChg>
        <pc:spChg chg="mod">
          <ac:chgData name="Kfoury, Elie" userId="84109d90-edd2-4b66-aa0c-6442e64be8d1" providerId="ADAL" clId="{276B710F-1F50-4CE6-8650-C245B2A214DE}" dt="2023-05-17T22:01:29.853" v="5753"/>
          <ac:spMkLst>
            <pc:docMk/>
            <pc:sldMk cId="2046085705" sldId="2203"/>
            <ac:spMk id="12" creationId="{61EDAAD2-235B-4BA9-82E4-729A161D1B45}"/>
          </ac:spMkLst>
        </pc:spChg>
        <pc:spChg chg="del">
          <ac:chgData name="Kfoury, Elie" userId="84109d90-edd2-4b66-aa0c-6442e64be8d1" providerId="ADAL" clId="{276B710F-1F50-4CE6-8650-C245B2A214DE}" dt="2023-05-17T22:01:34.492" v="5754" actId="478"/>
          <ac:spMkLst>
            <pc:docMk/>
            <pc:sldMk cId="2046085705" sldId="2203"/>
            <ac:spMk id="14" creationId="{44556C81-9A22-001F-867B-53E5A157BC11}"/>
          </ac:spMkLst>
        </pc:spChg>
        <pc:spChg chg="add mod">
          <ac:chgData name="Kfoury, Elie" userId="84109d90-edd2-4b66-aa0c-6442e64be8d1" providerId="ADAL" clId="{276B710F-1F50-4CE6-8650-C245B2A214DE}" dt="2023-05-17T22:04:26.171" v="5783" actId="1037"/>
          <ac:spMkLst>
            <pc:docMk/>
            <pc:sldMk cId="2046085705" sldId="2203"/>
            <ac:spMk id="15" creationId="{831587FB-90BF-4D1B-2D30-980B6E335822}"/>
          </ac:spMkLst>
        </pc:spChg>
        <pc:spChg chg="add mod">
          <ac:chgData name="Kfoury, Elie" userId="84109d90-edd2-4b66-aa0c-6442e64be8d1" providerId="ADAL" clId="{276B710F-1F50-4CE6-8650-C245B2A214DE}" dt="2023-05-17T22:04:23.815" v="5780" actId="1076"/>
          <ac:spMkLst>
            <pc:docMk/>
            <pc:sldMk cId="2046085705" sldId="2203"/>
            <ac:spMk id="16" creationId="{9AE7E258-F3BC-90AA-36F5-A5A4DB98F875}"/>
          </ac:spMkLst>
        </pc:spChg>
        <pc:spChg chg="add mod">
          <ac:chgData name="Kfoury, Elie" userId="84109d90-edd2-4b66-aa0c-6442e64be8d1" providerId="ADAL" clId="{276B710F-1F50-4CE6-8650-C245B2A214DE}" dt="2023-05-17T22:06:46.094" v="5890" actId="1076"/>
          <ac:spMkLst>
            <pc:docMk/>
            <pc:sldMk cId="2046085705" sldId="2203"/>
            <ac:spMk id="18" creationId="{E2D8DCD6-4DEB-CECD-14C3-A035126B69AB}"/>
          </ac:spMkLst>
        </pc:spChg>
        <pc:spChg chg="add mod">
          <ac:chgData name="Kfoury, Elie" userId="84109d90-edd2-4b66-aa0c-6442e64be8d1" providerId="ADAL" clId="{276B710F-1F50-4CE6-8650-C245B2A214DE}" dt="2023-05-17T22:06:28.575" v="5884" actId="14100"/>
          <ac:spMkLst>
            <pc:docMk/>
            <pc:sldMk cId="2046085705" sldId="2203"/>
            <ac:spMk id="23" creationId="{6EAD0B9D-9747-71EE-7B76-02F771F621A4}"/>
          </ac:spMkLst>
        </pc:spChg>
        <pc:spChg chg="add mod">
          <ac:chgData name="Kfoury, Elie" userId="84109d90-edd2-4b66-aa0c-6442e64be8d1" providerId="ADAL" clId="{276B710F-1F50-4CE6-8650-C245B2A214DE}" dt="2023-05-17T22:06:23.043" v="5882" actId="1582"/>
          <ac:spMkLst>
            <pc:docMk/>
            <pc:sldMk cId="2046085705" sldId="2203"/>
            <ac:spMk id="25" creationId="{8C5ADF35-C8BE-8BBD-B97E-15540FA4C5A5}"/>
          </ac:spMkLst>
        </pc:spChg>
        <pc:picChg chg="add mod ord">
          <ac:chgData name="Kfoury, Elie" userId="84109d90-edd2-4b66-aa0c-6442e64be8d1" providerId="ADAL" clId="{276B710F-1F50-4CE6-8650-C245B2A214DE}" dt="2023-05-17T22:03:02.109" v="5769" actId="1076"/>
          <ac:picMkLst>
            <pc:docMk/>
            <pc:sldMk cId="2046085705" sldId="2203"/>
            <ac:picMk id="7" creationId="{3A8005C6-6BBF-0C70-0F8E-578D572465C4}"/>
          </ac:picMkLst>
        </pc:picChg>
        <pc:cxnChg chg="mod">
          <ac:chgData name="Kfoury, Elie" userId="84109d90-edd2-4b66-aa0c-6442e64be8d1" providerId="ADAL" clId="{276B710F-1F50-4CE6-8650-C245B2A214DE}" dt="2023-05-17T22:01:24.483" v="5752" actId="14100"/>
          <ac:cxnSpMkLst>
            <pc:docMk/>
            <pc:sldMk cId="2046085705" sldId="2203"/>
            <ac:cxnSpMk id="4" creationId="{317C6886-4E51-4FCE-9CB6-B02F2B2FB8F0}"/>
          </ac:cxnSpMkLst>
        </pc:cxnChg>
        <pc:cxnChg chg="del">
          <ac:chgData name="Kfoury, Elie" userId="84109d90-edd2-4b66-aa0c-6442e64be8d1" providerId="ADAL" clId="{276B710F-1F50-4CE6-8650-C245B2A214DE}" dt="2023-05-17T22:01:35.044" v="5755" actId="478"/>
          <ac:cxnSpMkLst>
            <pc:docMk/>
            <pc:sldMk cId="2046085705" sldId="2203"/>
            <ac:cxnSpMk id="13" creationId="{8DB4E838-78F2-C618-00AD-AB03C5ADB8EF}"/>
          </ac:cxnSpMkLst>
        </pc:cxnChg>
        <pc:cxnChg chg="add del mod">
          <ac:chgData name="Kfoury, Elie" userId="84109d90-edd2-4b66-aa0c-6442e64be8d1" providerId="ADAL" clId="{276B710F-1F50-4CE6-8650-C245B2A214DE}" dt="2023-05-17T22:06:06.942" v="5877" actId="478"/>
          <ac:cxnSpMkLst>
            <pc:docMk/>
            <pc:sldMk cId="2046085705" sldId="2203"/>
            <ac:cxnSpMk id="20" creationId="{A041599B-E425-F876-FAD9-D4CF770D8B88}"/>
          </ac:cxnSpMkLst>
        </pc:cxnChg>
      </pc:sldChg>
      <pc:sldChg chg="add del">
        <pc:chgData name="Kfoury, Elie" userId="84109d90-edd2-4b66-aa0c-6442e64be8d1" providerId="ADAL" clId="{276B710F-1F50-4CE6-8650-C245B2A214DE}" dt="2023-05-17T21:58:47.882" v="5724" actId="47"/>
        <pc:sldMkLst>
          <pc:docMk/>
          <pc:sldMk cId="3173784216" sldId="22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C678-4D36-B048-A1B7-16EC039954F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EA587-50CC-A640-9F68-2F9929828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1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190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96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09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28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05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83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17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76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50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07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4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This is the way that we’ve been doing </a:t>
            </a:r>
            <a:r>
              <a:rPr lang="en-US" dirty="0" err="1"/>
              <a:t>netwowrking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This is used in curriculum (Cisco)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figure shows switches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Switches/routers are used interchangeably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The box contains the control plane and the data plane together.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The router is a monolithic unit, and only the vendor has access to its internals</a:t>
            </a:r>
          </a:p>
          <a:p>
            <a:pPr marL="171450" lvl="0" indent="-171450">
              <a:buFontTx/>
              <a:buChar char="-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747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39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27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68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76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01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6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86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4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22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1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early 2010 there was a disruption in the network industry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Group of </a:t>
            </a:r>
            <a:r>
              <a:rPr lang="en-US" dirty="0" err="1"/>
              <a:t>researhers</a:t>
            </a:r>
            <a:r>
              <a:rPr lang="en-US" dirty="0"/>
              <a:t> coming from Stanford (same group that came up with P4)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SDN explicitly separates the control plane and the data plane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model enables the CP intelligence to be implemented as software outside the switches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population of tables is performed by a controller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CP -&gt; CPU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DP -&gt; ASIC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238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6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9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024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7694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06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functional form for f is not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674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minimize the total number of trials</a:t>
            </a:r>
          </a:p>
          <a:p>
            <a:r>
              <a:rPr lang="en-US" dirty="0"/>
              <a:t>We build a surrogate model from the experimental data and we use it to intelligently search the space</a:t>
            </a:r>
          </a:p>
          <a:p>
            <a:r>
              <a:rPr lang="en-US" dirty="0"/>
              <a:t>The idea is we replace the expensive queries to the </a:t>
            </a:r>
            <a:r>
              <a:rPr lang="en-US" dirty="0" err="1"/>
              <a:t>blackbox</a:t>
            </a:r>
            <a:r>
              <a:rPr lang="en-US" dirty="0"/>
              <a:t> functions with cheaper queries to the surrogate statistical model</a:t>
            </a:r>
          </a:p>
          <a:p>
            <a:r>
              <a:rPr lang="en-US" dirty="0"/>
              <a:t>We use both the predictions and the uncertainty of the model while selecting which experiment to perform next</a:t>
            </a:r>
          </a:p>
          <a:p>
            <a:endParaRPr lang="en-US" dirty="0"/>
          </a:p>
          <a:p>
            <a:r>
              <a:rPr lang="en-US" dirty="0"/>
              <a:t>This is a typical BO loop:</a:t>
            </a:r>
          </a:p>
          <a:p>
            <a:r>
              <a:rPr lang="en-US" dirty="0"/>
              <a:t>The are three </a:t>
            </a:r>
            <a:r>
              <a:rPr lang="en-US" dirty="0" err="1"/>
              <a:t>comppnents</a:t>
            </a:r>
            <a:r>
              <a:rPr lang="en-US" dirty="0"/>
              <a:t>:</a:t>
            </a:r>
          </a:p>
          <a:p>
            <a:r>
              <a:rPr lang="en-US" dirty="0"/>
              <a:t>1- The statistical model that can make predictions on unknown inputs and produce uncertainty estimates</a:t>
            </a:r>
          </a:p>
          <a:p>
            <a:r>
              <a:rPr lang="en-US" dirty="0"/>
              <a:t>This gets fed as an input to an acquisition function which tells us what is the utility of a value</a:t>
            </a:r>
          </a:p>
          <a:p>
            <a:r>
              <a:rPr lang="en-US" dirty="0"/>
              <a:t>One we have </a:t>
            </a:r>
            <a:r>
              <a:rPr lang="en-US" dirty="0" err="1"/>
              <a:t>ssuch</a:t>
            </a:r>
            <a:r>
              <a:rPr lang="en-US" dirty="0"/>
              <a:t> utility, we can pick the one that has the highest utility</a:t>
            </a:r>
          </a:p>
          <a:p>
            <a:r>
              <a:rPr lang="en-US" dirty="0"/>
              <a:t>We pass it to the Blackbox functions to know which query is next</a:t>
            </a:r>
          </a:p>
          <a:p>
            <a:r>
              <a:rPr lang="en-US" dirty="0"/>
              <a:t>The statistical model is updated using the new observation</a:t>
            </a:r>
          </a:p>
          <a:p>
            <a:r>
              <a:rPr lang="en-US" dirty="0"/>
              <a:t>We repeat until the max budget is exhausted or we converged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7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minimize the total number of trials</a:t>
            </a:r>
          </a:p>
          <a:p>
            <a:r>
              <a:rPr lang="en-US" dirty="0"/>
              <a:t>We build a surrogate model from the experimental data and we use it to intelligently search the space</a:t>
            </a:r>
          </a:p>
          <a:p>
            <a:r>
              <a:rPr lang="en-US" dirty="0"/>
              <a:t>The idea is we replace the expensive queries to the </a:t>
            </a:r>
            <a:r>
              <a:rPr lang="en-US" dirty="0" err="1"/>
              <a:t>blackbox</a:t>
            </a:r>
            <a:r>
              <a:rPr lang="en-US" dirty="0"/>
              <a:t> functions with cheaper queries to the surrogate statistical model</a:t>
            </a:r>
          </a:p>
          <a:p>
            <a:r>
              <a:rPr lang="en-US" dirty="0"/>
              <a:t>We use both the predictions and the uncertainty of the model while selecting which experiment to perform next</a:t>
            </a:r>
          </a:p>
          <a:p>
            <a:endParaRPr lang="en-US" dirty="0"/>
          </a:p>
          <a:p>
            <a:r>
              <a:rPr lang="en-US" dirty="0"/>
              <a:t>This is a typical BO loop:</a:t>
            </a:r>
          </a:p>
          <a:p>
            <a:r>
              <a:rPr lang="en-US" dirty="0"/>
              <a:t>The are three </a:t>
            </a:r>
            <a:r>
              <a:rPr lang="en-US" dirty="0" err="1"/>
              <a:t>comppnents</a:t>
            </a:r>
            <a:r>
              <a:rPr lang="en-US" dirty="0"/>
              <a:t>:</a:t>
            </a:r>
          </a:p>
          <a:p>
            <a:r>
              <a:rPr lang="en-US" dirty="0"/>
              <a:t>1- The statistical model that can make predictions on unknown inputs and produce uncertainty estimates</a:t>
            </a:r>
          </a:p>
          <a:p>
            <a:r>
              <a:rPr lang="en-US" dirty="0"/>
              <a:t>This gets fed as an input to an acquisition function which tells us what is the utility of a value</a:t>
            </a:r>
          </a:p>
          <a:p>
            <a:r>
              <a:rPr lang="en-US" dirty="0"/>
              <a:t>One we have </a:t>
            </a:r>
            <a:r>
              <a:rPr lang="en-US" dirty="0" err="1"/>
              <a:t>ssuch</a:t>
            </a:r>
            <a:r>
              <a:rPr lang="en-US" dirty="0"/>
              <a:t> utility, we can pick the one that has the highest utility</a:t>
            </a:r>
          </a:p>
          <a:p>
            <a:r>
              <a:rPr lang="en-US" dirty="0"/>
              <a:t>We pass it to the Blackbox functions to know which query is next</a:t>
            </a:r>
          </a:p>
          <a:p>
            <a:r>
              <a:rPr lang="en-US" dirty="0"/>
              <a:t>The statistical model is updated using the new observation</a:t>
            </a:r>
          </a:p>
          <a:p>
            <a:r>
              <a:rPr lang="en-US" dirty="0"/>
              <a:t>We repeat until the max budget is exhausted or we converged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322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717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57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SDN has limitations: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With SDN, we can create rules and push down those rules to the DP, but the rules are limited to fixed number of header fields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I cannot create my own protocol with my header fields, I can’t</a:t>
            </a:r>
          </a:p>
          <a:p>
            <a:pPr marL="1543050" lvl="3" indent="-171450">
              <a:buFontTx/>
              <a:buChar char="-"/>
            </a:pPr>
            <a:r>
              <a:rPr lang="en-US" dirty="0"/>
              <a:t>Example: VXLAN</a:t>
            </a:r>
          </a:p>
          <a:p>
            <a:pPr marL="2000250" lvl="4" indent="-171450">
              <a:buFontTx/>
              <a:buChar char="-"/>
            </a:pPr>
            <a:r>
              <a:rPr lang="en-US" dirty="0"/>
              <a:t>Took years</a:t>
            </a:r>
          </a:p>
          <a:p>
            <a:pPr marL="2000250" lvl="4" indent="-171450">
              <a:buFontTx/>
              <a:buChar char="-"/>
            </a:pPr>
            <a:r>
              <a:rPr lang="en-US" dirty="0"/>
              <a:t>Can be easy if the DP is programmable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The DP has fixed functions 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Implemented by the chip designer and we cannot modify that</a:t>
            </a:r>
          </a:p>
          <a:p>
            <a:pPr marL="914400" lvl="2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3061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695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361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915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376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043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228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848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39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050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3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30254982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79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674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728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1906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7652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540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8530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1307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0115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74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P4 switches are being used in a variety of domains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performed a comprehensive review on the different applications implemented in programmable data plane switches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identified the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EA587-50CC-A640-9F68-2F9929828C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419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5725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31439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0340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501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5613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7433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3300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2555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3276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10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9162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5123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2898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933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53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4128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030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7258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8678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6754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2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3737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1737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785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5750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1144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0995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3790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0554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0370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9866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59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2311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4797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6455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9145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1362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9473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1362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5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35CC-B0B8-C484-85DA-5EAEBA058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2AE39-DD96-789C-9614-0143E9B4C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19842-AFD7-FAAF-9EFC-F42979572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1221-FBB6-449A-9178-6DA17351132B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176C8-8B92-F944-3F7C-FD723BE9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55508-0514-12D0-6333-E8AD0E8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0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E6620-2842-1C1E-7021-26B9B0B9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37C8E-5165-474A-7D2E-BD3D56923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1399A-95CE-E095-E777-2E052E84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3D72-62B1-48C7-8D6D-14A30743B659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0FDB4-95A4-CA3B-8C82-24DDFDAF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9A332-5295-5DCD-D67F-3A0835E1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6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EF94B4-F385-5622-385F-44123000A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B972B-29AC-2C6D-65BC-B40A2BA8D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F5158-FA15-7BC0-A069-CEA0DE27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A207-D048-4E2D-8B64-5C749183FC10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05CC4-5883-C970-F886-3D9A39B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42E74-6370-699F-5FF4-825126BA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66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48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7BED-3E9A-CD0F-B3EF-A8A972D5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CD30-ED34-8226-1E3C-27B6B17B9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A3199-7094-B0DB-014C-C940ADE9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A0DF-61EB-4AB0-9B21-A30CE5CEF191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A786A-C731-9C0E-EEE5-4D725EDB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9A5C5-D882-0306-F4C4-6A3A2D92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2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966A2-7057-C86B-0CFB-D9877F3F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96050-0CF7-B07A-95E9-4CEA107CF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5C6DC-54C0-B859-A735-36C10C88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D011-00C9-474E-8093-137B72B4174C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02994-1C24-9A3B-F2FA-D0C00317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D57B0-A4C8-38EF-6C6B-DFDE4EE6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E1A6-13F2-158A-AB82-B6A18CE6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680EE-FF1D-AA82-D767-A9377473F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56D9A-19EC-ABD2-2DBE-D82A0BCB7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50A7F-72E8-C310-169B-CD941B4F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F283-BCAD-42A9-8E72-72A33EF73D93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091FB-1205-AAFA-02BB-7E1408DF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A91EC-69E0-B7EB-5DD0-0BC3B94D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2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8F1EF-FCE9-8C57-009A-91CBCF89A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5D171-AFD4-8BEA-0344-E0A5EBB8E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D52AD-BCA3-F9F7-14AA-6FBF47F53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DE0D07-6403-B66B-F951-22071A13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43093-FDFD-A1AA-C151-1752B01AD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11CBB-8408-03CA-A08B-3803A2A9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287-4D32-438D-8194-B39E9E7DF08E}" type="datetime1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81D91-A363-F092-F190-68210305E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8BCB89-AA9E-1A75-9C7C-F5F80422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4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AC5D-921D-B81B-BCFF-C581BFFE4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41447F-B662-E772-AC05-F4ADFD63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419F-1944-4474-8221-D4557FA74D92}" type="datetime1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E150C-5E3F-8457-C32C-5D0A3DF78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30C8D-AEDD-7203-D44D-E638A3C3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0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67749-4E66-54DA-5FEF-9ABD6F42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3438-8DC5-49D1-B3F9-0C761C34728B}" type="datetime1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6757-C3FE-79A1-C7C3-5BD06AA2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830C2-3DAD-8B2F-F34A-5F40ABBB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7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9D260-2462-179E-7D9F-C444BEAF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4638E-12AD-AEFB-2631-FF21BA0D1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18B51-417C-4FB2-31BE-A08720FA3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137E-C8DC-7BBC-85B3-463EB228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4571-AF4D-40E7-99F7-CAEE2F0703FD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92ACC-7D0C-CD4E-48C3-E73EDCDA2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52FDB-A05E-C9B4-4184-4A720586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AF48-C3E9-E420-2F92-E3313E136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578D0-4264-D0AE-10BB-CE45B12B9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511-E0F3-3FF3-5D34-5CC14BFFA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01F0C-BD04-54BA-F522-B6FA4D3D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857F-6FB3-461C-BC9B-B8B4DF445DF9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7EF63-AB4D-5CBA-DC5E-FA228BE3E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71366-3EA2-C717-1E3A-4DBD464B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8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C146AA-9665-734B-E40F-096C8BD0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CD288-96C0-6236-68C4-EFA92C105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551D9-DEAF-237F-4F35-8BD73B9B6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DE4AD-FB64-4656-8C46-F250D5ADD031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95592-CFE2-70E6-DB1B-EB5C02A8E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3241B-89B6-923A-75D9-CFD8BE710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4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92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6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6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7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11" Type="http://schemas.openxmlformats.org/officeDocument/2006/relationships/image" Target="../media/image16.emf"/><Relationship Id="rId5" Type="http://schemas.openxmlformats.org/officeDocument/2006/relationships/image" Target="../media/image11.emf"/><Relationship Id="rId10" Type="http://schemas.openxmlformats.org/officeDocument/2006/relationships/image" Target="../media/image170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8.png"/><Relationship Id="rId7" Type="http://schemas.openxmlformats.org/officeDocument/2006/relationships/image" Target="../media/image14.emf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11" Type="http://schemas.openxmlformats.org/officeDocument/2006/relationships/image" Target="../media/image16.emf"/><Relationship Id="rId5" Type="http://schemas.openxmlformats.org/officeDocument/2006/relationships/image" Target="../media/image11.emf"/><Relationship Id="rId10" Type="http://schemas.openxmlformats.org/officeDocument/2006/relationships/image" Target="../media/image170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emf"/><Relationship Id="rId4" Type="http://schemas.openxmlformats.org/officeDocument/2006/relationships/image" Target="../media/image83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emf"/><Relationship Id="rId5" Type="http://schemas.openxmlformats.org/officeDocument/2006/relationships/image" Target="../media/image92.emf"/><Relationship Id="rId4" Type="http://schemas.openxmlformats.org/officeDocument/2006/relationships/image" Target="../media/image90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3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emf"/><Relationship Id="rId5" Type="http://schemas.openxmlformats.org/officeDocument/2006/relationships/image" Target="../media/image92.emf"/><Relationship Id="rId4" Type="http://schemas.openxmlformats.org/officeDocument/2006/relationships/image" Target="../media/image9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6.png"/><Relationship Id="rId7" Type="http://schemas.openxmlformats.org/officeDocument/2006/relationships/image" Target="../media/image93.e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emf"/><Relationship Id="rId5" Type="http://schemas.openxmlformats.org/officeDocument/2006/relationships/image" Target="../media/image92.emf"/><Relationship Id="rId4" Type="http://schemas.openxmlformats.org/officeDocument/2006/relationships/image" Target="../media/image90.emf"/><Relationship Id="rId9" Type="http://schemas.openxmlformats.org/officeDocument/2006/relationships/image" Target="../media/image95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9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;p1">
            <a:extLst>
              <a:ext uri="{FF2B5EF4-FFF2-40B4-BE49-F238E27FC236}">
                <a16:creationId xmlns:a16="http://schemas.microsoft.com/office/drawing/2014/main" id="{6018D08B-3A5B-4255-E3FB-966DD294DD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FC8FB0-A838-FA85-9BBA-BEB3C141A8C4}"/>
              </a:ext>
            </a:extLst>
          </p:cNvPr>
          <p:cNvSpPr txBox="1">
            <a:spLocks/>
          </p:cNvSpPr>
          <p:nvPr/>
        </p:nvSpPr>
        <p:spPr>
          <a:xfrm>
            <a:off x="-15240" y="1085914"/>
            <a:ext cx="12192000" cy="577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Ph.D. Dissertation Defense </a:t>
            </a:r>
          </a:p>
          <a:p>
            <a:pPr algn="ctr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Leveraging Programmable Switches to Enhance the </a:t>
            </a:r>
          </a:p>
          <a:p>
            <a:pPr algn="ctr"/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Performance of Networks: Active and Passive Deployments</a:t>
            </a:r>
          </a:p>
          <a:p>
            <a:pPr algn="ctr"/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Elie Kfoury</a:t>
            </a:r>
          </a:p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Integrated Information Technology Department</a:t>
            </a:r>
          </a:p>
          <a:p>
            <a:pPr algn="ctr"/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College of Engineering and Computing</a:t>
            </a:r>
          </a:p>
          <a:p>
            <a:pPr algn="ctr"/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 May 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5CBBC3-434C-CB3B-0CC6-C3800FA2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48D88-8C4C-B0C7-7EB5-30335FE8E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652" y="55833"/>
            <a:ext cx="1666009" cy="1030081"/>
          </a:xfrm>
          <a:prstGeom prst="rect">
            <a:avLst/>
          </a:prstGeom>
        </p:spPr>
      </p:pic>
      <p:pic>
        <p:nvPicPr>
          <p:cNvPr id="5" name="Picture 2" descr="News and Events - College of Engineering and Computing | University of  South Carolina">
            <a:extLst>
              <a:ext uri="{FF2B5EF4-FFF2-40B4-BE49-F238E27FC236}">
                <a16:creationId xmlns:a16="http://schemas.microsoft.com/office/drawing/2014/main" id="{5EB8816E-4005-D69B-0B76-484486BF4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6" y="292261"/>
            <a:ext cx="1971136" cy="5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987AC3-1446-B897-FE70-95BC82FFA004}"/>
              </a:ext>
            </a:extLst>
          </p:cNvPr>
          <p:cNvCxnSpPr/>
          <p:nvPr/>
        </p:nvCxnSpPr>
        <p:spPr>
          <a:xfrm>
            <a:off x="1584275" y="2715983"/>
            <a:ext cx="902344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7E08866-05E9-261E-2D19-AAEA32469775}"/>
              </a:ext>
            </a:extLst>
          </p:cNvPr>
          <p:cNvSpPr txBox="1"/>
          <p:nvPr/>
        </p:nvSpPr>
        <p:spPr>
          <a:xfrm>
            <a:off x="8463232" y="4622931"/>
            <a:ext cx="35661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Committee Members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- Dr. Elias Bou-Harb 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- Dr. Robert Brookshire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- Dr. John Gerdes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- Dr.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Neset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Hikmet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2192B0-1DA5-AA31-7CDC-FDB92FDE14B8}"/>
              </a:ext>
            </a:extLst>
          </p:cNvPr>
          <p:cNvSpPr txBox="1"/>
          <p:nvPr/>
        </p:nvSpPr>
        <p:spPr>
          <a:xfrm>
            <a:off x="1080369" y="5002645"/>
            <a:ext cx="32702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dvisor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- Dr. Jorge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Crichigno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247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Issues in Networks Today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825858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10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Three main issues affecting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the performance of networks today:</a:t>
            </a: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749789" lvl="1" indent="-457189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Networks are dominated by under/over buffered routers/switches</a:t>
            </a:r>
          </a:p>
          <a:p>
            <a:pPr marL="749789" lvl="1" indent="-457189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Routers/switches configured with best-effort quality of service (heterogeneous traffic being mixed without any QoS measures)</a:t>
            </a:r>
          </a:p>
          <a:p>
            <a:pPr marL="749789" lvl="1" indent="-457189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CPU-based middlebox servers inducing latency and jitter and not keeping up with high traffic rates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8FBF6D-8452-3680-C799-A6CC1AC8902A}"/>
              </a:ext>
            </a:extLst>
          </p:cNvPr>
          <p:cNvSpPr/>
          <p:nvPr/>
        </p:nvSpPr>
        <p:spPr>
          <a:xfrm>
            <a:off x="1986786" y="5880382"/>
            <a:ext cx="2384045" cy="464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7AEC9-05BE-B141-C2C5-3F3D6A040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89" y="3744100"/>
            <a:ext cx="3448657" cy="2255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C622AA-E4AD-0E30-B4EA-54674D942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350" y="3298331"/>
            <a:ext cx="3424759" cy="2556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05BC7C-4DD8-4BA2-1382-FE2E001BD3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4265" y="4079382"/>
            <a:ext cx="2082750" cy="177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053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Issues of Middleboxes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761273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100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The trend lately has been moving towards implementing middleboxes in servers 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Network Function Virtualization (NFVs)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While this </a:t>
            </a:r>
            <a:r>
              <a:rPr lang="en-US" sz="2200" dirty="0"/>
              <a:t>shift accelerated innovation, it induced performance issues (e.g., delay, jitter)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Operating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systems’ scheduling delays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Interrupt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processing latency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Other low-level OS functions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3895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PDP Challenges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364732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101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434641-7F13-EE87-3637-57E0459217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5"/>
          <a:stretch/>
        </p:blipFill>
        <p:spPr>
          <a:xfrm>
            <a:off x="2771775" y="1028699"/>
            <a:ext cx="5999333" cy="562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5810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Switches Deployment Challenges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799453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102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Data plane programmability knowledge by operators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Operators only configure legacy devices (e.g., modify routing configuration, updating ACL)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Programming P4 targets is complex</a:t>
            </a:r>
            <a:r>
              <a:rPr lang="en-US" sz="1800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Cost of replacing the existing infrastructure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Significant costs, time, and efforts spent in building the network and the existing equipment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Replacing these devices with P4 switches would incur significant costs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Vendor support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support in legacy devices is readily available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P4 switches are </a:t>
            </a:r>
            <a:r>
              <a:rPr lang="en-US" sz="1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whiteboxes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with little to no support from vendors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Network disruption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P4 programs might be potential sources of packet-processing error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Bugs can lead to network </a:t>
            </a:r>
            <a:r>
              <a:rPr lang="en-US" sz="1800" dirty="0"/>
              <a:t>disruption, affecting the availability of the services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F81F34-93EC-4CED-8AC2-0CD09B8EEEEB}"/>
              </a:ext>
            </a:extLst>
          </p:cNvPr>
          <p:cNvSpPr txBox="1"/>
          <p:nvPr/>
        </p:nvSpPr>
        <p:spPr>
          <a:xfrm>
            <a:off x="597550" y="5968999"/>
            <a:ext cx="114189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6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switch.p4 program, which contains the standard switch capabilities, has more than 10</a:t>
            </a:r>
            <a:r>
              <a:rPr lang="en-US" sz="16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paths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1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2562525"/>
            <a:ext cx="121920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2667" b="1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cs typeface="Arial"/>
                <a:sym typeface="Arial"/>
              </a:rPr>
              <a:t>Performance </a:t>
            </a:r>
            <a:r>
              <a:rPr lang="en-US" sz="2667" b="1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</a:rPr>
              <a:t>Problem #1: </a:t>
            </a:r>
          </a:p>
          <a:p>
            <a:pPr algn="ctr" defTabSz="457189">
              <a:defRPr/>
            </a:pPr>
            <a:r>
              <a:rPr lang="en-US" sz="2667" b="1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</a:rPr>
              <a:t>Under/over Buffered Networks</a:t>
            </a:r>
            <a:endParaRPr lang="en-US" sz="2667" b="1">
              <a:solidFill>
                <a:prstClr val="black">
                  <a:lumMod val="65000"/>
                  <a:lumOff val="35000"/>
                </a:prstClr>
              </a:solidFill>
              <a:latin typeface="Avenir Next" panose="020B0503020202020204" pitchFamily="34" charset="0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11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3A247-F1E4-4C48-A812-EE16BAAE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6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CB3186F-B608-F279-25B2-800E25D5D08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5381714" y="4368800"/>
            <a:ext cx="207118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Size Problem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433098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12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Routers and switches have a memory referred to as packet buffer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size of the buffer impacts the network performance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Large buffers 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TCP keeps the buffer full 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excessive delays, Bufferbloat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026B5A-C7F9-3FC1-5F11-8DF9CE7CD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10983" y="4083050"/>
            <a:ext cx="419100" cy="571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3908A8-90D1-0630-18A5-4A385DFE0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903" y="4083050"/>
            <a:ext cx="419100" cy="5715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A61C2E-FFEA-6FD3-835E-1A2EA3E7BB79}"/>
              </a:ext>
            </a:extLst>
          </p:cNvPr>
          <p:cNvCxnSpPr>
            <a:cxnSpLocks/>
            <a:stCxn id="17" idx="1"/>
          </p:cNvCxnSpPr>
          <p:nvPr/>
        </p:nvCxnSpPr>
        <p:spPr>
          <a:xfrm>
            <a:off x="3630083" y="4368800"/>
            <a:ext cx="1428751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E530465-2F9A-4751-DCE7-23C5638AB93A}"/>
              </a:ext>
            </a:extLst>
          </p:cNvPr>
          <p:cNvSpPr/>
          <p:nvPr/>
        </p:nvSpPr>
        <p:spPr>
          <a:xfrm>
            <a:off x="4529667" y="3841313"/>
            <a:ext cx="1536668" cy="90848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593BCFF-FA1F-5298-A577-1A9087683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1" y="4076976"/>
            <a:ext cx="1275260" cy="355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22CADF-9196-ED12-A910-590ED5AC2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125" y="3746781"/>
            <a:ext cx="241300" cy="3612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4BDE50C-003A-4E27-A99A-D8ED6BB966A7}"/>
              </a:ext>
            </a:extLst>
          </p:cNvPr>
          <p:cNvSpPr txBox="1"/>
          <p:nvPr/>
        </p:nvSpPr>
        <p:spPr>
          <a:xfrm>
            <a:off x="4465123" y="3492499"/>
            <a:ext cx="10128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/>
              <a:t>Buffer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E555F61-F1A8-8006-BEB1-983C17D888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7607" y="3934882"/>
            <a:ext cx="241300" cy="4191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DAE7ADE-68B6-2289-01AD-2BA7E16D36C1}"/>
              </a:ext>
            </a:extLst>
          </p:cNvPr>
          <p:cNvSpPr txBox="1"/>
          <p:nvPr/>
        </p:nvSpPr>
        <p:spPr>
          <a:xfrm>
            <a:off x="6015535" y="3613427"/>
            <a:ext cx="164632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/>
              <a:t>Bottleneck link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AAB9CB4-22EC-8F5D-5923-88FD22808758}"/>
              </a:ext>
            </a:extLst>
          </p:cNvPr>
          <p:cNvCxnSpPr>
            <a:cxnSpLocks/>
          </p:cNvCxnSpPr>
          <p:nvPr/>
        </p:nvCxnSpPr>
        <p:spPr>
          <a:xfrm>
            <a:off x="4529667" y="4749801"/>
            <a:ext cx="768333" cy="527047"/>
          </a:xfrm>
          <a:prstGeom prst="line">
            <a:avLst/>
          </a:prstGeom>
          <a:ln w="3175"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DB280D-9267-74C0-1627-8213D9A1DE24}"/>
              </a:ext>
            </a:extLst>
          </p:cNvPr>
          <p:cNvCxnSpPr>
            <a:cxnSpLocks/>
          </p:cNvCxnSpPr>
          <p:nvPr/>
        </p:nvCxnSpPr>
        <p:spPr>
          <a:xfrm flipH="1">
            <a:off x="5324475" y="4756031"/>
            <a:ext cx="741860" cy="520816"/>
          </a:xfrm>
          <a:prstGeom prst="line">
            <a:avLst/>
          </a:prstGeom>
          <a:ln w="3175"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08175F8-D525-7779-E0FB-174C1A57C0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6701" y="5016498"/>
            <a:ext cx="584200" cy="5207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42E18DF-A540-1315-BF33-8E52BE150C81}"/>
              </a:ext>
            </a:extLst>
          </p:cNvPr>
          <p:cNvSpPr txBox="1"/>
          <p:nvPr/>
        </p:nvSpPr>
        <p:spPr>
          <a:xfrm>
            <a:off x="5005900" y="5483439"/>
            <a:ext cx="10128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/>
              <a:t>Router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D75E980-73F0-1D09-D455-BD6B6FAB6CA3}"/>
              </a:ext>
            </a:extLst>
          </p:cNvPr>
          <p:cNvCxnSpPr/>
          <p:nvPr/>
        </p:nvCxnSpPr>
        <p:spPr>
          <a:xfrm>
            <a:off x="4734985" y="4523005"/>
            <a:ext cx="1239276" cy="0"/>
          </a:xfrm>
          <a:prstGeom prst="straightConnector1">
            <a:avLst/>
          </a:prstGeom>
          <a:ln w="3175">
            <a:headEnd type="arrow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E0F69BB-4BD7-890F-27B7-C23F9EDE1019}"/>
              </a:ext>
            </a:extLst>
          </p:cNvPr>
          <p:cNvSpPr txBox="1"/>
          <p:nvPr/>
        </p:nvSpPr>
        <p:spPr>
          <a:xfrm>
            <a:off x="5066440" y="4484626"/>
            <a:ext cx="663304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/>
              <a:t>200ms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E742FF0-B50E-7767-3002-D2C41E165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5892" y="4141165"/>
            <a:ext cx="228600" cy="2159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E3EDD71-B44C-E72E-FA6E-5E7A9BC10A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5287" y="4141165"/>
            <a:ext cx="228600" cy="2159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D2AC649B-6A1C-80EC-CA17-B0E6969ABFA1}"/>
              </a:ext>
            </a:extLst>
          </p:cNvPr>
          <p:cNvSpPr txBox="1"/>
          <p:nvPr/>
        </p:nvSpPr>
        <p:spPr>
          <a:xfrm>
            <a:off x="7207649" y="4591487"/>
            <a:ext cx="10128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Receivers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154A45A-8F2C-CF9D-914C-BF25758ECD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6764" y="4159741"/>
            <a:ext cx="228600" cy="2159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C894D0-B006-5A37-0784-80D390EC97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5292" y="4159741"/>
            <a:ext cx="228600" cy="2159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4B404DB-78A5-8AF6-CC75-9C759AA803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6200" y="4159741"/>
            <a:ext cx="228600" cy="2159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E4FA230-AF48-1E2E-A246-214229025C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6155" y="4159741"/>
            <a:ext cx="228600" cy="215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99062B-8C68-F1BC-4B73-BABFEFBA9785}"/>
              </a:ext>
            </a:extLst>
          </p:cNvPr>
          <p:cNvSpPr/>
          <p:nvPr/>
        </p:nvSpPr>
        <p:spPr>
          <a:xfrm>
            <a:off x="6237221" y="4279626"/>
            <a:ext cx="331235" cy="1740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9CA6B1B-3CD3-BFAB-9252-7591B8B2496B}"/>
              </a:ext>
            </a:extLst>
          </p:cNvPr>
          <p:cNvSpPr/>
          <p:nvPr/>
        </p:nvSpPr>
        <p:spPr>
          <a:xfrm>
            <a:off x="6648092" y="4279626"/>
            <a:ext cx="331235" cy="1740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F9A3CB-6643-701F-3BF8-52CB000C18A5}"/>
              </a:ext>
            </a:extLst>
          </p:cNvPr>
          <p:cNvSpPr txBox="1"/>
          <p:nvPr/>
        </p:nvSpPr>
        <p:spPr>
          <a:xfrm>
            <a:off x="6113341" y="4558515"/>
            <a:ext cx="106606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/>
              <a:t>Delay &gt; 200ms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D87F340-966B-7F7E-8018-D64D713A986E}"/>
              </a:ext>
            </a:extLst>
          </p:cNvPr>
          <p:cNvSpPr/>
          <p:nvPr/>
        </p:nvSpPr>
        <p:spPr>
          <a:xfrm rot="5400000">
            <a:off x="6575711" y="4275747"/>
            <a:ext cx="60959" cy="531076"/>
          </a:xfrm>
          <a:prstGeom prst="rightBrac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7FA986-090B-9D66-4C4A-5D8F3A5F1952}"/>
              </a:ext>
            </a:extLst>
          </p:cNvPr>
          <p:cNvSpPr txBox="1"/>
          <p:nvPr/>
        </p:nvSpPr>
        <p:spPr>
          <a:xfrm>
            <a:off x="3035313" y="4591487"/>
            <a:ext cx="10128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Senders</a:t>
            </a:r>
          </a:p>
        </p:txBody>
      </p:sp>
    </p:spTree>
    <p:extLst>
      <p:ext uri="{BB962C8B-B14F-4D97-AF65-F5344CB8AC3E}">
        <p14:creationId xmlns:p14="http://schemas.microsoft.com/office/powerpoint/2010/main" val="250390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CB3186F-B608-F279-25B2-800E25D5D08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5381714" y="4368800"/>
            <a:ext cx="2071189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Size Problem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433098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13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Routers and switches have a memory referred to as packet buffer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size of the buffer impacts the network performance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Large buffers 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TCP keeps the buffer full 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excessive delays, Bufferbloat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Small buffers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packet drops </a:t>
            </a:r>
            <a:r>
              <a:rPr lang="en-US" sz="2200" dirty="0">
                <a:sym typeface="Wingdings" panose="05000000000000000000" pitchFamily="2" charset="2"/>
              </a:rPr>
              <a:t> sender slows down  </a:t>
            </a:r>
            <a:r>
              <a:rPr lang="en-US" sz="2200" dirty="0"/>
              <a:t>low link utilization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026B5A-C7F9-3FC1-5F11-8DF9CE7CD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10983" y="4083050"/>
            <a:ext cx="419100" cy="5715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A61C2E-FFEA-6FD3-835E-1A2EA3E7BB79}"/>
              </a:ext>
            </a:extLst>
          </p:cNvPr>
          <p:cNvCxnSpPr>
            <a:cxnSpLocks/>
            <a:stCxn id="17" idx="1"/>
          </p:cNvCxnSpPr>
          <p:nvPr/>
        </p:nvCxnSpPr>
        <p:spPr>
          <a:xfrm>
            <a:off x="3630083" y="4368800"/>
            <a:ext cx="1428751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E530465-2F9A-4751-DCE7-23C5638AB93A}"/>
              </a:ext>
            </a:extLst>
          </p:cNvPr>
          <p:cNvSpPr/>
          <p:nvPr/>
        </p:nvSpPr>
        <p:spPr>
          <a:xfrm>
            <a:off x="5030571" y="3841313"/>
            <a:ext cx="624988" cy="90848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593BCFF-FA1F-5298-A577-1A9087683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233" y="4076976"/>
            <a:ext cx="430252" cy="355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22CADF-9196-ED12-A910-590ED5AC2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669" y="3746781"/>
            <a:ext cx="241300" cy="3612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4BDE50C-003A-4E27-A99A-D8ED6BB966A7}"/>
              </a:ext>
            </a:extLst>
          </p:cNvPr>
          <p:cNvSpPr txBox="1"/>
          <p:nvPr/>
        </p:nvSpPr>
        <p:spPr>
          <a:xfrm>
            <a:off x="4706667" y="3492499"/>
            <a:ext cx="10128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/>
              <a:t>Buffer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E555F61-F1A8-8006-BEB1-983C17D888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7607" y="3934882"/>
            <a:ext cx="241300" cy="4191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DAE7ADE-68B6-2289-01AD-2BA7E16D36C1}"/>
              </a:ext>
            </a:extLst>
          </p:cNvPr>
          <p:cNvSpPr txBox="1"/>
          <p:nvPr/>
        </p:nvSpPr>
        <p:spPr>
          <a:xfrm>
            <a:off x="6015535" y="3613427"/>
            <a:ext cx="164632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/>
              <a:t>Bottleneck link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AAB9CB4-22EC-8F5D-5923-88FD22808758}"/>
              </a:ext>
            </a:extLst>
          </p:cNvPr>
          <p:cNvCxnSpPr>
            <a:cxnSpLocks/>
          </p:cNvCxnSpPr>
          <p:nvPr/>
        </p:nvCxnSpPr>
        <p:spPr>
          <a:xfrm>
            <a:off x="5030571" y="4739700"/>
            <a:ext cx="267429" cy="537147"/>
          </a:xfrm>
          <a:prstGeom prst="line">
            <a:avLst/>
          </a:prstGeom>
          <a:ln w="3175"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DB280D-9267-74C0-1627-8213D9A1DE24}"/>
              </a:ext>
            </a:extLst>
          </p:cNvPr>
          <p:cNvCxnSpPr>
            <a:cxnSpLocks/>
          </p:cNvCxnSpPr>
          <p:nvPr/>
        </p:nvCxnSpPr>
        <p:spPr>
          <a:xfrm flipH="1">
            <a:off x="5324475" y="4739700"/>
            <a:ext cx="330996" cy="537147"/>
          </a:xfrm>
          <a:prstGeom prst="line">
            <a:avLst/>
          </a:prstGeom>
          <a:ln w="3175"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08175F8-D525-7779-E0FB-174C1A57C0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6701" y="5016498"/>
            <a:ext cx="584200" cy="520700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D75E980-73F0-1D09-D455-BD6B6FAB6CA3}"/>
              </a:ext>
            </a:extLst>
          </p:cNvPr>
          <p:cNvCxnSpPr>
            <a:cxnSpLocks/>
          </p:cNvCxnSpPr>
          <p:nvPr/>
        </p:nvCxnSpPr>
        <p:spPr>
          <a:xfrm>
            <a:off x="5131394" y="4523005"/>
            <a:ext cx="410188" cy="0"/>
          </a:xfrm>
          <a:prstGeom prst="straightConnector1">
            <a:avLst/>
          </a:prstGeom>
          <a:ln w="3175">
            <a:headEnd type="arrow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E0F69BB-4BD7-890F-27B7-C23F9EDE1019}"/>
              </a:ext>
            </a:extLst>
          </p:cNvPr>
          <p:cNvSpPr txBox="1"/>
          <p:nvPr/>
        </p:nvSpPr>
        <p:spPr>
          <a:xfrm>
            <a:off x="5109980" y="4529237"/>
            <a:ext cx="51171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/>
              <a:t>1ms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E742FF0-B50E-7767-3002-D2C41E165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1488" y="4141165"/>
            <a:ext cx="228600" cy="2159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E3EDD71-B44C-E72E-FA6E-5E7A9BC10A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5479" y="4141165"/>
            <a:ext cx="228600" cy="2159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E4F340C-A471-75AC-BCAD-6C6BF5872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43914" flipH="1">
            <a:off x="4922463" y="4315367"/>
            <a:ext cx="241300" cy="38887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7A5A13A-46C3-6793-ADD2-9562FF6FA262}"/>
              </a:ext>
            </a:extLst>
          </p:cNvPr>
          <p:cNvSpPr txBox="1"/>
          <p:nvPr/>
        </p:nvSpPr>
        <p:spPr>
          <a:xfrm>
            <a:off x="4556537" y="4377400"/>
            <a:ext cx="1646328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/>
              <a:t>Drop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B5D1858-77A1-141D-6568-EB7DEBB75DE5}"/>
              </a:ext>
            </a:extLst>
          </p:cNvPr>
          <p:cNvSpPr/>
          <p:nvPr/>
        </p:nvSpPr>
        <p:spPr>
          <a:xfrm>
            <a:off x="4731870" y="4688874"/>
            <a:ext cx="146869" cy="146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E9BADAF-89CB-3269-7C8D-CF8DD8F36605}"/>
              </a:ext>
            </a:extLst>
          </p:cNvPr>
          <p:cNvSpPr txBox="1"/>
          <p:nvPr/>
        </p:nvSpPr>
        <p:spPr>
          <a:xfrm>
            <a:off x="7207649" y="4591487"/>
            <a:ext cx="10128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Receivers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8FEB436E-ABB5-3A27-926F-121BF1D4E927}"/>
              </a:ext>
            </a:extLst>
          </p:cNvPr>
          <p:cNvSpPr/>
          <p:nvPr/>
        </p:nvSpPr>
        <p:spPr>
          <a:xfrm rot="5400000">
            <a:off x="6406500" y="4332757"/>
            <a:ext cx="67177" cy="411297"/>
          </a:xfrm>
          <a:prstGeom prst="rightBrac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F6D1E2-EDD9-6457-9DDA-06CC56D81543}"/>
              </a:ext>
            </a:extLst>
          </p:cNvPr>
          <p:cNvSpPr txBox="1"/>
          <p:nvPr/>
        </p:nvSpPr>
        <p:spPr>
          <a:xfrm>
            <a:off x="6004106" y="4559272"/>
            <a:ext cx="106606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/>
              <a:t>Delay ~ 1ms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AAE4C2-7C44-02A6-F540-23F4E21EC951}"/>
              </a:ext>
            </a:extLst>
          </p:cNvPr>
          <p:cNvSpPr/>
          <p:nvPr/>
        </p:nvSpPr>
        <p:spPr>
          <a:xfrm>
            <a:off x="4754228" y="4710406"/>
            <a:ext cx="146869" cy="146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A04062F-07DE-123F-C3BC-787530A79139}"/>
              </a:ext>
            </a:extLst>
          </p:cNvPr>
          <p:cNvSpPr/>
          <p:nvPr/>
        </p:nvSpPr>
        <p:spPr>
          <a:xfrm>
            <a:off x="4784735" y="4735239"/>
            <a:ext cx="146869" cy="146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C6074C7-0C78-B1F8-A941-6129D4206EEE}"/>
              </a:ext>
            </a:extLst>
          </p:cNvPr>
          <p:cNvCxnSpPr>
            <a:cxnSpLocks/>
          </p:cNvCxnSpPr>
          <p:nvPr/>
        </p:nvCxnSpPr>
        <p:spPr>
          <a:xfrm>
            <a:off x="5655471" y="4368800"/>
            <a:ext cx="200063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23908A8-90D1-0630-18A5-4A385DFE0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903" y="4083050"/>
            <a:ext cx="419100" cy="5715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0A7E43E-71D0-7ABD-C93E-D23D0B8C62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2452" y="4156394"/>
            <a:ext cx="228600" cy="2159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54FF5A-D054-32B4-0E77-BD3735148B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5289" y="4251363"/>
            <a:ext cx="228600" cy="2159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6985BCE-6DE8-9D39-A2B9-32DDF29F40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3087" y="4251363"/>
            <a:ext cx="228600" cy="215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546C47-CED3-7010-322F-326AD096BE32}"/>
              </a:ext>
            </a:extLst>
          </p:cNvPr>
          <p:cNvSpPr txBox="1"/>
          <p:nvPr/>
        </p:nvSpPr>
        <p:spPr>
          <a:xfrm>
            <a:off x="5005900" y="5483439"/>
            <a:ext cx="10128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/>
              <a:t>Router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2D698-7CD3-2518-5804-781F1F378D28}"/>
              </a:ext>
            </a:extLst>
          </p:cNvPr>
          <p:cNvSpPr txBox="1"/>
          <p:nvPr/>
        </p:nvSpPr>
        <p:spPr>
          <a:xfrm>
            <a:off x="3035313" y="4591487"/>
            <a:ext cx="10128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Senders</a:t>
            </a:r>
          </a:p>
        </p:txBody>
      </p:sp>
    </p:spTree>
    <p:extLst>
      <p:ext uri="{BB962C8B-B14F-4D97-AF65-F5344CB8AC3E}">
        <p14:creationId xmlns:p14="http://schemas.microsoft.com/office/powerpoint/2010/main" val="297727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Sizing Rules: BDP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53483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14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1EDAAD2-235B-4BA9-82E4-729A161D1B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550" y="1028701"/>
                <a:ext cx="10545372" cy="4800599"/>
              </a:xfrm>
              <a:prstGeom prst="rect">
                <a:avLst/>
              </a:prstGeom>
            </p:spPr>
            <p:txBody>
              <a:bodyPr vert="horz" lIns="0" tIns="60960" rIns="0" bIns="60960" rtlCol="0">
                <a:normAutofit/>
              </a:bodyPr>
              <a:lstStyle>
                <a:lvl1pPr marL="68580" indent="-68580" algn="just" defTabSz="685800" rtl="0" eaLnBrk="1" latinLnBrk="0" hangingPunct="1">
                  <a:lnSpc>
                    <a:spcPct val="10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6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28803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3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42519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56235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69951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7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82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97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12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27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92093" indent="-292093" defTabSz="914377">
                  <a:spcBef>
                    <a:spcPts val="300"/>
                  </a:spcBef>
                  <a:spcAft>
                    <a:spcPts val="3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General rule-of-thumb</a:t>
                </a:r>
                <a:r>
                  <a:rPr lang="en-US" sz="2400" baseline="30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1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bandwidth-delay product (older rule)</a:t>
                </a:r>
                <a:endParaRPr lang="en-US" sz="2400" baseline="300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:pPr marL="635492" lvl="1" indent="-34289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𝑅𝑇𝑇</m:t>
                    </m:r>
                  </m:oMath>
                </a14:m>
                <a:endParaRPr lang="ar-LB" sz="2200" i="1" dirty="0"/>
              </a:p>
              <a:p>
                <a:pPr marL="635492" lvl="1" indent="-34289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 is the capacity of the link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𝑅𝑇𝑇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is the average round-trip time</a:t>
                </a:r>
              </a:p>
              <a:p>
                <a:pPr marL="292093" indent="-292093" defTabSz="914377">
                  <a:spcBef>
                    <a:spcPts val="300"/>
                  </a:spcBef>
                  <a:spcAft>
                    <a:spcPts val="3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𝐺𝑏𝑝𝑠</m:t>
                    </m:r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𝑅𝑇𝑇</m:t>
                    </m:r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𝑚𝑠</m:t>
                    </m:r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=6</m:t>
                    </m:r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MB</m:t>
                    </m:r>
                  </m:oMath>
                </a14:m>
                <a:endParaRPr 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1EDAAD2-235B-4BA9-82E4-729A161D1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0" y="1028701"/>
                <a:ext cx="10545372" cy="4800599"/>
              </a:xfrm>
              <a:prstGeom prst="rect">
                <a:avLst/>
              </a:prstGeom>
              <a:blipFill>
                <a:blip r:embed="rId3"/>
                <a:stretch>
                  <a:fillRect l="-1618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F62529-3460-63E9-F0D2-7FEF734F6EE2}"/>
              </a:ext>
            </a:extLst>
          </p:cNvPr>
          <p:cNvCxnSpPr>
            <a:cxnSpLocks/>
          </p:cNvCxnSpPr>
          <p:nvPr/>
        </p:nvCxnSpPr>
        <p:spPr>
          <a:xfrm>
            <a:off x="5489664" y="4368800"/>
            <a:ext cx="2071189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1A4BBD7-F4CE-1BA2-D0F4-D9EE1E716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210983" y="4083050"/>
            <a:ext cx="419100" cy="5715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E39BA6-8C33-3C6D-EDD2-99BD3C511414}"/>
              </a:ext>
            </a:extLst>
          </p:cNvPr>
          <p:cNvCxnSpPr>
            <a:cxnSpLocks/>
            <a:stCxn id="5" idx="1"/>
          </p:cNvCxnSpPr>
          <p:nvPr/>
        </p:nvCxnSpPr>
        <p:spPr>
          <a:xfrm>
            <a:off x="3630083" y="4368800"/>
            <a:ext cx="1428751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A56ADEF-9D17-C510-371F-14137940CAAC}"/>
              </a:ext>
            </a:extLst>
          </p:cNvPr>
          <p:cNvSpPr/>
          <p:nvPr/>
        </p:nvSpPr>
        <p:spPr>
          <a:xfrm>
            <a:off x="4750698" y="3841313"/>
            <a:ext cx="1198486" cy="90848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AAAA9E-BB0E-DD4B-5DEF-78FEAAFB2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5188" y="4076976"/>
            <a:ext cx="1021912" cy="355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200F52-FBD7-1DC4-770B-D0D56C107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557" y="3896782"/>
            <a:ext cx="241300" cy="2215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601510-EB51-D5EC-FB4F-1DC4E0537472}"/>
              </a:ext>
            </a:extLst>
          </p:cNvPr>
          <p:cNvSpPr txBox="1"/>
          <p:nvPr/>
        </p:nvSpPr>
        <p:spPr>
          <a:xfrm>
            <a:off x="6123485" y="3575327"/>
            <a:ext cx="164632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/>
              <a:t>Bottleneck link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E944C1-AA57-CE45-885B-E3C5C51005BF}"/>
              </a:ext>
            </a:extLst>
          </p:cNvPr>
          <p:cNvCxnSpPr>
            <a:cxnSpLocks/>
          </p:cNvCxnSpPr>
          <p:nvPr/>
        </p:nvCxnSpPr>
        <p:spPr>
          <a:xfrm>
            <a:off x="4750698" y="4749801"/>
            <a:ext cx="573777" cy="500855"/>
          </a:xfrm>
          <a:prstGeom prst="line">
            <a:avLst/>
          </a:prstGeom>
          <a:ln w="3175"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CBE55E-24DB-B675-6A3B-B8DE12E62856}"/>
              </a:ext>
            </a:extLst>
          </p:cNvPr>
          <p:cNvCxnSpPr>
            <a:cxnSpLocks/>
          </p:cNvCxnSpPr>
          <p:nvPr/>
        </p:nvCxnSpPr>
        <p:spPr>
          <a:xfrm flipH="1">
            <a:off x="5324475" y="4749801"/>
            <a:ext cx="624709" cy="527046"/>
          </a:xfrm>
          <a:prstGeom prst="line">
            <a:avLst/>
          </a:prstGeom>
          <a:ln w="3175"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8B49A40-6723-100D-5F26-CBB1269F8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6701" y="5016498"/>
            <a:ext cx="584200" cy="5207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94A886-F5D3-8A4E-9751-41D10721059C}"/>
              </a:ext>
            </a:extLst>
          </p:cNvPr>
          <p:cNvCxnSpPr>
            <a:cxnSpLocks/>
          </p:cNvCxnSpPr>
          <p:nvPr/>
        </p:nvCxnSpPr>
        <p:spPr>
          <a:xfrm>
            <a:off x="4894263" y="4523005"/>
            <a:ext cx="982837" cy="0"/>
          </a:xfrm>
          <a:prstGeom prst="straightConnector1">
            <a:avLst/>
          </a:prstGeom>
          <a:ln w="3175">
            <a:headEnd type="arrow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F58C3F-D5CC-6929-5B28-84F19C708D79}"/>
              </a:ext>
            </a:extLst>
          </p:cNvPr>
          <p:cNvSpPr txBox="1"/>
          <p:nvPr/>
        </p:nvSpPr>
        <p:spPr>
          <a:xfrm>
            <a:off x="5125822" y="4491137"/>
            <a:ext cx="591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6MB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F89C49-1A40-F765-015F-7E22A9C77526}"/>
              </a:ext>
            </a:extLst>
          </p:cNvPr>
          <p:cNvSpPr txBox="1"/>
          <p:nvPr/>
        </p:nvSpPr>
        <p:spPr>
          <a:xfrm>
            <a:off x="3035313" y="4591487"/>
            <a:ext cx="10128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Senders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188A85-EE55-F7FE-79E4-D2F46F719229}"/>
              </a:ext>
            </a:extLst>
          </p:cNvPr>
          <p:cNvSpPr txBox="1"/>
          <p:nvPr/>
        </p:nvSpPr>
        <p:spPr>
          <a:xfrm>
            <a:off x="7207649" y="4591487"/>
            <a:ext cx="10128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Receivers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F0FC58-A199-5BA9-96DD-98E5E0ABBB3E}"/>
              </a:ext>
            </a:extLst>
          </p:cNvPr>
          <p:cNvCxnSpPr>
            <a:cxnSpLocks/>
          </p:cNvCxnSpPr>
          <p:nvPr/>
        </p:nvCxnSpPr>
        <p:spPr>
          <a:xfrm>
            <a:off x="5949184" y="4368800"/>
            <a:ext cx="170691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C67A3A15-6C50-EB31-E61F-C724073B2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903" y="4083050"/>
            <a:ext cx="419100" cy="5715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4D875CF-3AEF-76A0-5A69-DBC3B52468FF}"/>
              </a:ext>
            </a:extLst>
          </p:cNvPr>
          <p:cNvSpPr txBox="1"/>
          <p:nvPr/>
        </p:nvSpPr>
        <p:spPr>
          <a:xfrm>
            <a:off x="5005900" y="5483439"/>
            <a:ext cx="10128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Router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4284DF-9AEE-74E6-6BAF-5117EDF9738A}"/>
                  </a:ext>
                </a:extLst>
              </p:cNvPr>
              <p:cNvSpPr txBox="1"/>
              <p:nvPr/>
            </p:nvSpPr>
            <p:spPr>
              <a:xfrm>
                <a:off x="5489664" y="4080368"/>
                <a:ext cx="1646328" cy="318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67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67" i="1" dirty="0" smtClean="0">
                          <a:latin typeface="Cambria Math" panose="02040503050406030204" pitchFamily="18" charset="0"/>
                        </a:rPr>
                        <m:t>𝐺𝑏𝑝𝑠</m:t>
                      </m:r>
                    </m:oMath>
                  </m:oMathPara>
                </a14:m>
                <a:endParaRPr lang="en-US" sz="1467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4284DF-9AEE-74E6-6BAF-5117EDF97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664" y="4080368"/>
                <a:ext cx="1646328" cy="318100"/>
              </a:xfrm>
              <a:prstGeom prst="rect">
                <a:avLst/>
              </a:prstGeom>
              <a:blipFill>
                <a:blip r:embed="rId9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9712614-9F2C-90FD-0115-7BC9C2E1EF88}"/>
                  </a:ext>
                </a:extLst>
              </p:cNvPr>
              <p:cNvSpPr txBox="1"/>
              <p:nvPr/>
            </p:nvSpPr>
            <p:spPr>
              <a:xfrm>
                <a:off x="4591080" y="6045994"/>
                <a:ext cx="161379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𝑅𝑇𝑇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 = 50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9712614-9F2C-90FD-0115-7BC9C2E1E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80" y="6045994"/>
                <a:ext cx="161379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5164C62D-2887-D87D-4740-3309B1B9E2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9388" y="4159741"/>
            <a:ext cx="228600" cy="2159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38A4048-2A82-4BE4-65EA-CF1ED646EB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0296" y="4159741"/>
            <a:ext cx="228600" cy="2159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02E46F9-04B9-59FB-70C2-5E70D097A6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0251" y="4159741"/>
            <a:ext cx="228600" cy="215900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12D8E20-9FD7-7360-9844-C39324320552}"/>
              </a:ext>
            </a:extLst>
          </p:cNvPr>
          <p:cNvCxnSpPr>
            <a:cxnSpLocks/>
          </p:cNvCxnSpPr>
          <p:nvPr/>
        </p:nvCxnSpPr>
        <p:spPr>
          <a:xfrm>
            <a:off x="5324475" y="5794533"/>
            <a:ext cx="161448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E656AD3-81E8-028F-1331-5D39CB4ACE8C}"/>
              </a:ext>
            </a:extLst>
          </p:cNvPr>
          <p:cNvCxnSpPr>
            <a:cxnSpLocks/>
          </p:cNvCxnSpPr>
          <p:nvPr/>
        </p:nvCxnSpPr>
        <p:spPr>
          <a:xfrm>
            <a:off x="5298000" y="5994558"/>
            <a:ext cx="1640963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 60">
            <a:extLst>
              <a:ext uri="{FF2B5EF4-FFF2-40B4-BE49-F238E27FC236}">
                <a16:creationId xmlns:a16="http://schemas.microsoft.com/office/drawing/2014/main" id="{62467628-ED91-6607-180F-E227DF5AC802}"/>
              </a:ext>
            </a:extLst>
          </p:cNvPr>
          <p:cNvSpPr/>
          <p:nvPr/>
        </p:nvSpPr>
        <p:spPr>
          <a:xfrm>
            <a:off x="6610351" y="5794779"/>
            <a:ext cx="597298" cy="199779"/>
          </a:xfrm>
          <a:prstGeom prst="arc">
            <a:avLst>
              <a:gd name="adj1" fmla="val 16200000"/>
              <a:gd name="adj2" fmla="val 5036171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CE2BD-2853-605B-9987-E742C1796304}"/>
              </a:ext>
            </a:extLst>
          </p:cNvPr>
          <p:cNvSpPr txBox="1"/>
          <p:nvPr/>
        </p:nvSpPr>
        <p:spPr>
          <a:xfrm>
            <a:off x="2020232" y="6565085"/>
            <a:ext cx="106434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1. C. Villamizar and C. Song. High performance TCP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ansnet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ACM Computer Communications Review, 24(5):45–60, 1994 199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6CB327-7C90-4362-74FC-EC2511811537}"/>
              </a:ext>
            </a:extLst>
          </p:cNvPr>
          <p:cNvCxnSpPr>
            <a:cxnSpLocks/>
          </p:cNvCxnSpPr>
          <p:nvPr/>
        </p:nvCxnSpPr>
        <p:spPr>
          <a:xfrm>
            <a:off x="2125456" y="6605725"/>
            <a:ext cx="77865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91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Sizing Rules: Stanford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615240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15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1EDAAD2-235B-4BA9-82E4-729A161D1B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550" y="1028701"/>
                <a:ext cx="10545372" cy="4800599"/>
              </a:xfrm>
              <a:prstGeom prst="rect">
                <a:avLst/>
              </a:prstGeom>
            </p:spPr>
            <p:txBody>
              <a:bodyPr vert="horz" lIns="0" tIns="60960" rIns="0" bIns="60960" rtlCol="0">
                <a:normAutofit/>
              </a:bodyPr>
              <a:lstStyle>
                <a:lvl1pPr marL="68580" indent="-68580" algn="just" defTabSz="685800" rtl="0" eaLnBrk="1" latinLnBrk="0" hangingPunct="1">
                  <a:lnSpc>
                    <a:spcPct val="10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6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28803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3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42519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56235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69951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7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82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97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12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27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92093" indent="-292093" defTabSz="914377">
                  <a:spcBef>
                    <a:spcPts val="300"/>
                  </a:spcBef>
                  <a:spcAft>
                    <a:spcPts val="3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Stanford rule</a:t>
                </a:r>
                <a:r>
                  <a:rPr lang="en-US" sz="2400" baseline="30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1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smaller buffers are enough to get full link utilization</a:t>
                </a:r>
              </a:p>
              <a:p>
                <a:pPr marL="635492" lvl="1" indent="-34289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𝑅𝑇𝑇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200" i="1" dirty="0"/>
              </a:p>
              <a:p>
                <a:pPr marL="635492" lvl="1" indent="-34289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 is the number of long (persistent over time) flows traversing the link</a:t>
                </a:r>
                <a:endParaRPr lang="en-US" sz="2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:pPr marL="292093" lvl="1" indent="-292093" defTabSz="914377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2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𝐺𝑏𝑝𝑠</m:t>
                    </m:r>
                    <m:r>
                      <a:rPr lang="en-US" sz="2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𝑅𝑇𝑇</m:t>
                    </m:r>
                    <m:r>
                      <a:rPr lang="en-US" sz="2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𝑚𝑠</m:t>
                    </m:r>
                    <m:r>
                      <a:rPr lang="en-US" sz="2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Wingdings" panose="05000000000000000000" pitchFamily="2" charset="2"/>
                  </a:rPr>
                  <a:t>and 100 flows 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MB</m:t>
                    </m:r>
                  </m:oMath>
                </a14:m>
                <a:endParaRPr 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:pPr marL="292601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chemeClr val="accent2"/>
                  </a:buClr>
                  <a:buNone/>
                </a:pPr>
                <a:endParaRPr lang="en-US" sz="1867" dirty="0"/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1EDAAD2-235B-4BA9-82E4-729A161D1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0" y="1028701"/>
                <a:ext cx="10545372" cy="4800599"/>
              </a:xfrm>
              <a:prstGeom prst="rect">
                <a:avLst/>
              </a:prstGeom>
              <a:blipFill>
                <a:blip r:embed="rId3"/>
                <a:stretch>
                  <a:fillRect l="-1618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F62529-3460-63E9-F0D2-7FEF734F6EE2}"/>
              </a:ext>
            </a:extLst>
          </p:cNvPr>
          <p:cNvCxnSpPr>
            <a:cxnSpLocks/>
          </p:cNvCxnSpPr>
          <p:nvPr/>
        </p:nvCxnSpPr>
        <p:spPr>
          <a:xfrm>
            <a:off x="5489664" y="4368800"/>
            <a:ext cx="2071189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1A4BBD7-F4CE-1BA2-D0F4-D9EE1E716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210983" y="4083050"/>
            <a:ext cx="419100" cy="5715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E39BA6-8C33-3C6D-EDD2-99BD3C511414}"/>
              </a:ext>
            </a:extLst>
          </p:cNvPr>
          <p:cNvCxnSpPr>
            <a:cxnSpLocks/>
            <a:stCxn id="5" idx="1"/>
          </p:cNvCxnSpPr>
          <p:nvPr/>
        </p:nvCxnSpPr>
        <p:spPr>
          <a:xfrm>
            <a:off x="3630083" y="4368800"/>
            <a:ext cx="1428751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A56ADEF-9D17-C510-371F-14137940CAAC}"/>
              </a:ext>
            </a:extLst>
          </p:cNvPr>
          <p:cNvSpPr/>
          <p:nvPr/>
        </p:nvSpPr>
        <p:spPr>
          <a:xfrm>
            <a:off x="4984352" y="3841313"/>
            <a:ext cx="822222" cy="90848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AAAA9E-BB0E-DD4B-5DEF-78FEAAFB2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877" y="4076976"/>
            <a:ext cx="662068" cy="355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200F52-FBD7-1DC4-770B-D0D56C107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557" y="3896782"/>
            <a:ext cx="241300" cy="2215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601510-EB51-D5EC-FB4F-1DC4E0537472}"/>
              </a:ext>
            </a:extLst>
          </p:cNvPr>
          <p:cNvSpPr txBox="1"/>
          <p:nvPr/>
        </p:nvSpPr>
        <p:spPr>
          <a:xfrm>
            <a:off x="6123485" y="3575327"/>
            <a:ext cx="164632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/>
              <a:t>Bottleneck link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E944C1-AA57-CE45-885B-E3C5C51005BF}"/>
              </a:ext>
            </a:extLst>
          </p:cNvPr>
          <p:cNvCxnSpPr>
            <a:cxnSpLocks/>
          </p:cNvCxnSpPr>
          <p:nvPr/>
        </p:nvCxnSpPr>
        <p:spPr>
          <a:xfrm>
            <a:off x="4750698" y="4749801"/>
            <a:ext cx="573777" cy="500855"/>
          </a:xfrm>
          <a:prstGeom prst="line">
            <a:avLst/>
          </a:prstGeom>
          <a:ln w="3175"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CBE55E-24DB-B675-6A3B-B8DE12E62856}"/>
              </a:ext>
            </a:extLst>
          </p:cNvPr>
          <p:cNvCxnSpPr>
            <a:cxnSpLocks/>
          </p:cNvCxnSpPr>
          <p:nvPr/>
        </p:nvCxnSpPr>
        <p:spPr>
          <a:xfrm flipH="1">
            <a:off x="5324475" y="4749801"/>
            <a:ext cx="624709" cy="527046"/>
          </a:xfrm>
          <a:prstGeom prst="line">
            <a:avLst/>
          </a:prstGeom>
          <a:ln w="3175"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8B49A40-6723-100D-5F26-CBB1269F8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6701" y="5016498"/>
            <a:ext cx="584200" cy="5207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94A886-F5D3-8A4E-9751-41D10721059C}"/>
              </a:ext>
            </a:extLst>
          </p:cNvPr>
          <p:cNvCxnSpPr>
            <a:cxnSpLocks/>
          </p:cNvCxnSpPr>
          <p:nvPr/>
        </p:nvCxnSpPr>
        <p:spPr>
          <a:xfrm>
            <a:off x="5080549" y="4523005"/>
            <a:ext cx="610265" cy="0"/>
          </a:xfrm>
          <a:prstGeom prst="straightConnector1">
            <a:avLst/>
          </a:prstGeom>
          <a:ln w="3175">
            <a:headEnd type="arrow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4188A85-EE55-F7FE-79E4-D2F46F719229}"/>
              </a:ext>
            </a:extLst>
          </p:cNvPr>
          <p:cNvSpPr txBox="1"/>
          <p:nvPr/>
        </p:nvSpPr>
        <p:spPr>
          <a:xfrm>
            <a:off x="7207649" y="4591487"/>
            <a:ext cx="10128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Receivers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F0FC58-A199-5BA9-96DD-98E5E0ABBB3E}"/>
              </a:ext>
            </a:extLst>
          </p:cNvPr>
          <p:cNvCxnSpPr>
            <a:cxnSpLocks/>
          </p:cNvCxnSpPr>
          <p:nvPr/>
        </p:nvCxnSpPr>
        <p:spPr>
          <a:xfrm>
            <a:off x="5806574" y="4368800"/>
            <a:ext cx="184952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C67A3A15-6C50-EB31-E61F-C724073B2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903" y="4083050"/>
            <a:ext cx="419100" cy="5715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4D875CF-3AEF-76A0-5A69-DBC3B52468FF}"/>
              </a:ext>
            </a:extLst>
          </p:cNvPr>
          <p:cNvSpPr txBox="1"/>
          <p:nvPr/>
        </p:nvSpPr>
        <p:spPr>
          <a:xfrm>
            <a:off x="5005900" y="5483439"/>
            <a:ext cx="10128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Router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4284DF-9AEE-74E6-6BAF-5117EDF9738A}"/>
                  </a:ext>
                </a:extLst>
              </p:cNvPr>
              <p:cNvSpPr txBox="1"/>
              <p:nvPr/>
            </p:nvSpPr>
            <p:spPr>
              <a:xfrm>
                <a:off x="5489664" y="4080368"/>
                <a:ext cx="1646328" cy="318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67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67" i="1" dirty="0" smtClean="0">
                          <a:latin typeface="Cambria Math" panose="02040503050406030204" pitchFamily="18" charset="0"/>
                        </a:rPr>
                        <m:t>𝐺𝑏𝑝𝑠</m:t>
                      </m:r>
                    </m:oMath>
                  </m:oMathPara>
                </a14:m>
                <a:endParaRPr lang="en-US" sz="1467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4284DF-9AEE-74E6-6BAF-5117EDF97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664" y="4080368"/>
                <a:ext cx="1646328" cy="318100"/>
              </a:xfrm>
              <a:prstGeom prst="rect">
                <a:avLst/>
              </a:prstGeom>
              <a:blipFill>
                <a:blip r:embed="rId9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9712614-9F2C-90FD-0115-7BC9C2E1EF88}"/>
                  </a:ext>
                </a:extLst>
              </p:cNvPr>
              <p:cNvSpPr txBox="1"/>
              <p:nvPr/>
            </p:nvSpPr>
            <p:spPr>
              <a:xfrm>
                <a:off x="4591080" y="6045994"/>
                <a:ext cx="161379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𝑅𝑇𝑇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9712614-9F2C-90FD-0115-7BC9C2E1E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80" y="6045994"/>
                <a:ext cx="161379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5164C62D-2887-D87D-4740-3309B1B9E2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3802" y="4159741"/>
            <a:ext cx="228600" cy="2159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38A4048-2A82-4BE4-65EA-CF1ED646EB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4710" y="4159741"/>
            <a:ext cx="228600" cy="215900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12D8E20-9FD7-7360-9844-C39324320552}"/>
              </a:ext>
            </a:extLst>
          </p:cNvPr>
          <p:cNvCxnSpPr>
            <a:cxnSpLocks/>
          </p:cNvCxnSpPr>
          <p:nvPr/>
        </p:nvCxnSpPr>
        <p:spPr>
          <a:xfrm>
            <a:off x="5324475" y="5794533"/>
            <a:ext cx="161448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E656AD3-81E8-028F-1331-5D39CB4ACE8C}"/>
              </a:ext>
            </a:extLst>
          </p:cNvPr>
          <p:cNvCxnSpPr>
            <a:cxnSpLocks/>
          </p:cNvCxnSpPr>
          <p:nvPr/>
        </p:nvCxnSpPr>
        <p:spPr>
          <a:xfrm>
            <a:off x="5298000" y="5994558"/>
            <a:ext cx="1640963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 60">
            <a:extLst>
              <a:ext uri="{FF2B5EF4-FFF2-40B4-BE49-F238E27FC236}">
                <a16:creationId xmlns:a16="http://schemas.microsoft.com/office/drawing/2014/main" id="{62467628-ED91-6607-180F-E227DF5AC802}"/>
              </a:ext>
            </a:extLst>
          </p:cNvPr>
          <p:cNvSpPr/>
          <p:nvPr/>
        </p:nvSpPr>
        <p:spPr>
          <a:xfrm>
            <a:off x="6610351" y="5794779"/>
            <a:ext cx="597298" cy="199779"/>
          </a:xfrm>
          <a:prstGeom prst="arc">
            <a:avLst>
              <a:gd name="adj1" fmla="val 16200000"/>
              <a:gd name="adj2" fmla="val 5036171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79E5C8-ABCB-4EC9-5267-E4BC17A9EF80}"/>
                  </a:ext>
                </a:extLst>
              </p:cNvPr>
              <p:cNvSpPr txBox="1"/>
              <p:nvPr/>
            </p:nvSpPr>
            <p:spPr>
              <a:xfrm>
                <a:off x="4559245" y="3821440"/>
                <a:ext cx="161379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1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100" b="0" i="1" dirty="0" smtClean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79E5C8-ABCB-4EC9-5267-E4BC17A9E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245" y="3821440"/>
                <a:ext cx="1613798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9F50B3F-5891-8B74-E9B0-79C7D2640722}"/>
              </a:ext>
            </a:extLst>
          </p:cNvPr>
          <p:cNvSpPr txBox="1"/>
          <p:nvPr/>
        </p:nvSpPr>
        <p:spPr>
          <a:xfrm>
            <a:off x="5125822" y="4491137"/>
            <a:ext cx="591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0.6MB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2FF33C-FA1B-3DC9-50B4-29339B821EB0}"/>
              </a:ext>
            </a:extLst>
          </p:cNvPr>
          <p:cNvSpPr txBox="1"/>
          <p:nvPr/>
        </p:nvSpPr>
        <p:spPr>
          <a:xfrm>
            <a:off x="2086672" y="6562938"/>
            <a:ext cx="105453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Appenzeller, Guido, Isaac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Keslassy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and Nick McKeown. "Sizing router buffers."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ACM SIGCOMM Computer Communication Review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34.4 (2004)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69C82F-80B8-4FA6-9D70-8FBE4479239D}"/>
              </a:ext>
            </a:extLst>
          </p:cNvPr>
          <p:cNvCxnSpPr>
            <a:cxnSpLocks/>
          </p:cNvCxnSpPr>
          <p:nvPr/>
        </p:nvCxnSpPr>
        <p:spPr>
          <a:xfrm>
            <a:off x="2151914" y="6591185"/>
            <a:ext cx="98645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A7940EC-39C4-9CCF-874D-071E18734B76}"/>
              </a:ext>
            </a:extLst>
          </p:cNvPr>
          <p:cNvSpPr txBox="1"/>
          <p:nvPr/>
        </p:nvSpPr>
        <p:spPr>
          <a:xfrm>
            <a:off x="3035313" y="4591487"/>
            <a:ext cx="10128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Senders</a:t>
            </a:r>
          </a:p>
        </p:txBody>
      </p:sp>
    </p:spTree>
    <p:extLst>
      <p:ext uri="{BB962C8B-B14F-4D97-AF65-F5344CB8AC3E}">
        <p14:creationId xmlns:p14="http://schemas.microsoft.com/office/powerpoint/2010/main" val="200253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Size Rules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37389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16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1EDAAD2-235B-4BA9-82E4-729A161D1B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550" y="1028701"/>
                <a:ext cx="10545372" cy="4800599"/>
              </a:xfrm>
              <a:prstGeom prst="rect">
                <a:avLst/>
              </a:prstGeom>
            </p:spPr>
            <p:txBody>
              <a:bodyPr vert="horz" lIns="0" tIns="60960" rIns="0" bIns="60960" rtlCol="0">
                <a:normAutofit/>
              </a:bodyPr>
              <a:lstStyle>
                <a:lvl1pPr marL="68580" indent="-68580" algn="just" defTabSz="685800" rtl="0" eaLnBrk="1" latinLnBrk="0" hangingPunct="1">
                  <a:lnSpc>
                    <a:spcPct val="10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6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28803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3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42519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56235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69951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7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82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97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12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27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92093" indent="-292093" defTabSz="914377">
                  <a:spcBef>
                    <a:spcPts val="300"/>
                  </a:spcBef>
                  <a:spcAft>
                    <a:spcPts val="3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𝑅𝑇𝑇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, and other metrics, continuously change over time</a:t>
                </a:r>
                <a:endParaRPr lang="en-US" sz="2400" dirty="0"/>
              </a:p>
              <a:p>
                <a:pPr marL="292093" indent="-292093"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Most networks today use very large buffers</a:t>
                </a:r>
                <a:r>
                  <a:rPr lang="en-US" sz="2400" baseline="30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1</a:t>
                </a:r>
              </a:p>
              <a:p>
                <a:pPr marL="292093" indent="-292093"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Questions:</a:t>
                </a:r>
              </a:p>
              <a:p>
                <a:pPr marL="635492" lvl="1" indent="-34289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Is it possible to change the buffer size dynamically?</a:t>
                </a:r>
              </a:p>
              <a:p>
                <a:pPr marL="635492" lvl="1" indent="-34289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How to identify the small number of long flows from all the flows?</a:t>
                </a:r>
              </a:p>
              <a:p>
                <a:pPr marL="635492" lvl="1" indent="-34289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How to calculate the average RTT from millions of flows at line rate?</a:t>
                </a:r>
              </a:p>
              <a:p>
                <a:pPr marL="635492" lvl="1" indent="-34289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Are the existing buffer sizes adequate for all traffic scenarios?</a:t>
                </a:r>
              </a:p>
              <a:p>
                <a:pPr marL="292093" indent="-292093"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/>
                </a:pPr>
                <a:endParaRPr lang="en-US" sz="2200" baseline="300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1EDAAD2-235B-4BA9-82E4-729A161D1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0" y="1028701"/>
                <a:ext cx="10545372" cy="4800599"/>
              </a:xfrm>
              <a:prstGeom prst="rect">
                <a:avLst/>
              </a:prstGeom>
              <a:blipFill>
                <a:blip r:embed="rId3"/>
                <a:stretch>
                  <a:fillRect l="-1618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2D972E-DBC6-0621-C654-9B8AAD8DAB45}"/>
              </a:ext>
            </a:extLst>
          </p:cNvPr>
          <p:cNvSpPr txBox="1"/>
          <p:nvPr/>
        </p:nvSpPr>
        <p:spPr>
          <a:xfrm>
            <a:off x="1916110" y="6563535"/>
            <a:ext cx="106434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1. McKeown, Nick, Guido Appenzeller, and Isaac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Keslassy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"Sizing router buffers (redux)." ACM SIGCOMM Computer Communication Review (2019)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827A7A-0DC0-5D13-74F4-502F0D65CA2A}"/>
              </a:ext>
            </a:extLst>
          </p:cNvPr>
          <p:cNvCxnSpPr>
            <a:cxnSpLocks/>
          </p:cNvCxnSpPr>
          <p:nvPr/>
        </p:nvCxnSpPr>
        <p:spPr>
          <a:xfrm>
            <a:off x="2038228" y="6589321"/>
            <a:ext cx="99782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819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994C2-5C80-4631-8063-1B1F18C26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1427B7-22C9-7DA3-5B83-F8883D5E8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535" y="3360821"/>
            <a:ext cx="5568929" cy="3098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F55342-5CFE-551C-10EE-797F8666B11E}"/>
                  </a:ext>
                </a:extLst>
              </p:cNvPr>
              <p:cNvSpPr txBox="1"/>
              <p:nvPr/>
            </p:nvSpPr>
            <p:spPr>
              <a:xfrm>
                <a:off x="3914920" y="4947740"/>
                <a:ext cx="61341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F55342-5CFE-551C-10EE-797F8666B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920" y="4947740"/>
                <a:ext cx="6134100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1399543E-6BCF-E88D-FA4F-FCD9C70EA4E1}"/>
              </a:ext>
            </a:extLst>
          </p:cNvPr>
          <p:cNvSpPr/>
          <p:nvPr/>
        </p:nvSpPr>
        <p:spPr>
          <a:xfrm>
            <a:off x="3430291" y="4846320"/>
            <a:ext cx="5568929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A2634C-D3F2-24DE-9BF4-2D9E96D59B14}"/>
              </a:ext>
            </a:extLst>
          </p:cNvPr>
          <p:cNvSpPr/>
          <p:nvPr/>
        </p:nvSpPr>
        <p:spPr>
          <a:xfrm>
            <a:off x="6179830" y="3779802"/>
            <a:ext cx="124332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8CBEC8-AC12-B5E7-DFBA-81B4C51D4458}"/>
              </a:ext>
            </a:extLst>
          </p:cNvPr>
          <p:cNvSpPr/>
          <p:nvPr/>
        </p:nvSpPr>
        <p:spPr>
          <a:xfrm>
            <a:off x="2585388" y="3360821"/>
            <a:ext cx="1243320" cy="1942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EF25A0-02B4-709A-DE66-47E50AD71A11}"/>
              </a:ext>
            </a:extLst>
          </p:cNvPr>
          <p:cNvSpPr/>
          <p:nvPr/>
        </p:nvSpPr>
        <p:spPr>
          <a:xfrm>
            <a:off x="3731947" y="3377878"/>
            <a:ext cx="2640277" cy="353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86B4D9-98DF-0FF5-2EA7-58AD3BF8B580}"/>
              </a:ext>
            </a:extLst>
          </p:cNvPr>
          <p:cNvCxnSpPr/>
          <p:nvPr/>
        </p:nvCxnSpPr>
        <p:spPr>
          <a:xfrm>
            <a:off x="6160778" y="4038600"/>
            <a:ext cx="1387783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1026C7D4-6545-670D-E30D-D72D0E27E873}"/>
              </a:ext>
            </a:extLst>
          </p:cNvPr>
          <p:cNvSpPr txBox="1">
            <a:spLocks/>
          </p:cNvSpPr>
          <p:nvPr/>
        </p:nvSpPr>
        <p:spPr>
          <a:xfrm>
            <a:off x="597550" y="1"/>
            <a:ext cx="10984850" cy="888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Proposed System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EE3FB5-030D-AA96-D13B-33F3B535BEE3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37389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D9590213-7CC8-7057-C197-3D53730CC2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550" y="962026"/>
                <a:ext cx="10545372" cy="4800599"/>
              </a:xfrm>
              <a:prstGeom prst="rect">
                <a:avLst/>
              </a:prstGeom>
            </p:spPr>
            <p:txBody>
              <a:bodyPr vert="horz" lIns="0" tIns="60960" rIns="0" bIns="60960" rtlCol="0">
                <a:normAutofit/>
              </a:bodyPr>
              <a:lstStyle>
                <a:lvl1pPr marL="68580" indent="-68580" algn="just" defTabSz="685800" rtl="0" eaLnBrk="1" latinLnBrk="0" hangingPunct="1">
                  <a:lnSpc>
                    <a:spcPct val="10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6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28803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3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42519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56235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69951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7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82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97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12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27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3357" indent="-233357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buffer size is dynamically modified and set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𝑅𝑇𝑇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endParaRPr lang="en-US" sz="2100" i="1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D9590213-7CC8-7057-C197-3D53730CC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0" y="962026"/>
                <a:ext cx="10545372" cy="4800599"/>
              </a:xfrm>
              <a:prstGeom prst="rect">
                <a:avLst/>
              </a:prstGeom>
              <a:blipFill>
                <a:blip r:embed="rId6"/>
                <a:stretch>
                  <a:fillRect l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253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994C2-5C80-4631-8063-1B1F18C26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1026C7D4-6545-670D-E30D-D72D0E27E873}"/>
              </a:ext>
            </a:extLst>
          </p:cNvPr>
          <p:cNvSpPr txBox="1">
            <a:spLocks/>
          </p:cNvSpPr>
          <p:nvPr/>
        </p:nvSpPr>
        <p:spPr>
          <a:xfrm>
            <a:off x="597550" y="1"/>
            <a:ext cx="10984850" cy="888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Proposed System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EE3FB5-030D-AA96-D13B-33F3B535BEE3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37389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D9590213-7CC8-7057-C197-3D53730CC2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550" y="962026"/>
                <a:ext cx="10545372" cy="4800599"/>
              </a:xfrm>
              <a:prstGeom prst="rect">
                <a:avLst/>
              </a:prstGeom>
            </p:spPr>
            <p:txBody>
              <a:bodyPr vert="horz" lIns="0" tIns="60960" rIns="0" bIns="60960" rtlCol="0">
                <a:normAutofit/>
              </a:bodyPr>
              <a:lstStyle>
                <a:lvl1pPr marL="68580" indent="-68580" algn="just" defTabSz="685800" rtl="0" eaLnBrk="1" latinLnBrk="0" hangingPunct="1">
                  <a:lnSpc>
                    <a:spcPct val="10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6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28803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3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42519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56235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69951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7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82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97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12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27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3357" indent="-233357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buffer size is dynamically modified and set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𝑅𝑇𝑇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Copy of the traffic is forwarded to a programmable switch using TAPs</a:t>
                </a:r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endParaRPr lang="en-US" sz="2100" i="1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D9590213-7CC8-7057-C197-3D53730CC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0" y="962026"/>
                <a:ext cx="10545372" cy="4800599"/>
              </a:xfrm>
              <a:prstGeom prst="rect">
                <a:avLst/>
              </a:prstGeom>
              <a:blipFill>
                <a:blip r:embed="rId4"/>
                <a:stretch>
                  <a:fillRect l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4A31182-9A87-C90B-A134-28952B518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535" y="3360821"/>
            <a:ext cx="5568929" cy="3098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FD6AD6-0FA9-AD09-503C-73CCB4BE8EC9}"/>
                  </a:ext>
                </a:extLst>
              </p:cNvPr>
              <p:cNvSpPr txBox="1"/>
              <p:nvPr/>
            </p:nvSpPr>
            <p:spPr>
              <a:xfrm>
                <a:off x="3914920" y="4947740"/>
                <a:ext cx="61341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FD6AD6-0FA9-AD09-503C-73CCB4BE8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920" y="4947740"/>
                <a:ext cx="6134100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56E153B-47C3-89BE-6357-E394BF02CFEE}"/>
              </a:ext>
            </a:extLst>
          </p:cNvPr>
          <p:cNvSpPr/>
          <p:nvPr/>
        </p:nvSpPr>
        <p:spPr>
          <a:xfrm>
            <a:off x="3755707" y="4912119"/>
            <a:ext cx="3534093" cy="1341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E07C7-7CC1-B557-BF94-EA0A3478C300}"/>
              </a:ext>
            </a:extLst>
          </p:cNvPr>
          <p:cNvSpPr/>
          <p:nvPr/>
        </p:nvSpPr>
        <p:spPr>
          <a:xfrm>
            <a:off x="3380719" y="3253653"/>
            <a:ext cx="2443819" cy="480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1BE477-7D18-FA52-F061-A0DAF5B98A4C}"/>
              </a:ext>
            </a:extLst>
          </p:cNvPr>
          <p:cNvSpPr/>
          <p:nvPr/>
        </p:nvSpPr>
        <p:spPr>
          <a:xfrm>
            <a:off x="2585388" y="3360821"/>
            <a:ext cx="1113487" cy="2771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82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994C2-5C80-4631-8063-1B1F18C26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1026C7D4-6545-670D-E30D-D72D0E27E873}"/>
              </a:ext>
            </a:extLst>
          </p:cNvPr>
          <p:cNvSpPr txBox="1">
            <a:spLocks/>
          </p:cNvSpPr>
          <p:nvPr/>
        </p:nvSpPr>
        <p:spPr>
          <a:xfrm>
            <a:off x="597550" y="1"/>
            <a:ext cx="10984850" cy="888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Proposed System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EE3FB5-030D-AA96-D13B-33F3B535BEE3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37389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D9590213-7CC8-7057-C197-3D53730CC2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550" y="962026"/>
                <a:ext cx="10545372" cy="4800599"/>
              </a:xfrm>
              <a:prstGeom prst="rect">
                <a:avLst/>
              </a:prstGeom>
            </p:spPr>
            <p:txBody>
              <a:bodyPr vert="horz" lIns="0" tIns="60960" rIns="0" bIns="60960" rtlCol="0">
                <a:normAutofit/>
              </a:bodyPr>
              <a:lstStyle>
                <a:lvl1pPr marL="68580" indent="-68580" algn="just" defTabSz="685800" rtl="0" eaLnBrk="1" latinLnBrk="0" hangingPunct="1">
                  <a:lnSpc>
                    <a:spcPct val="10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6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28803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3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42519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56235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69951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7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82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97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12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27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3357" indent="-233357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buffer size is dynamically modified and set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𝑅𝑇𝑇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Copy of the traffic is forwarded to a programmable switch using TAPs</a:t>
                </a:r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programmable switch identifies and track buffer sizing metrics</a:t>
                </a:r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endParaRPr lang="en-US" sz="2100" i="1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D9590213-7CC8-7057-C197-3D53730CC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0" y="962026"/>
                <a:ext cx="10545372" cy="4800599"/>
              </a:xfrm>
              <a:prstGeom prst="rect">
                <a:avLst/>
              </a:prstGeom>
              <a:blipFill>
                <a:blip r:embed="rId4"/>
                <a:stretch>
                  <a:fillRect l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ADCDCB8-FEA7-80F1-6349-726EB54C9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535" y="3360821"/>
            <a:ext cx="5568929" cy="3098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20351B-43E3-E5EB-16F5-EF6AE5CDEA94}"/>
                  </a:ext>
                </a:extLst>
              </p:cNvPr>
              <p:cNvSpPr txBox="1"/>
              <p:nvPr/>
            </p:nvSpPr>
            <p:spPr>
              <a:xfrm>
                <a:off x="3914920" y="4947740"/>
                <a:ext cx="61341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20351B-43E3-E5EB-16F5-EF6AE5CDE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920" y="4947740"/>
                <a:ext cx="6134100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47A1641-162D-CAAF-3931-E3BAF70BCD66}"/>
              </a:ext>
            </a:extLst>
          </p:cNvPr>
          <p:cNvSpPr/>
          <p:nvPr/>
        </p:nvSpPr>
        <p:spPr>
          <a:xfrm>
            <a:off x="3749675" y="5576888"/>
            <a:ext cx="3549649" cy="676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2D1B8E-906E-E56B-78E2-7C41BF35B31B}"/>
              </a:ext>
            </a:extLst>
          </p:cNvPr>
          <p:cNvSpPr/>
          <p:nvPr/>
        </p:nvSpPr>
        <p:spPr>
          <a:xfrm>
            <a:off x="2585388" y="3360821"/>
            <a:ext cx="1115075" cy="2796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2DF052-6120-8DD3-4B6E-CD63DF7B0E4A}"/>
              </a:ext>
            </a:extLst>
          </p:cNvPr>
          <p:cNvSpPr/>
          <p:nvPr/>
        </p:nvSpPr>
        <p:spPr>
          <a:xfrm>
            <a:off x="3380719" y="3253653"/>
            <a:ext cx="2443819" cy="480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19AE7C-5D1A-6F52-3752-8A7578102C11}"/>
              </a:ext>
            </a:extLst>
          </p:cNvPr>
          <p:cNvSpPr/>
          <p:nvPr/>
        </p:nvSpPr>
        <p:spPr>
          <a:xfrm>
            <a:off x="3749675" y="5480941"/>
            <a:ext cx="3549649" cy="5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1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77526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Non-programmable Networks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Software-defined Networking (SDN)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P4 Programmable Switches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Performance Issues in Networks Today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Proposed System: Dynamic Buffer Sizing- Stanford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Proposed System: P4BS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Proposed System: P4CCI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Proposed System: Media Offloading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Proposed Architecture: P4Tune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32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994C2-5C80-4631-8063-1B1F18C26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1026C7D4-6545-670D-E30D-D72D0E27E873}"/>
              </a:ext>
            </a:extLst>
          </p:cNvPr>
          <p:cNvSpPr txBox="1">
            <a:spLocks/>
          </p:cNvSpPr>
          <p:nvPr/>
        </p:nvSpPr>
        <p:spPr>
          <a:xfrm>
            <a:off x="597550" y="1"/>
            <a:ext cx="10984850" cy="888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Proposed System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EE3FB5-030D-AA96-D13B-33F3B535BEE3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37389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D9590213-7CC8-7057-C197-3D53730CC2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550" y="962026"/>
                <a:ext cx="10545372" cy="4800599"/>
              </a:xfrm>
              <a:prstGeom prst="rect">
                <a:avLst/>
              </a:prstGeom>
            </p:spPr>
            <p:txBody>
              <a:bodyPr vert="horz" lIns="0" tIns="60960" rIns="0" bIns="60960" rtlCol="0">
                <a:normAutofit/>
              </a:bodyPr>
              <a:lstStyle>
                <a:lvl1pPr marL="68580" indent="-68580" algn="just" defTabSz="685800" rtl="0" eaLnBrk="1" latinLnBrk="0" hangingPunct="1">
                  <a:lnSpc>
                    <a:spcPct val="10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6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28803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3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42519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56235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69951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7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82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97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12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27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3357" indent="-233357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buffer size is dynamically modified and set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𝑅𝑇𝑇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Copy of the traffic is forwarded to a programmable switch using TAPs</a:t>
                </a:r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programmable switch identifies and track buffer sizing metrics</a:t>
                </a:r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programmable switch modifies the legacy router’s buffer size</a:t>
                </a:r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endParaRPr lang="en-US" sz="2100" i="1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D9590213-7CC8-7057-C197-3D53730CC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0" y="962026"/>
                <a:ext cx="10545372" cy="4800599"/>
              </a:xfrm>
              <a:prstGeom prst="rect">
                <a:avLst/>
              </a:prstGeom>
              <a:blipFill>
                <a:blip r:embed="rId4"/>
                <a:stretch>
                  <a:fillRect l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ADCDCB8-FEA7-80F1-6349-726EB54C9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535" y="3360821"/>
            <a:ext cx="5568929" cy="3098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20351B-43E3-E5EB-16F5-EF6AE5CDEA94}"/>
                  </a:ext>
                </a:extLst>
              </p:cNvPr>
              <p:cNvSpPr txBox="1"/>
              <p:nvPr/>
            </p:nvSpPr>
            <p:spPr>
              <a:xfrm>
                <a:off x="3914920" y="4947740"/>
                <a:ext cx="61341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20351B-43E3-E5EB-16F5-EF6AE5CDE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920" y="4947740"/>
                <a:ext cx="6134100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B2D1B8E-906E-E56B-78E2-7C41BF35B31B}"/>
              </a:ext>
            </a:extLst>
          </p:cNvPr>
          <p:cNvSpPr/>
          <p:nvPr/>
        </p:nvSpPr>
        <p:spPr>
          <a:xfrm>
            <a:off x="2585388" y="3360821"/>
            <a:ext cx="1115075" cy="2796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2DF052-6120-8DD3-4B6E-CD63DF7B0E4A}"/>
              </a:ext>
            </a:extLst>
          </p:cNvPr>
          <p:cNvSpPr/>
          <p:nvPr/>
        </p:nvSpPr>
        <p:spPr>
          <a:xfrm>
            <a:off x="3380719" y="3253653"/>
            <a:ext cx="2443819" cy="480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19AE7C-5D1A-6F52-3752-8A7578102C11}"/>
              </a:ext>
            </a:extLst>
          </p:cNvPr>
          <p:cNvSpPr/>
          <p:nvPr/>
        </p:nvSpPr>
        <p:spPr>
          <a:xfrm>
            <a:off x="3749675" y="5480941"/>
            <a:ext cx="3549649" cy="5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6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994C2-5C80-4631-8063-1B1F18C26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1026C7D4-6545-670D-E30D-D72D0E27E873}"/>
              </a:ext>
            </a:extLst>
          </p:cNvPr>
          <p:cNvSpPr txBox="1">
            <a:spLocks/>
          </p:cNvSpPr>
          <p:nvPr/>
        </p:nvSpPr>
        <p:spPr>
          <a:xfrm>
            <a:off x="597550" y="1"/>
            <a:ext cx="10984850" cy="888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Proposed System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EE3FB5-030D-AA96-D13B-33F3B535BEE3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37389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D9590213-7CC8-7057-C197-3D53730CC2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550" y="962026"/>
                <a:ext cx="10545372" cy="4800599"/>
              </a:xfrm>
              <a:prstGeom prst="rect">
                <a:avLst/>
              </a:prstGeom>
            </p:spPr>
            <p:txBody>
              <a:bodyPr vert="horz" lIns="0" tIns="60960" rIns="0" bIns="60960" rtlCol="0">
                <a:normAutofit/>
              </a:bodyPr>
              <a:lstStyle>
                <a:lvl1pPr marL="68580" indent="-68580" algn="just" defTabSz="685800" rtl="0" eaLnBrk="1" latinLnBrk="0" hangingPunct="1">
                  <a:lnSpc>
                    <a:spcPct val="10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6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28803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3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42519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56235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699516" indent="-137160" algn="just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15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7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82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97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12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275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3357" indent="-233357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buffer size is dynamically modified and set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𝑅𝑇𝑇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Copy of the traffic is forwarded to a programmable switch using TAPs</a:t>
                </a:r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programmable switch identifies and track buffer sizing metrics</a:t>
                </a:r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programmable switch modifies the legacy router’s buffer size</a:t>
                </a:r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76656" lvl="1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+mj-lt"/>
                  <a:buAutoNum type="arabicPeriod"/>
                </a:pPr>
                <a:endParaRPr lang="en-US" sz="2100" i="1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D9590213-7CC8-7057-C197-3D53730CC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0" y="962026"/>
                <a:ext cx="10545372" cy="4800599"/>
              </a:xfrm>
              <a:prstGeom prst="rect">
                <a:avLst/>
              </a:prstGeom>
              <a:blipFill>
                <a:blip r:embed="rId4"/>
                <a:stretch>
                  <a:fillRect l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ADCDCB8-FEA7-80F1-6349-726EB54C9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535" y="3360821"/>
            <a:ext cx="5568929" cy="3098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20351B-43E3-E5EB-16F5-EF6AE5CDEA94}"/>
                  </a:ext>
                </a:extLst>
              </p:cNvPr>
              <p:cNvSpPr txBox="1"/>
              <p:nvPr/>
            </p:nvSpPr>
            <p:spPr>
              <a:xfrm>
                <a:off x="3914920" y="4947740"/>
                <a:ext cx="61341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20351B-43E3-E5EB-16F5-EF6AE5CDE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920" y="4947740"/>
                <a:ext cx="6134100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A119AE7C-5D1A-6F52-3752-8A7578102C11}"/>
              </a:ext>
            </a:extLst>
          </p:cNvPr>
          <p:cNvSpPr/>
          <p:nvPr/>
        </p:nvSpPr>
        <p:spPr>
          <a:xfrm>
            <a:off x="3749675" y="5480941"/>
            <a:ext cx="3549649" cy="5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520F72-F4B3-D4FA-3D3D-D7DF8DD02E55}"/>
                  </a:ext>
                </a:extLst>
              </p:cNvPr>
              <p:cNvSpPr txBox="1"/>
              <p:nvPr/>
            </p:nvSpPr>
            <p:spPr>
              <a:xfrm>
                <a:off x="2171700" y="4452028"/>
                <a:ext cx="1720299" cy="649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𝑅𝑇𝑇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520F72-F4B3-D4FA-3D3D-D7DF8DD02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4452028"/>
                <a:ext cx="1720299" cy="6496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751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994C2-5C80-4631-8063-1B1F18C26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1026C7D4-6545-670D-E30D-D72D0E27E873}"/>
              </a:ext>
            </a:extLst>
          </p:cNvPr>
          <p:cNvSpPr txBox="1">
            <a:spLocks/>
          </p:cNvSpPr>
          <p:nvPr/>
        </p:nvSpPr>
        <p:spPr>
          <a:xfrm>
            <a:off x="597550" y="1"/>
            <a:ext cx="10984850" cy="888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RTT Calculation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EE3FB5-030D-AA96-D13B-33F3B535BEE3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354255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9590213-7CC8-7057-C197-3D53730CC2DE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57" indent="-233357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Relate the TCP sequence (SEQ) and acknowledgement (ACK) numbers</a:t>
            </a:r>
            <a:r>
              <a:rPr lang="en-US" sz="2400" baseline="30000" dirty="0"/>
              <a:t>1</a:t>
            </a:r>
          </a:p>
          <a:p>
            <a:pPr marL="233357" indent="-233357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RTT is calculated as the time difference between the two packets</a:t>
            </a:r>
          </a:p>
          <a:p>
            <a:pPr marL="233357" indent="-233357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58849-3C50-92D8-1290-7EFA34C87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189" y="3119081"/>
            <a:ext cx="6103571" cy="22795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2745FE-99B5-83C2-CF0A-86E0F6CEF800}"/>
              </a:ext>
            </a:extLst>
          </p:cNvPr>
          <p:cNvSpPr txBox="1"/>
          <p:nvPr/>
        </p:nvSpPr>
        <p:spPr>
          <a:xfrm>
            <a:off x="719555" y="6044910"/>
            <a:ext cx="10421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Chen, Xiaoqi, et al. "Measuring TCP round-trip time in the data plane." Workshop on Secure Programmable Network Infrastructure. 2020.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BA69C3-0A9B-4345-093C-F6632DA95A6B}"/>
              </a:ext>
            </a:extLst>
          </p:cNvPr>
          <p:cNvCxnSpPr>
            <a:cxnSpLocks/>
          </p:cNvCxnSpPr>
          <p:nvPr/>
        </p:nvCxnSpPr>
        <p:spPr>
          <a:xfrm>
            <a:off x="796113" y="6049106"/>
            <a:ext cx="101246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108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23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37469"/>
            <a:ext cx="10864777" cy="4800599"/>
          </a:xfrm>
        </p:spPr>
        <p:txBody>
          <a:bodyPr>
            <a:normAutofit/>
          </a:bodyPr>
          <a:lstStyle/>
          <a:p>
            <a:pPr marL="233357" indent="-233357" defTabSz="6858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Count-Min Sketch (CMS) is used to store the counts of the flows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EA5652-E92D-4E3D-4F2C-904CAD7EED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188"/>
          <a:stretch/>
        </p:blipFill>
        <p:spPr>
          <a:xfrm>
            <a:off x="478594" y="2923133"/>
            <a:ext cx="4301750" cy="26021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F51B1C9-11B9-9959-F918-70B5C1D7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Autofit/>
          </a:bodyPr>
          <a:lstStyle/>
          <a:p>
            <a:r>
              <a:rPr lang="en-US" dirty="0"/>
              <a:t>Long Flows Counting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8EF7F-4C5B-81AD-046C-88A0636CA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0524D-44A3-3DDE-9E95-78EC07972F65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456172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583871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24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37469"/>
            <a:ext cx="10864777" cy="4800599"/>
          </a:xfrm>
        </p:spPr>
        <p:txBody>
          <a:bodyPr>
            <a:normAutofit/>
          </a:bodyPr>
          <a:lstStyle/>
          <a:p>
            <a:pPr marL="233357" indent="-233357" defTabSz="6858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Count-Min Sketch (CMS) is used to store the counts of the flows</a:t>
            </a:r>
          </a:p>
          <a:p>
            <a:pPr marL="233357" indent="-233357" defTabSz="6858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If the minimum exceeds a predefined threshold, the flow is identified as long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EA5652-E92D-4E3D-4F2C-904CAD7EED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995"/>
          <a:stretch/>
        </p:blipFill>
        <p:spPr>
          <a:xfrm>
            <a:off x="478594" y="2923133"/>
            <a:ext cx="8202419" cy="26021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F51B1C9-11B9-9959-F918-70B5C1D7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Autofit/>
          </a:bodyPr>
          <a:lstStyle/>
          <a:p>
            <a:r>
              <a:rPr lang="en-US" dirty="0"/>
              <a:t>Long Flows Counting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8EF7F-4C5B-81AD-046C-88A0636CA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0524D-44A3-3DDE-9E95-78EC07972F65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456172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04174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25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37469"/>
            <a:ext cx="10864777" cy="4800599"/>
          </a:xfrm>
        </p:spPr>
        <p:txBody>
          <a:bodyPr>
            <a:normAutofit/>
          </a:bodyPr>
          <a:lstStyle/>
          <a:p>
            <a:pPr marL="233357" indent="-233357" defTabSz="6858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Count-Min Sketch (CMS) is used to store the counts of the flows</a:t>
            </a:r>
          </a:p>
          <a:p>
            <a:pPr marL="233357" indent="-233357" defTabSz="6858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If the minimum exceeds a predefined threshold, the flow is identified as long</a:t>
            </a:r>
          </a:p>
          <a:p>
            <a:pPr marL="233357" indent="-233357" defTabSz="6858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Table timeouts are used to evict flows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EA5652-E92D-4E3D-4F2C-904CAD7EE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94" y="2923133"/>
            <a:ext cx="11083636" cy="26021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F51B1C9-11B9-9959-F918-70B5C1D7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Autofit/>
          </a:bodyPr>
          <a:lstStyle/>
          <a:p>
            <a:r>
              <a:rPr lang="en-US" dirty="0"/>
              <a:t>Long Flows Counting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8EF7F-4C5B-81AD-046C-88A0636CA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0524D-44A3-3DDE-9E95-78EC07972F65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456172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42207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26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37469"/>
            <a:ext cx="4793601" cy="4800599"/>
          </a:xfrm>
        </p:spPr>
        <p:txBody>
          <a:bodyPr>
            <a:normAutofit/>
          </a:bodyPr>
          <a:lstStyle/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Topology and experimental setup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 congestion control algorithms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</a:rPr>
              <a:t>iPerf3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</a:rPr>
              <a:t>Default buffer size of the router is 200ms</a:t>
            </a:r>
            <a:r>
              <a:rPr lang="en-US" sz="2400" baseline="30000" dirty="0">
                <a:effectLst/>
                <a:latin typeface="Arial" panose="020B0604020202020204" pitchFamily="34" charset="0"/>
              </a:rPr>
              <a:t>2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</a:rPr>
              <a:t>Wedge100BF-32X, ASIC chip (Intel’s Tofino)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51B1C9-11B9-9959-F918-70B5C1D7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Implementation and Evaluation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8EF7F-4C5B-81AD-046C-88A0636C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0524D-44A3-3DDE-9E95-78EC07972F65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619050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0AB0E65-18B1-D90D-3375-6ECE23BA1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334" y="1037469"/>
            <a:ext cx="6124549" cy="37884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8BC33A-B029-FB2E-0C6C-BFF3D32B51BC}"/>
              </a:ext>
            </a:extLst>
          </p:cNvPr>
          <p:cNvSpPr txBox="1"/>
          <p:nvPr/>
        </p:nvSpPr>
        <p:spPr>
          <a:xfrm>
            <a:off x="597549" y="5700914"/>
            <a:ext cx="10421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Mishra et al. “The great Internet TCP congestion control census,” ACM on Measurement and Analysis of Computing Systems, 2019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F2F293-4464-0AC3-BB45-5AFA03DE789C}"/>
              </a:ext>
            </a:extLst>
          </p:cNvPr>
          <p:cNvCxnSpPr>
            <a:cxnSpLocks/>
          </p:cNvCxnSpPr>
          <p:nvPr/>
        </p:nvCxnSpPr>
        <p:spPr>
          <a:xfrm>
            <a:off x="674107" y="5705110"/>
            <a:ext cx="96791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D880058-9947-7F4F-169D-12F45D92B4DA}"/>
              </a:ext>
            </a:extLst>
          </p:cNvPr>
          <p:cNvSpPr txBox="1"/>
          <p:nvPr/>
        </p:nvSpPr>
        <p:spPr>
          <a:xfrm>
            <a:off x="597549" y="5981382"/>
            <a:ext cx="10421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30000" dirty="0"/>
              <a:t>2</a:t>
            </a:r>
            <a:r>
              <a:rPr lang="en-US" sz="1400" dirty="0"/>
              <a:t>N. McKeown et al. “Sizing router buffers (redux),” ACM SIGCOMM Computer Communication Review, vol. 49, no. 5</a:t>
            </a:r>
          </a:p>
        </p:txBody>
      </p:sp>
    </p:spTree>
    <p:extLst>
      <p:ext uri="{BB962C8B-B14F-4D97-AF65-F5344CB8AC3E}">
        <p14:creationId xmlns:p14="http://schemas.microsoft.com/office/powerpoint/2010/main" val="3660822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27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37469"/>
            <a:ext cx="10194276" cy="4800599"/>
          </a:xfrm>
        </p:spPr>
        <p:txBody>
          <a:bodyPr>
            <a:normAutofit/>
          </a:bodyPr>
          <a:lstStyle/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scenarios are considered:</a:t>
            </a:r>
          </a:p>
          <a:p>
            <a:pPr marL="64008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Default buffer size on the router, without any dynamic modification</a:t>
            </a:r>
          </a:p>
          <a:p>
            <a:pPr marL="64008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P4 switch measures and modifies the buffer size of the router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51B1C9-11B9-9959-F918-70B5C1D7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Implementation and Evaluation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8EF7F-4C5B-81AD-046C-88A0636C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0524D-44A3-3DDE-9E95-78EC07972F65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619050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03600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28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37469"/>
            <a:ext cx="10194276" cy="4800599"/>
          </a:xfrm>
        </p:spPr>
        <p:txBody>
          <a:bodyPr>
            <a:normAutofit/>
          </a:bodyPr>
          <a:lstStyle/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Various number of long flows, CCAs, and propagation delays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 link utilization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 fairness index 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 RTT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51B1C9-11B9-9959-F918-70B5C1D7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8EF7F-4C5B-81AD-046C-88A0636C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0524D-44A3-3DDE-9E95-78EC07972F65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162802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3B812E9-7687-A06A-01AF-B99066BCB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142" y="1639749"/>
            <a:ext cx="394074" cy="345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E97E7-6591-FB65-9F1F-69FD61594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322" y="2175166"/>
            <a:ext cx="364002" cy="313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555132-FCF6-2A11-301B-7FED0DE898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164" y="2667505"/>
            <a:ext cx="855813" cy="324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B7AD09-3EEE-06B1-29BC-2A132B4B8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842" y="3361893"/>
            <a:ext cx="11066316" cy="302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99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29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37469"/>
            <a:ext cx="10194276" cy="4800599"/>
          </a:xfrm>
        </p:spPr>
        <p:txBody>
          <a:bodyPr>
            <a:normAutofit/>
          </a:bodyPr>
          <a:lstStyle/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Performance of short flows sharing the bottleneck with long flows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1000 short flows are arriving according to a Poisson process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Flow size distribution resembles a web search workload (10KB to 1MB)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Background traffic: 200 long flows, propagation delay = 50ms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51B1C9-11B9-9959-F918-70B5C1D7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8EF7F-4C5B-81AD-046C-88A0636C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0524D-44A3-3DDE-9E95-78EC07972F65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162802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E54C987-D1E9-0E06-BFCC-DBEAFB570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84" y="3319450"/>
            <a:ext cx="5349775" cy="2700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F393FD-7BB5-D3F6-7021-932328582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659" y="3342316"/>
            <a:ext cx="5411932" cy="2692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2C72C4-979F-C3CF-407A-9CF920F73BF7}"/>
              </a:ext>
            </a:extLst>
          </p:cNvPr>
          <p:cNvSpPr txBox="1"/>
          <p:nvPr/>
        </p:nvSpPr>
        <p:spPr>
          <a:xfrm>
            <a:off x="882818" y="6055254"/>
            <a:ext cx="2987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wo/ buffer modification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DDE9C-1D16-E7C3-7CCB-D34B348AA718}"/>
              </a:ext>
            </a:extLst>
          </p:cNvPr>
          <p:cNvSpPr txBox="1"/>
          <p:nvPr/>
        </p:nvSpPr>
        <p:spPr>
          <a:xfrm>
            <a:off x="3569228" y="6055254"/>
            <a:ext cx="2987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 buffer modification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2BA9F6-D5EC-6065-F7BB-AC06AA9F3900}"/>
              </a:ext>
            </a:extLst>
          </p:cNvPr>
          <p:cNvSpPr txBox="1"/>
          <p:nvPr/>
        </p:nvSpPr>
        <p:spPr>
          <a:xfrm>
            <a:off x="6311345" y="6055254"/>
            <a:ext cx="2987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wo/ buffer modification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F3C660-81E2-735C-D008-EB7346EA722D}"/>
              </a:ext>
            </a:extLst>
          </p:cNvPr>
          <p:cNvSpPr txBox="1"/>
          <p:nvPr/>
        </p:nvSpPr>
        <p:spPr>
          <a:xfrm>
            <a:off x="8997755" y="6055254"/>
            <a:ext cx="2987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 buffer modification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7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Non-programmable Networks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3493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Since the explosive growth of the Internet in the 1990s, the networking industry has been dominated by closed and proprietary hardware and software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interface between control and data planes has been historically proprietary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Vendor dependence: slow product cycles of vendor equipment, no innovation from network owners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 router is a monolithic unit built and internally accessed by the manufacturer only</a:t>
            </a:r>
          </a:p>
          <a:p>
            <a:pPr marL="430197" lvl="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EEF26C-E08A-9613-5218-1874BD03B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717" y="3169715"/>
            <a:ext cx="4092516" cy="31955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970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30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37469"/>
            <a:ext cx="10194276" cy="4800599"/>
          </a:xfrm>
        </p:spPr>
        <p:txBody>
          <a:bodyPr>
            <a:normAutofit/>
          </a:bodyPr>
          <a:lstStyle/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proposed system improved:</a:t>
            </a:r>
          </a:p>
          <a:p>
            <a:pPr marL="635508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he FCT and the RTT of short flows</a:t>
            </a:r>
          </a:p>
          <a:p>
            <a:pPr marL="635508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The fairness and the RTT of long flows </a:t>
            </a:r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However, packet loss rates increased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uffer size assumes Additive Increase Multiplicative Decrease flows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51B1C9-11B9-9959-F918-70B5C1D7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8EF7F-4C5B-81AD-046C-88A0636C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0524D-44A3-3DDE-9E95-78EC07972F65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250432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7F972F2-B551-DB94-92F6-7C70B44A8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65" y="3747493"/>
            <a:ext cx="5978919" cy="271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477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31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37469"/>
            <a:ext cx="10194276" cy="4800599"/>
          </a:xfrm>
        </p:spPr>
        <p:txBody>
          <a:bodyPr>
            <a:normAutofit/>
          </a:bodyPr>
          <a:lstStyle/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Dynamic adaptation to heterogeneous traffic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Service-level Agreement (SLA) compliance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Smooth integration in existing networks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Extensibility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51B1C9-11B9-9959-F918-70B5C1D7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Design Goals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8EF7F-4C5B-81AD-046C-88A0636C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0524D-44A3-3DDE-9E95-78EC07972F65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275197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95299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32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37469"/>
            <a:ext cx="10194276" cy="4800599"/>
          </a:xfrm>
        </p:spPr>
        <p:txBody>
          <a:bodyPr>
            <a:normAutofit/>
          </a:bodyPr>
          <a:lstStyle/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Dynamic adaptation to heterogeneous traffic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Service-level Agreement (SLA) compliance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Smooth integration in existing networks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Extensibility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51B1C9-11B9-9959-F918-70B5C1D7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Design Goals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8EF7F-4C5B-81AD-046C-88A0636C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0524D-44A3-3DDE-9E95-78EC07972F65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275197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4202332-47B1-2DF0-CCE4-A96D9D88A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363" y="3121716"/>
            <a:ext cx="9017273" cy="3563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742DA2-5B5C-2BE3-943F-29812DB35AD5}"/>
              </a:ext>
            </a:extLst>
          </p:cNvPr>
          <p:cNvSpPr/>
          <p:nvPr/>
        </p:nvSpPr>
        <p:spPr>
          <a:xfrm>
            <a:off x="4408227" y="5704557"/>
            <a:ext cx="5694410" cy="2808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95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33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6154942" cy="5359659"/>
          </a:xfrm>
        </p:spPr>
        <p:txBody>
          <a:bodyPr>
            <a:normAutofit/>
          </a:bodyPr>
          <a:lstStyle/>
          <a:p>
            <a:pPr marL="233363" indent="-2333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buffer size is dynamically modified</a:t>
            </a:r>
          </a:p>
          <a:p>
            <a:pPr marL="233363" indent="-2333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P4 switch is deployed passively to compute:</a:t>
            </a:r>
          </a:p>
          <a:p>
            <a:pPr marL="635508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Number of long flows</a:t>
            </a:r>
          </a:p>
          <a:p>
            <a:pPr marL="635508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RTT</a:t>
            </a:r>
          </a:p>
          <a:p>
            <a:pPr marL="635508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Queueing delays </a:t>
            </a:r>
            <a:r>
              <a:rPr lang="en-US" sz="2000" dirty="0">
                <a:solidFill>
                  <a:srgbClr val="002060"/>
                </a:solidFill>
                <a:sym typeface="Wingdings" panose="05000000000000000000" pitchFamily="2" charset="2"/>
              </a:rPr>
              <a:t> New</a:t>
            </a:r>
            <a:endParaRPr lang="en-US" sz="2000" dirty="0">
              <a:solidFill>
                <a:srgbClr val="002060"/>
              </a:solidFill>
            </a:endParaRPr>
          </a:p>
          <a:p>
            <a:pPr marL="635508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Packet loss rates </a:t>
            </a:r>
            <a:r>
              <a:rPr lang="en-US" sz="2000" dirty="0">
                <a:solidFill>
                  <a:srgbClr val="002060"/>
                </a:solidFill>
                <a:sym typeface="Wingdings" panose="05000000000000000000" pitchFamily="2" charset="2"/>
              </a:rPr>
              <a:t> New</a:t>
            </a:r>
          </a:p>
          <a:p>
            <a:pPr marL="635508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sym typeface="Wingdings" panose="05000000000000000000" pitchFamily="2" charset="2"/>
              </a:rPr>
              <a:t>Link utilization  New</a:t>
            </a:r>
            <a:endParaRPr lang="en-US" sz="2000" dirty="0">
              <a:solidFill>
                <a:srgbClr val="002060"/>
              </a:solidFill>
            </a:endParaRP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F13E36-7426-6E05-4480-31730A943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165" y="1530314"/>
            <a:ext cx="4874915" cy="37973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2C0ED0A-4BE6-7F7B-AEB1-EAB5B572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rmAutofit/>
          </a:bodyPr>
          <a:lstStyle/>
          <a:p>
            <a:r>
              <a:rPr lang="en-US" sz="3600" dirty="0"/>
              <a:t>Proposed System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655539-9B48-5FA4-520D-FB4B5DB8C47D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371400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B59CF35-FA7A-73E3-FEB2-FF97D1469CDC}"/>
              </a:ext>
            </a:extLst>
          </p:cNvPr>
          <p:cNvSpPr/>
          <p:nvPr/>
        </p:nvSpPr>
        <p:spPr>
          <a:xfrm>
            <a:off x="7286625" y="1689100"/>
            <a:ext cx="3190875" cy="1349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454374-78DB-5B61-F60E-AE6B0BC7D31E}"/>
              </a:ext>
            </a:extLst>
          </p:cNvPr>
          <p:cNvSpPr/>
          <p:nvPr/>
        </p:nvSpPr>
        <p:spPr>
          <a:xfrm>
            <a:off x="7305675" y="3324225"/>
            <a:ext cx="987425" cy="495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2842F7-7D79-1F38-FAEF-E91230997F9E}"/>
              </a:ext>
            </a:extLst>
          </p:cNvPr>
          <p:cNvSpPr/>
          <p:nvPr/>
        </p:nvSpPr>
        <p:spPr>
          <a:xfrm>
            <a:off x="10117930" y="3167064"/>
            <a:ext cx="269083" cy="676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8E1BCF-81FB-16A2-2F66-A138ED836328}"/>
              </a:ext>
            </a:extLst>
          </p:cNvPr>
          <p:cNvSpPr/>
          <p:nvPr/>
        </p:nvSpPr>
        <p:spPr>
          <a:xfrm>
            <a:off x="8350251" y="3324225"/>
            <a:ext cx="965199" cy="495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78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34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6154942" cy="5359659"/>
          </a:xfrm>
        </p:spPr>
        <p:txBody>
          <a:bodyPr>
            <a:normAutofit fontScale="92500"/>
          </a:bodyPr>
          <a:lstStyle/>
          <a:p>
            <a:pPr marL="233363" indent="-2333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buffer size is dynamically modified</a:t>
            </a:r>
          </a:p>
          <a:p>
            <a:pPr marL="233363" indent="-2333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P4 switch is deployed passively to compute:</a:t>
            </a:r>
          </a:p>
          <a:p>
            <a:pPr marL="635508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Number of long flows</a:t>
            </a:r>
          </a:p>
          <a:p>
            <a:pPr marL="635508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RTT</a:t>
            </a:r>
          </a:p>
          <a:p>
            <a:pPr marL="635508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Queueing delays </a:t>
            </a:r>
            <a:r>
              <a:rPr lang="en-US" sz="2200" dirty="0">
                <a:solidFill>
                  <a:srgbClr val="002060"/>
                </a:solidFill>
                <a:sym typeface="Wingdings" panose="05000000000000000000" pitchFamily="2" charset="2"/>
              </a:rPr>
              <a:t> New</a:t>
            </a:r>
            <a:endParaRPr lang="en-US" sz="2200" dirty="0">
              <a:solidFill>
                <a:srgbClr val="002060"/>
              </a:solidFill>
            </a:endParaRPr>
          </a:p>
          <a:p>
            <a:pPr marL="635508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Packet loss rates </a:t>
            </a:r>
            <a:r>
              <a:rPr lang="en-US" sz="2200" dirty="0">
                <a:solidFill>
                  <a:srgbClr val="002060"/>
                </a:solidFill>
                <a:sym typeface="Wingdings" panose="05000000000000000000" pitchFamily="2" charset="2"/>
              </a:rPr>
              <a:t> New</a:t>
            </a:r>
          </a:p>
          <a:p>
            <a:pPr marL="635508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  <a:sym typeface="Wingdings" panose="05000000000000000000" pitchFamily="2" charset="2"/>
              </a:rPr>
              <a:t>Link utilization  New</a:t>
            </a:r>
            <a:endParaRPr lang="en-US" sz="2200" dirty="0">
              <a:solidFill>
                <a:srgbClr val="002060"/>
              </a:solidFill>
            </a:endParaRPr>
          </a:p>
          <a:p>
            <a:pPr marL="233363" indent="-2333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control plane sequentially searches for a buffer that minimizes delays and losses</a:t>
            </a:r>
          </a:p>
          <a:p>
            <a:pPr marL="233363" indent="-2333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searching algorithm is Bayesian Optimization (BO) with Gaussian Processes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F13E36-7426-6E05-4480-31730A943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165" y="1530314"/>
            <a:ext cx="4874915" cy="37973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2C0ED0A-4BE6-7F7B-AEB1-EAB5B572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rmAutofit/>
          </a:bodyPr>
          <a:lstStyle/>
          <a:p>
            <a:r>
              <a:rPr lang="en-US" sz="3600" dirty="0"/>
              <a:t>Proposed System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655539-9B48-5FA4-520D-FB4B5DB8C47D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371400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3774DDD-FA40-8C9B-F2B0-F8EB2AC3F585}"/>
              </a:ext>
            </a:extLst>
          </p:cNvPr>
          <p:cNvSpPr/>
          <p:nvPr/>
        </p:nvSpPr>
        <p:spPr>
          <a:xfrm>
            <a:off x="7305675" y="3324225"/>
            <a:ext cx="987425" cy="495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212D45-3178-D55F-1EF0-C29773CF7339}"/>
              </a:ext>
            </a:extLst>
          </p:cNvPr>
          <p:cNvSpPr/>
          <p:nvPr/>
        </p:nvSpPr>
        <p:spPr>
          <a:xfrm>
            <a:off x="10117930" y="3167064"/>
            <a:ext cx="269083" cy="676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DAF3F9-27E8-DFF0-204D-7BA3DBE4458B}"/>
              </a:ext>
            </a:extLst>
          </p:cNvPr>
          <p:cNvSpPr/>
          <p:nvPr/>
        </p:nvSpPr>
        <p:spPr>
          <a:xfrm>
            <a:off x="8350251" y="3324225"/>
            <a:ext cx="965199" cy="495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42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Delay Calculation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35557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0984849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queueing delay is calculated by leveraging the precise timer of the hardware switch (nanosecond resolution)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queueing delay sample is fed to an Exponentially Weighted Moving Average (EWMA)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D280E9-91EA-B96E-54C0-550D4CA57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704" y="2718809"/>
            <a:ext cx="5650536" cy="40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32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36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08650" cy="5359659"/>
          </a:xfrm>
        </p:spPr>
        <p:txBody>
          <a:bodyPr>
            <a:noAutofit/>
          </a:bodyPr>
          <a:lstStyle/>
          <a:p>
            <a:pPr marL="233363" indent="-2333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Intrinsic relationship between packet loss/delay and buffer</a:t>
            </a:r>
          </a:p>
          <a:p>
            <a:pPr marL="233363" indent="-2333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Increasing the buffer </a:t>
            </a:r>
            <a:r>
              <a:rPr lang="en-US" sz="2400" dirty="0">
                <a:sym typeface="Wingdings" panose="05000000000000000000" pitchFamily="2" charset="2"/>
              </a:rPr>
              <a:t> p</a:t>
            </a:r>
            <a:r>
              <a:rPr lang="en-US" sz="2200" dirty="0"/>
              <a:t>acket loss decreases</a:t>
            </a:r>
            <a:r>
              <a:rPr lang="en-US" dirty="0"/>
              <a:t>, d</a:t>
            </a:r>
            <a:r>
              <a:rPr lang="en-US" sz="2200" dirty="0"/>
              <a:t>elay increases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C0ED0A-4BE6-7F7B-AEB1-EAB5B572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rmAutofit/>
          </a:bodyPr>
          <a:lstStyle/>
          <a:p>
            <a:r>
              <a:rPr lang="en-US" sz="3600" dirty="0"/>
              <a:t>Impact of Buffer on Loss and Delay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655539-9B48-5FA4-520D-FB4B5DB8C47D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703822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C1B15F9-A810-08D6-0CE2-306057477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406" y="2780919"/>
            <a:ext cx="7487494" cy="33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38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8AFB8B8-3111-4999-997D-C50022E2F3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7550" y="1181100"/>
                <a:ext cx="10908650" cy="5359659"/>
              </a:xfrm>
            </p:spPr>
            <p:txBody>
              <a:bodyPr>
                <a:noAutofit/>
              </a:bodyPr>
              <a:lstStyle/>
              <a:p>
                <a:pPr marL="233363" indent="-233363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Find the buffer size that minimizes the losses and the delays</a:t>
                </a:r>
              </a:p>
              <a:p>
                <a:pPr marL="233363" indent="-233363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233363" indent="-233363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Performance function:</a:t>
                </a:r>
              </a:p>
              <a:p>
                <a:pPr marL="233363" indent="-233363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33363" indent="-233363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endParaRPr lang="en-US" sz="900" dirty="0"/>
              </a:p>
              <a:p>
                <a:pPr marL="233363" indent="-233363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Goal: finding a buffer size that maximizes the performance function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None/>
                </a:pPr>
                <a:endParaRPr lang="en-US" sz="2400" dirty="0"/>
              </a:p>
              <a:p>
                <a:pPr marL="233363" indent="-233363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endParaRPr lang="en-US" sz="2000" dirty="0">
                  <a:effectLst/>
                  <a:latin typeface="Arial" panose="020B0604020202020204" pitchFamily="34" charset="0"/>
                </a:endParaRPr>
              </a:p>
              <a:p>
                <a:pPr marL="233363" indent="-233363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(.) </m:t>
                    </m:r>
                  </m:oMath>
                </a14:m>
                <a:r>
                  <a:rPr lang="en-US" sz="2400" dirty="0"/>
                  <a:t>is a </a:t>
                </a:r>
                <a:r>
                  <a:rPr lang="en-US" sz="2400" b="1" dirty="0" err="1"/>
                  <a:t>blackbox</a:t>
                </a:r>
                <a:r>
                  <a:rPr lang="en-US" sz="2400" dirty="0"/>
                  <a:t> function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8AFB8B8-3111-4999-997D-C50022E2F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550" y="1181100"/>
                <a:ext cx="10908650" cy="5359659"/>
              </a:xfrm>
              <a:blipFill>
                <a:blip r:embed="rId3"/>
                <a:stretch>
                  <a:fillRect l="-1564" t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72C0ED0A-4BE6-7F7B-AEB1-EAB5B572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rmAutofit/>
          </a:bodyPr>
          <a:lstStyle/>
          <a:p>
            <a:r>
              <a:rPr lang="en-US" sz="3600" dirty="0"/>
              <a:t>Goal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655539-9B48-5FA4-520D-FB4B5DB8C47D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115177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0134CD-20A1-B9D8-6C57-4301685FC72F}"/>
              </a:ext>
            </a:extLst>
          </p:cNvPr>
          <p:cNvGrpSpPr/>
          <p:nvPr/>
        </p:nvGrpSpPr>
        <p:grpSpPr>
          <a:xfrm>
            <a:off x="3951799" y="1667186"/>
            <a:ext cx="7516974" cy="1508264"/>
            <a:chOff x="3646999" y="876301"/>
            <a:chExt cx="7516974" cy="15082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7A0013-7622-CD07-FF2E-5636D78D600E}"/>
                    </a:ext>
                  </a:extLst>
                </p:cNvPr>
                <p:cNvSpPr txBox="1"/>
                <p:nvPr/>
              </p:nvSpPr>
              <p:spPr>
                <a:xfrm>
                  <a:off x="3646999" y="1147591"/>
                  <a:ext cx="4885952" cy="5755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(.) = − [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 (.) +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(.) 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7A0013-7622-CD07-FF2E-5636D78D6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6999" y="1147591"/>
                  <a:ext cx="4885952" cy="5755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AABA539-4A40-084B-59CF-DC0121C30FA0}"/>
                </a:ext>
              </a:extLst>
            </p:cNvPr>
            <p:cNvCxnSpPr/>
            <p:nvPr/>
          </p:nvCxnSpPr>
          <p:spPr>
            <a:xfrm flipV="1">
              <a:off x="5934075" y="1642631"/>
              <a:ext cx="0" cy="400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C9355FF-8019-3EC2-2B0D-402F9874040D}"/>
                </a:ext>
              </a:extLst>
            </p:cNvPr>
            <p:cNvCxnSpPr/>
            <p:nvPr/>
          </p:nvCxnSpPr>
          <p:spPr>
            <a:xfrm flipV="1">
              <a:off x="7524750" y="1642631"/>
              <a:ext cx="0" cy="400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B1DBAF-E4A1-3343-FC10-A3C392BDE8CE}"/>
                </a:ext>
              </a:extLst>
            </p:cNvPr>
            <p:cNvSpPr txBox="1"/>
            <p:nvPr/>
          </p:nvSpPr>
          <p:spPr>
            <a:xfrm>
              <a:off x="5376141" y="2015233"/>
              <a:ext cx="16383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P</a:t>
              </a:r>
              <a:r>
                <a:rPr lang="en-US" sz="1800" dirty="0"/>
                <a:t>acket loss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C8824D-E804-6642-C66F-8FD0AB5F89FC}"/>
                </a:ext>
              </a:extLst>
            </p:cNvPr>
            <p:cNvSpPr txBox="1"/>
            <p:nvPr/>
          </p:nvSpPr>
          <p:spPr>
            <a:xfrm>
              <a:off x="6802870" y="2015233"/>
              <a:ext cx="16383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Queueing delay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C1B3468-2F48-B7E0-BF8B-AFBF5ECA07B2}"/>
                    </a:ext>
                  </a:extLst>
                </p:cNvPr>
                <p:cNvSpPr txBox="1"/>
                <p:nvPr/>
              </p:nvSpPr>
              <p:spPr>
                <a:xfrm>
                  <a:off x="8431272" y="876301"/>
                  <a:ext cx="2732701" cy="10259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>
                      <a:schemeClr val="tx1">
                        <a:lumMod val="75000"/>
                        <a:lumOff val="25000"/>
                      </a:schemeClr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∈[0, 1]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C1B3468-2F48-B7E0-BF8B-AFBF5ECA0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1272" y="876301"/>
                  <a:ext cx="2732701" cy="10259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167695-0147-E8F8-CB22-63E17F027094}"/>
                  </a:ext>
                </a:extLst>
              </p:cNvPr>
              <p:cNvSpPr txBox="1"/>
              <p:nvPr/>
            </p:nvSpPr>
            <p:spPr>
              <a:xfrm>
                <a:off x="4833937" y="4033011"/>
                <a:ext cx="2809875" cy="4832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167695-0147-E8F8-CB22-63E17F027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937" y="4033011"/>
                <a:ext cx="2809875" cy="483209"/>
              </a:xfrm>
              <a:prstGeom prst="rect">
                <a:avLst/>
              </a:prstGeom>
              <a:blipFill>
                <a:blip r:embed="rId6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399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38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106934" cy="5359659"/>
          </a:xfrm>
        </p:spPr>
        <p:txBody>
          <a:bodyPr>
            <a:noAutofit/>
          </a:bodyPr>
          <a:lstStyle/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Efficiently optimize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expensive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black-box functions</a:t>
            </a:r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Build a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surrogate statistical model </a:t>
            </a:r>
            <a:r>
              <a:rPr lang="en-US" sz="2400" dirty="0"/>
              <a:t>and use it to search the space</a:t>
            </a:r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Replace expensive queries with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cheaper queries</a:t>
            </a:r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uncertainty </a:t>
            </a:r>
            <a:r>
              <a:rPr lang="en-US" sz="2400" dirty="0"/>
              <a:t>of the model to select expensive queries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sz="2400" dirty="0"/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C0ED0A-4BE6-7F7B-AEB1-EAB5B572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rmAutofit/>
          </a:bodyPr>
          <a:lstStyle/>
          <a:p>
            <a:r>
              <a:rPr lang="en-US" sz="3600" dirty="0"/>
              <a:t>Bayesian Optimization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655539-9B48-5FA4-520D-FB4B5DB8C47D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460935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E004106-BF3D-1BF7-F3CE-FE0E1DBED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570" y="3429000"/>
            <a:ext cx="5699256" cy="315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34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39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106934" cy="5359659"/>
          </a:xfrm>
        </p:spPr>
        <p:txBody>
          <a:bodyPr>
            <a:noAutofit/>
          </a:bodyPr>
          <a:lstStyle/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Efficiently optimize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expensive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black-box functions</a:t>
            </a:r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Build a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surrogate statistical model </a:t>
            </a:r>
            <a:r>
              <a:rPr lang="en-US" sz="2400" dirty="0"/>
              <a:t>and use it to search the space</a:t>
            </a:r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Replace expensive queries with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cheaper queries</a:t>
            </a:r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uncertainty </a:t>
            </a:r>
            <a:r>
              <a:rPr lang="en-US" sz="2400" dirty="0"/>
              <a:t>of the model to select expensive queries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sz="2400" dirty="0"/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C0ED0A-4BE6-7F7B-AEB1-EAB5B572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rmAutofit/>
          </a:bodyPr>
          <a:lstStyle/>
          <a:p>
            <a:r>
              <a:rPr lang="en-US" sz="3600" dirty="0"/>
              <a:t>Bayesian Optimization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655539-9B48-5FA4-520D-FB4B5DB8C47D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460935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E004106-BF3D-1BF7-F3CE-FE0E1DBED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570" y="3429000"/>
            <a:ext cx="5699256" cy="315964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3B4BE5-7729-CC37-4655-633B0570BD61}"/>
              </a:ext>
            </a:extLst>
          </p:cNvPr>
          <p:cNvCxnSpPr/>
          <p:nvPr/>
        </p:nvCxnSpPr>
        <p:spPr>
          <a:xfrm>
            <a:off x="2381956" y="4210756"/>
            <a:ext cx="9886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10FC85-FC40-1AE5-7C3F-866A4D173683}"/>
              </a:ext>
            </a:extLst>
          </p:cNvPr>
          <p:cNvSpPr txBox="1"/>
          <p:nvPr/>
        </p:nvSpPr>
        <p:spPr>
          <a:xfrm>
            <a:off x="607696" y="4003512"/>
            <a:ext cx="1859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Gaussian process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616984-CEC1-B88E-6ADE-D3E215336883}"/>
              </a:ext>
            </a:extLst>
          </p:cNvPr>
          <p:cNvCxnSpPr>
            <a:cxnSpLocks/>
          </p:cNvCxnSpPr>
          <p:nvPr/>
        </p:nvCxnSpPr>
        <p:spPr>
          <a:xfrm flipH="1">
            <a:off x="9069826" y="4210756"/>
            <a:ext cx="10928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62F9139-731C-5AE3-5743-277FA11EFD79}"/>
              </a:ext>
            </a:extLst>
          </p:cNvPr>
          <p:cNvSpPr txBox="1"/>
          <p:nvPr/>
        </p:nvSpPr>
        <p:spPr>
          <a:xfrm>
            <a:off x="10165836" y="3887590"/>
            <a:ext cx="1859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Expected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4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Software-defined Networking (SDN)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63559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Protocol ossification has been challenged first by SDN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SDN explicitly separates the control and data planes, and implements the control plane intelligence as a software outside the switches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function of populating the forwarding table is now performed by the controller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EA55AA-929F-A343-2AD8-BA238E524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804" y="3176969"/>
            <a:ext cx="4286341" cy="328281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513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C0ED0A-4BE6-7F7B-AEB1-EAB5B572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rmAutofit/>
          </a:bodyPr>
          <a:lstStyle/>
          <a:p>
            <a:r>
              <a:rPr lang="en-US" sz="3600" dirty="0"/>
              <a:t>Shrinking the Search Space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655539-9B48-5FA4-520D-FB4B5DB8C47D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561900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E64114-84C6-4C57-5F2B-848158A96C60}"/>
              </a:ext>
            </a:extLst>
          </p:cNvPr>
          <p:cNvCxnSpPr/>
          <p:nvPr/>
        </p:nvCxnSpPr>
        <p:spPr>
          <a:xfrm>
            <a:off x="2076450" y="4810125"/>
            <a:ext cx="7229475" cy="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D527B4-FC5F-3126-8B13-F025D31D9D37}"/>
              </a:ext>
            </a:extLst>
          </p:cNvPr>
          <p:cNvCxnSpPr>
            <a:cxnSpLocks/>
          </p:cNvCxnSpPr>
          <p:nvPr/>
        </p:nvCxnSpPr>
        <p:spPr>
          <a:xfrm flipV="1">
            <a:off x="2076450" y="2524125"/>
            <a:ext cx="0" cy="2276475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91F516-0E89-5E62-5988-8D95C9669F14}"/>
              </a:ext>
            </a:extLst>
          </p:cNvPr>
          <p:cNvCxnSpPr/>
          <p:nvPr/>
        </p:nvCxnSpPr>
        <p:spPr>
          <a:xfrm>
            <a:off x="4676775" y="4734059"/>
            <a:ext cx="0" cy="152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9B430F-021F-F259-539A-7B7641CE4F39}"/>
                  </a:ext>
                </a:extLst>
              </p:cNvPr>
              <p:cNvSpPr txBox="1"/>
              <p:nvPr/>
            </p:nvSpPr>
            <p:spPr>
              <a:xfrm>
                <a:off x="4410448" y="4902831"/>
                <a:ext cx="6572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𝐵𝐷𝑃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9B430F-021F-F259-539A-7B7641CE4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448" y="4902831"/>
                <a:ext cx="6572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4A5B46-7402-C7A5-5B18-306BC4B44A86}"/>
              </a:ext>
            </a:extLst>
          </p:cNvPr>
          <p:cNvCxnSpPr/>
          <p:nvPr/>
        </p:nvCxnSpPr>
        <p:spPr>
          <a:xfrm>
            <a:off x="2676525" y="4734059"/>
            <a:ext cx="0" cy="152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78FA7-A12C-4D68-7C10-50FE0565C33A}"/>
                  </a:ext>
                </a:extLst>
              </p:cNvPr>
              <p:cNvSpPr txBox="1"/>
              <p:nvPr/>
            </p:nvSpPr>
            <p:spPr>
              <a:xfrm>
                <a:off x="2347913" y="4902831"/>
                <a:ext cx="657224" cy="647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𝐵𝐷𝑃</m:t>
                          </m:r>
                        </m:num>
                        <m:den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78FA7-A12C-4D68-7C10-50FE0565C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913" y="4902831"/>
                <a:ext cx="657224" cy="647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70B190-83D3-2650-B8D4-8C78AACBD490}"/>
                  </a:ext>
                </a:extLst>
              </p:cNvPr>
              <p:cNvSpPr txBox="1"/>
              <p:nvPr/>
            </p:nvSpPr>
            <p:spPr>
              <a:xfrm>
                <a:off x="8420100" y="4857369"/>
                <a:ext cx="61341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Buffer size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70B190-83D3-2650-B8D4-8C78AACBD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00" y="4857369"/>
                <a:ext cx="6134100" cy="369332"/>
              </a:xfrm>
              <a:prstGeom prst="rect">
                <a:avLst/>
              </a:prstGeom>
              <a:blipFill>
                <a:blip r:embed="rId5"/>
                <a:stretch>
                  <a:fillRect l="-79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09C304-5194-E2DD-7B36-D2FC47ECC567}"/>
                  </a:ext>
                </a:extLst>
              </p:cNvPr>
              <p:cNvSpPr txBox="1"/>
              <p:nvPr/>
            </p:nvSpPr>
            <p:spPr>
              <a:xfrm>
                <a:off x="-1395040" y="2541032"/>
                <a:ext cx="61341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09C304-5194-E2DD-7B36-D2FC47ECC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5040" y="2541032"/>
                <a:ext cx="613410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4C28219F-914B-322C-44BA-A3204F4563B2}"/>
              </a:ext>
            </a:extLst>
          </p:cNvPr>
          <p:cNvSpPr/>
          <p:nvPr/>
        </p:nvSpPr>
        <p:spPr>
          <a:xfrm>
            <a:off x="2095501" y="2643189"/>
            <a:ext cx="581023" cy="21482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750A35-9113-A6AC-D776-86379EE2C5AA}"/>
              </a:ext>
            </a:extLst>
          </p:cNvPr>
          <p:cNvCxnSpPr>
            <a:cxnSpLocks/>
          </p:cNvCxnSpPr>
          <p:nvPr/>
        </p:nvCxnSpPr>
        <p:spPr>
          <a:xfrm flipV="1">
            <a:off x="9228984" y="274317"/>
            <a:ext cx="0" cy="29379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1422B95-E036-1533-F88C-583C1B419846}"/>
              </a:ext>
            </a:extLst>
          </p:cNvPr>
          <p:cNvSpPr txBox="1"/>
          <p:nvPr/>
        </p:nvSpPr>
        <p:spPr>
          <a:xfrm>
            <a:off x="9403746" y="233855"/>
            <a:ext cx="2047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Deployed buffer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93CC9D-EFD4-E0DD-295C-4EEDF5A2823C}"/>
              </a:ext>
            </a:extLst>
          </p:cNvPr>
          <p:cNvSpPr/>
          <p:nvPr/>
        </p:nvSpPr>
        <p:spPr>
          <a:xfrm>
            <a:off x="8867405" y="156843"/>
            <a:ext cx="3179445" cy="190141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1419143-ED50-C75F-57B4-5ED7D6650797}"/>
              </a:ext>
            </a:extLst>
          </p:cNvPr>
          <p:cNvCxnSpPr>
            <a:cxnSpLocks/>
          </p:cNvCxnSpPr>
          <p:nvPr/>
        </p:nvCxnSpPr>
        <p:spPr>
          <a:xfrm flipV="1">
            <a:off x="9228984" y="703326"/>
            <a:ext cx="0" cy="29379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B4CCEF5-4538-434A-54AB-B79440636452}"/>
              </a:ext>
            </a:extLst>
          </p:cNvPr>
          <p:cNvSpPr txBox="1"/>
          <p:nvPr/>
        </p:nvSpPr>
        <p:spPr>
          <a:xfrm>
            <a:off x="9403746" y="662864"/>
            <a:ext cx="3006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Maximum tolerated delay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2FB5A4-F271-C7E5-EA60-B0C8602E8CB1}"/>
              </a:ext>
            </a:extLst>
          </p:cNvPr>
          <p:cNvSpPr/>
          <p:nvPr/>
        </p:nvSpPr>
        <p:spPr>
          <a:xfrm>
            <a:off x="9158775" y="1079735"/>
            <a:ext cx="180384" cy="365125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C7179A-5E8F-E66E-E194-F4E1970D7269}"/>
              </a:ext>
            </a:extLst>
          </p:cNvPr>
          <p:cNvSpPr txBox="1"/>
          <p:nvPr/>
        </p:nvSpPr>
        <p:spPr>
          <a:xfrm>
            <a:off x="9403746" y="1091873"/>
            <a:ext cx="3006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Excluded region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420979-04C5-6695-5966-746313E48DB9}"/>
              </a:ext>
            </a:extLst>
          </p:cNvPr>
          <p:cNvSpPr/>
          <p:nvPr/>
        </p:nvSpPr>
        <p:spPr>
          <a:xfrm>
            <a:off x="9158775" y="1533960"/>
            <a:ext cx="180384" cy="369333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E7560A-02DA-CEFC-29F2-50F4FDFC28A4}"/>
              </a:ext>
            </a:extLst>
          </p:cNvPr>
          <p:cNvSpPr txBox="1"/>
          <p:nvPr/>
        </p:nvSpPr>
        <p:spPr>
          <a:xfrm>
            <a:off x="9403746" y="1526348"/>
            <a:ext cx="3006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Search space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D1C212-3332-0BBE-269C-7227BA258541}"/>
              </a:ext>
            </a:extLst>
          </p:cNvPr>
          <p:cNvCxnSpPr>
            <a:cxnSpLocks/>
          </p:cNvCxnSpPr>
          <p:nvPr/>
        </p:nvCxnSpPr>
        <p:spPr>
          <a:xfrm flipV="1">
            <a:off x="8339138" y="2541032"/>
            <a:ext cx="0" cy="231633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305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C0ED0A-4BE6-7F7B-AEB1-EAB5B572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rmAutofit/>
          </a:bodyPr>
          <a:lstStyle/>
          <a:p>
            <a:r>
              <a:rPr lang="en-US" sz="3600" dirty="0"/>
              <a:t>Shrinking the Search Space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655539-9B48-5FA4-520D-FB4B5DB8C47D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561900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E64114-84C6-4C57-5F2B-848158A96C60}"/>
              </a:ext>
            </a:extLst>
          </p:cNvPr>
          <p:cNvCxnSpPr/>
          <p:nvPr/>
        </p:nvCxnSpPr>
        <p:spPr>
          <a:xfrm>
            <a:off x="2076450" y="4810125"/>
            <a:ext cx="7229475" cy="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D527B4-FC5F-3126-8B13-F025D31D9D37}"/>
              </a:ext>
            </a:extLst>
          </p:cNvPr>
          <p:cNvCxnSpPr>
            <a:cxnSpLocks/>
          </p:cNvCxnSpPr>
          <p:nvPr/>
        </p:nvCxnSpPr>
        <p:spPr>
          <a:xfrm flipV="1">
            <a:off x="2076450" y="2524125"/>
            <a:ext cx="0" cy="2276475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91F516-0E89-5E62-5988-8D95C9669F14}"/>
              </a:ext>
            </a:extLst>
          </p:cNvPr>
          <p:cNvCxnSpPr/>
          <p:nvPr/>
        </p:nvCxnSpPr>
        <p:spPr>
          <a:xfrm>
            <a:off x="4676775" y="4734059"/>
            <a:ext cx="0" cy="152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9B430F-021F-F259-539A-7B7641CE4F39}"/>
                  </a:ext>
                </a:extLst>
              </p:cNvPr>
              <p:cNvSpPr txBox="1"/>
              <p:nvPr/>
            </p:nvSpPr>
            <p:spPr>
              <a:xfrm>
                <a:off x="4410448" y="4902831"/>
                <a:ext cx="6572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𝐵𝐷𝑃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9B430F-021F-F259-539A-7B7641CE4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448" y="4902831"/>
                <a:ext cx="6572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4A5B46-7402-C7A5-5B18-306BC4B44A86}"/>
              </a:ext>
            </a:extLst>
          </p:cNvPr>
          <p:cNvCxnSpPr/>
          <p:nvPr/>
        </p:nvCxnSpPr>
        <p:spPr>
          <a:xfrm>
            <a:off x="2676525" y="4734059"/>
            <a:ext cx="0" cy="152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78FA7-A12C-4D68-7C10-50FE0565C33A}"/>
                  </a:ext>
                </a:extLst>
              </p:cNvPr>
              <p:cNvSpPr txBox="1"/>
              <p:nvPr/>
            </p:nvSpPr>
            <p:spPr>
              <a:xfrm>
                <a:off x="2347913" y="4902831"/>
                <a:ext cx="657224" cy="647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𝐵𝐷𝑃</m:t>
                          </m:r>
                        </m:num>
                        <m:den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78FA7-A12C-4D68-7C10-50FE0565C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913" y="4902831"/>
                <a:ext cx="657224" cy="647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70B190-83D3-2650-B8D4-8C78AACBD490}"/>
                  </a:ext>
                </a:extLst>
              </p:cNvPr>
              <p:cNvSpPr txBox="1"/>
              <p:nvPr/>
            </p:nvSpPr>
            <p:spPr>
              <a:xfrm>
                <a:off x="8420100" y="4857369"/>
                <a:ext cx="61341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Buffer size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70B190-83D3-2650-B8D4-8C78AACBD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00" y="4857369"/>
                <a:ext cx="6134100" cy="369332"/>
              </a:xfrm>
              <a:prstGeom prst="rect">
                <a:avLst/>
              </a:prstGeom>
              <a:blipFill>
                <a:blip r:embed="rId5"/>
                <a:stretch>
                  <a:fillRect l="-79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09C304-5194-E2DD-7B36-D2FC47ECC567}"/>
                  </a:ext>
                </a:extLst>
              </p:cNvPr>
              <p:cNvSpPr txBox="1"/>
              <p:nvPr/>
            </p:nvSpPr>
            <p:spPr>
              <a:xfrm>
                <a:off x="-1395040" y="2541032"/>
                <a:ext cx="61341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09C304-5194-E2DD-7B36-D2FC47ECC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5040" y="2541032"/>
                <a:ext cx="613410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7AF302B-9812-5F46-0DB1-C8E915104884}"/>
              </a:ext>
            </a:extLst>
          </p:cNvPr>
          <p:cNvSpPr txBox="1"/>
          <p:nvPr/>
        </p:nvSpPr>
        <p:spPr>
          <a:xfrm>
            <a:off x="4079082" y="2134326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Loss &gt; 0 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980085-1F6E-532A-FE59-98BFA047B3D6}"/>
              </a:ext>
            </a:extLst>
          </p:cNvPr>
          <p:cNvCxnSpPr>
            <a:cxnSpLocks/>
          </p:cNvCxnSpPr>
          <p:nvPr/>
        </p:nvCxnSpPr>
        <p:spPr>
          <a:xfrm flipV="1">
            <a:off x="4676775" y="2541032"/>
            <a:ext cx="0" cy="231633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1EB09FE-813F-DA9D-914B-E74EF9EC8600}"/>
              </a:ext>
            </a:extLst>
          </p:cNvPr>
          <p:cNvSpPr/>
          <p:nvPr/>
        </p:nvSpPr>
        <p:spPr>
          <a:xfrm>
            <a:off x="2095501" y="2643189"/>
            <a:ext cx="581023" cy="21482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192C15-D52A-E348-0FB4-9CAD433B0E84}"/>
              </a:ext>
            </a:extLst>
          </p:cNvPr>
          <p:cNvCxnSpPr>
            <a:cxnSpLocks/>
          </p:cNvCxnSpPr>
          <p:nvPr/>
        </p:nvCxnSpPr>
        <p:spPr>
          <a:xfrm flipV="1">
            <a:off x="8339138" y="2541032"/>
            <a:ext cx="0" cy="231633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8DE5E34-FE43-FAC0-E489-CDE7D0642F9E}"/>
              </a:ext>
            </a:extLst>
          </p:cNvPr>
          <p:cNvCxnSpPr>
            <a:cxnSpLocks/>
          </p:cNvCxnSpPr>
          <p:nvPr/>
        </p:nvCxnSpPr>
        <p:spPr>
          <a:xfrm flipV="1">
            <a:off x="9228984" y="274317"/>
            <a:ext cx="0" cy="29379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9316738-0103-5F13-42E5-C35E3505B8B7}"/>
              </a:ext>
            </a:extLst>
          </p:cNvPr>
          <p:cNvSpPr txBox="1"/>
          <p:nvPr/>
        </p:nvSpPr>
        <p:spPr>
          <a:xfrm>
            <a:off x="9403746" y="233855"/>
            <a:ext cx="2047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Deployed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71C223-9106-5C8E-96FA-15F6EBF78172}"/>
              </a:ext>
            </a:extLst>
          </p:cNvPr>
          <p:cNvSpPr/>
          <p:nvPr/>
        </p:nvSpPr>
        <p:spPr>
          <a:xfrm>
            <a:off x="8867405" y="156843"/>
            <a:ext cx="3179445" cy="190141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FF39FD-B4CE-F80E-D835-DEA74361263D}"/>
              </a:ext>
            </a:extLst>
          </p:cNvPr>
          <p:cNvCxnSpPr>
            <a:cxnSpLocks/>
          </p:cNvCxnSpPr>
          <p:nvPr/>
        </p:nvCxnSpPr>
        <p:spPr>
          <a:xfrm flipV="1">
            <a:off x="9228984" y="703326"/>
            <a:ext cx="0" cy="29379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06092E-FC6F-6AAC-6F43-067C1C820D60}"/>
              </a:ext>
            </a:extLst>
          </p:cNvPr>
          <p:cNvSpPr txBox="1"/>
          <p:nvPr/>
        </p:nvSpPr>
        <p:spPr>
          <a:xfrm>
            <a:off x="9403746" y="662864"/>
            <a:ext cx="3006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Maximum tolerated delay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16C58-E8B8-248E-8C54-E8E3D843EE61}"/>
              </a:ext>
            </a:extLst>
          </p:cNvPr>
          <p:cNvSpPr/>
          <p:nvPr/>
        </p:nvSpPr>
        <p:spPr>
          <a:xfrm>
            <a:off x="9158775" y="1079735"/>
            <a:ext cx="180384" cy="365125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56AA1C-2C96-5C90-F7AE-1FEEC5303089}"/>
              </a:ext>
            </a:extLst>
          </p:cNvPr>
          <p:cNvSpPr txBox="1"/>
          <p:nvPr/>
        </p:nvSpPr>
        <p:spPr>
          <a:xfrm>
            <a:off x="9403746" y="1091873"/>
            <a:ext cx="3006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Excluded region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B933FE-795F-53C7-BE5B-DCE0993D0611}"/>
              </a:ext>
            </a:extLst>
          </p:cNvPr>
          <p:cNvSpPr/>
          <p:nvPr/>
        </p:nvSpPr>
        <p:spPr>
          <a:xfrm>
            <a:off x="9158775" y="1533960"/>
            <a:ext cx="180384" cy="369333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ABCEDD-0A81-3655-3012-AB99976CBAAE}"/>
              </a:ext>
            </a:extLst>
          </p:cNvPr>
          <p:cNvSpPr txBox="1"/>
          <p:nvPr/>
        </p:nvSpPr>
        <p:spPr>
          <a:xfrm>
            <a:off x="9403746" y="1526348"/>
            <a:ext cx="3006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Search space</a:t>
            </a:r>
          </a:p>
        </p:txBody>
      </p:sp>
    </p:spTree>
    <p:extLst>
      <p:ext uri="{BB962C8B-B14F-4D97-AF65-F5344CB8AC3E}">
        <p14:creationId xmlns:p14="http://schemas.microsoft.com/office/powerpoint/2010/main" val="3833625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C0ED0A-4BE6-7F7B-AEB1-EAB5B572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rmAutofit/>
          </a:bodyPr>
          <a:lstStyle/>
          <a:p>
            <a:r>
              <a:rPr lang="en-US" sz="3600" dirty="0"/>
              <a:t>Shrinking the Search Space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655539-9B48-5FA4-520D-FB4B5DB8C47D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561900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E64114-84C6-4C57-5F2B-848158A96C60}"/>
              </a:ext>
            </a:extLst>
          </p:cNvPr>
          <p:cNvCxnSpPr/>
          <p:nvPr/>
        </p:nvCxnSpPr>
        <p:spPr>
          <a:xfrm>
            <a:off x="2076450" y="4810125"/>
            <a:ext cx="7229475" cy="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D527B4-FC5F-3126-8B13-F025D31D9D37}"/>
              </a:ext>
            </a:extLst>
          </p:cNvPr>
          <p:cNvCxnSpPr>
            <a:cxnSpLocks/>
          </p:cNvCxnSpPr>
          <p:nvPr/>
        </p:nvCxnSpPr>
        <p:spPr>
          <a:xfrm flipV="1">
            <a:off x="2076450" y="2524125"/>
            <a:ext cx="0" cy="2276475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91F516-0E89-5E62-5988-8D95C9669F14}"/>
              </a:ext>
            </a:extLst>
          </p:cNvPr>
          <p:cNvCxnSpPr/>
          <p:nvPr/>
        </p:nvCxnSpPr>
        <p:spPr>
          <a:xfrm>
            <a:off x="4676775" y="4734059"/>
            <a:ext cx="0" cy="152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9B430F-021F-F259-539A-7B7641CE4F39}"/>
                  </a:ext>
                </a:extLst>
              </p:cNvPr>
              <p:cNvSpPr txBox="1"/>
              <p:nvPr/>
            </p:nvSpPr>
            <p:spPr>
              <a:xfrm>
                <a:off x="4410448" y="4902831"/>
                <a:ext cx="6572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𝐵𝐷𝑃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9B430F-021F-F259-539A-7B7641CE4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448" y="4902831"/>
                <a:ext cx="6572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4A5B46-7402-C7A5-5B18-306BC4B44A86}"/>
              </a:ext>
            </a:extLst>
          </p:cNvPr>
          <p:cNvCxnSpPr/>
          <p:nvPr/>
        </p:nvCxnSpPr>
        <p:spPr>
          <a:xfrm>
            <a:off x="2676525" y="4734059"/>
            <a:ext cx="0" cy="152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78FA7-A12C-4D68-7C10-50FE0565C33A}"/>
                  </a:ext>
                </a:extLst>
              </p:cNvPr>
              <p:cNvSpPr txBox="1"/>
              <p:nvPr/>
            </p:nvSpPr>
            <p:spPr>
              <a:xfrm>
                <a:off x="2347913" y="4902831"/>
                <a:ext cx="657224" cy="647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𝐵𝐷𝑃</m:t>
                          </m:r>
                        </m:num>
                        <m:den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78FA7-A12C-4D68-7C10-50FE0565C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913" y="4902831"/>
                <a:ext cx="657224" cy="647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70B190-83D3-2650-B8D4-8C78AACBD490}"/>
                  </a:ext>
                </a:extLst>
              </p:cNvPr>
              <p:cNvSpPr txBox="1"/>
              <p:nvPr/>
            </p:nvSpPr>
            <p:spPr>
              <a:xfrm>
                <a:off x="8420100" y="4857369"/>
                <a:ext cx="61341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Buffer size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70B190-83D3-2650-B8D4-8C78AACBD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00" y="4857369"/>
                <a:ext cx="6134100" cy="369332"/>
              </a:xfrm>
              <a:prstGeom prst="rect">
                <a:avLst/>
              </a:prstGeom>
              <a:blipFill>
                <a:blip r:embed="rId5"/>
                <a:stretch>
                  <a:fillRect l="-79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09C304-5194-E2DD-7B36-D2FC47ECC567}"/>
                  </a:ext>
                </a:extLst>
              </p:cNvPr>
              <p:cNvSpPr txBox="1"/>
              <p:nvPr/>
            </p:nvSpPr>
            <p:spPr>
              <a:xfrm>
                <a:off x="-1395040" y="2541032"/>
                <a:ext cx="61341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09C304-5194-E2DD-7B36-D2FC47ECC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5040" y="2541032"/>
                <a:ext cx="613410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7AF302B-9812-5F46-0DB1-C8E915104884}"/>
              </a:ext>
            </a:extLst>
          </p:cNvPr>
          <p:cNvSpPr txBox="1"/>
          <p:nvPr/>
        </p:nvSpPr>
        <p:spPr>
          <a:xfrm>
            <a:off x="4079082" y="2134326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Loss &gt; 0 ? No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980085-1F6E-532A-FE59-98BFA047B3D6}"/>
              </a:ext>
            </a:extLst>
          </p:cNvPr>
          <p:cNvCxnSpPr>
            <a:cxnSpLocks/>
          </p:cNvCxnSpPr>
          <p:nvPr/>
        </p:nvCxnSpPr>
        <p:spPr>
          <a:xfrm flipV="1">
            <a:off x="4676775" y="2541032"/>
            <a:ext cx="0" cy="231633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1EB09FE-813F-DA9D-914B-E74EF9EC8600}"/>
              </a:ext>
            </a:extLst>
          </p:cNvPr>
          <p:cNvSpPr/>
          <p:nvPr/>
        </p:nvSpPr>
        <p:spPr>
          <a:xfrm>
            <a:off x="2095501" y="2643189"/>
            <a:ext cx="581023" cy="21482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2F9CC9-F35A-A7D8-B1C9-16948AC04E29}"/>
              </a:ext>
            </a:extLst>
          </p:cNvPr>
          <p:cNvSpPr/>
          <p:nvPr/>
        </p:nvSpPr>
        <p:spPr>
          <a:xfrm>
            <a:off x="4676774" y="2643189"/>
            <a:ext cx="3662364" cy="21482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963BE7-712E-5F3D-E68B-91DED2351703}"/>
              </a:ext>
            </a:extLst>
          </p:cNvPr>
          <p:cNvSpPr/>
          <p:nvPr/>
        </p:nvSpPr>
        <p:spPr>
          <a:xfrm>
            <a:off x="2676524" y="2643189"/>
            <a:ext cx="2000246" cy="2148272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D819F4-E142-7402-E01B-5B99D1B1B237}"/>
              </a:ext>
            </a:extLst>
          </p:cNvPr>
          <p:cNvCxnSpPr>
            <a:cxnSpLocks/>
          </p:cNvCxnSpPr>
          <p:nvPr/>
        </p:nvCxnSpPr>
        <p:spPr>
          <a:xfrm flipV="1">
            <a:off x="8339138" y="2541032"/>
            <a:ext cx="0" cy="231633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B00C899-84B8-C125-5EC8-39DC76BEA330}"/>
              </a:ext>
            </a:extLst>
          </p:cNvPr>
          <p:cNvCxnSpPr>
            <a:cxnSpLocks/>
          </p:cNvCxnSpPr>
          <p:nvPr/>
        </p:nvCxnSpPr>
        <p:spPr>
          <a:xfrm flipV="1">
            <a:off x="9228984" y="274317"/>
            <a:ext cx="0" cy="29379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7224C5-1AD5-0759-0015-B7A9EE23A79A}"/>
              </a:ext>
            </a:extLst>
          </p:cNvPr>
          <p:cNvSpPr txBox="1"/>
          <p:nvPr/>
        </p:nvSpPr>
        <p:spPr>
          <a:xfrm>
            <a:off x="9403746" y="233855"/>
            <a:ext cx="2047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Deployed buffer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5A1F15-B8CD-E8E9-B513-2CEA14EBAEEC}"/>
              </a:ext>
            </a:extLst>
          </p:cNvPr>
          <p:cNvSpPr/>
          <p:nvPr/>
        </p:nvSpPr>
        <p:spPr>
          <a:xfrm>
            <a:off x="8867405" y="156843"/>
            <a:ext cx="3179445" cy="190141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B2F639-6298-7089-F7DC-56ED9761A171}"/>
              </a:ext>
            </a:extLst>
          </p:cNvPr>
          <p:cNvCxnSpPr>
            <a:cxnSpLocks/>
          </p:cNvCxnSpPr>
          <p:nvPr/>
        </p:nvCxnSpPr>
        <p:spPr>
          <a:xfrm flipV="1">
            <a:off x="9228984" y="703326"/>
            <a:ext cx="0" cy="29379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F687BAC-F73E-235C-F8DB-DB941AAD6566}"/>
              </a:ext>
            </a:extLst>
          </p:cNvPr>
          <p:cNvSpPr txBox="1"/>
          <p:nvPr/>
        </p:nvSpPr>
        <p:spPr>
          <a:xfrm>
            <a:off x="9403746" y="662864"/>
            <a:ext cx="3006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Maximum tolerated delay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240E30-C5CE-0D84-2A5E-CEABF6D1B48B}"/>
              </a:ext>
            </a:extLst>
          </p:cNvPr>
          <p:cNvSpPr/>
          <p:nvPr/>
        </p:nvSpPr>
        <p:spPr>
          <a:xfrm>
            <a:off x="9158775" y="1079735"/>
            <a:ext cx="180384" cy="365125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92FB95-4192-A931-4C4A-4912A3C6AED8}"/>
              </a:ext>
            </a:extLst>
          </p:cNvPr>
          <p:cNvSpPr txBox="1"/>
          <p:nvPr/>
        </p:nvSpPr>
        <p:spPr>
          <a:xfrm>
            <a:off x="9403746" y="1091873"/>
            <a:ext cx="3006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Excluded region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2FAAAE-2097-E458-E945-EA5F94A81A16}"/>
              </a:ext>
            </a:extLst>
          </p:cNvPr>
          <p:cNvSpPr/>
          <p:nvPr/>
        </p:nvSpPr>
        <p:spPr>
          <a:xfrm>
            <a:off x="9158775" y="1533960"/>
            <a:ext cx="180384" cy="369333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068586-7075-00A7-3765-DA9E4E0CCC28}"/>
              </a:ext>
            </a:extLst>
          </p:cNvPr>
          <p:cNvSpPr txBox="1"/>
          <p:nvPr/>
        </p:nvSpPr>
        <p:spPr>
          <a:xfrm>
            <a:off x="9403746" y="1526348"/>
            <a:ext cx="3006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Search space</a:t>
            </a:r>
          </a:p>
        </p:txBody>
      </p:sp>
    </p:spTree>
    <p:extLst>
      <p:ext uri="{BB962C8B-B14F-4D97-AF65-F5344CB8AC3E}">
        <p14:creationId xmlns:p14="http://schemas.microsoft.com/office/powerpoint/2010/main" val="14510806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43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C0ED0A-4BE6-7F7B-AEB1-EAB5B572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rmAutofit/>
          </a:bodyPr>
          <a:lstStyle/>
          <a:p>
            <a:r>
              <a:rPr lang="en-US" sz="3600" dirty="0"/>
              <a:t>Shrinking the Search Space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655539-9B48-5FA4-520D-FB4B5DB8C47D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561900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E64114-84C6-4C57-5F2B-848158A96C60}"/>
              </a:ext>
            </a:extLst>
          </p:cNvPr>
          <p:cNvCxnSpPr/>
          <p:nvPr/>
        </p:nvCxnSpPr>
        <p:spPr>
          <a:xfrm>
            <a:off x="2076450" y="4810125"/>
            <a:ext cx="7229475" cy="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D527B4-FC5F-3126-8B13-F025D31D9D37}"/>
              </a:ext>
            </a:extLst>
          </p:cNvPr>
          <p:cNvCxnSpPr>
            <a:cxnSpLocks/>
          </p:cNvCxnSpPr>
          <p:nvPr/>
        </p:nvCxnSpPr>
        <p:spPr>
          <a:xfrm flipV="1">
            <a:off x="2076450" y="2524125"/>
            <a:ext cx="0" cy="2276475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91F516-0E89-5E62-5988-8D95C9669F14}"/>
              </a:ext>
            </a:extLst>
          </p:cNvPr>
          <p:cNvCxnSpPr/>
          <p:nvPr/>
        </p:nvCxnSpPr>
        <p:spPr>
          <a:xfrm>
            <a:off x="4676775" y="4734059"/>
            <a:ext cx="0" cy="152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9B430F-021F-F259-539A-7B7641CE4F39}"/>
                  </a:ext>
                </a:extLst>
              </p:cNvPr>
              <p:cNvSpPr txBox="1"/>
              <p:nvPr/>
            </p:nvSpPr>
            <p:spPr>
              <a:xfrm>
                <a:off x="4410448" y="4902831"/>
                <a:ext cx="6572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𝐵𝐷𝑃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9B430F-021F-F259-539A-7B7641CE4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448" y="4902831"/>
                <a:ext cx="6572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4A5B46-7402-C7A5-5B18-306BC4B44A86}"/>
              </a:ext>
            </a:extLst>
          </p:cNvPr>
          <p:cNvCxnSpPr/>
          <p:nvPr/>
        </p:nvCxnSpPr>
        <p:spPr>
          <a:xfrm>
            <a:off x="2676525" y="4734059"/>
            <a:ext cx="0" cy="152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78FA7-A12C-4D68-7C10-50FE0565C33A}"/>
                  </a:ext>
                </a:extLst>
              </p:cNvPr>
              <p:cNvSpPr txBox="1"/>
              <p:nvPr/>
            </p:nvSpPr>
            <p:spPr>
              <a:xfrm>
                <a:off x="2347913" y="4902831"/>
                <a:ext cx="657224" cy="647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𝐵𝐷𝑃</m:t>
                          </m:r>
                        </m:num>
                        <m:den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78FA7-A12C-4D68-7C10-50FE0565C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913" y="4902831"/>
                <a:ext cx="657224" cy="647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70B190-83D3-2650-B8D4-8C78AACBD490}"/>
                  </a:ext>
                </a:extLst>
              </p:cNvPr>
              <p:cNvSpPr txBox="1"/>
              <p:nvPr/>
            </p:nvSpPr>
            <p:spPr>
              <a:xfrm>
                <a:off x="8815390" y="4850154"/>
                <a:ext cx="23225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Buffer size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70B190-83D3-2650-B8D4-8C78AACBD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390" y="4850154"/>
                <a:ext cx="2322509" cy="369332"/>
              </a:xfrm>
              <a:prstGeom prst="rect">
                <a:avLst/>
              </a:prstGeom>
              <a:blipFill>
                <a:blip r:embed="rId5"/>
                <a:stretch>
                  <a:fillRect l="-21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7AF302B-9812-5F46-0DB1-C8E915104884}"/>
              </a:ext>
            </a:extLst>
          </p:cNvPr>
          <p:cNvSpPr txBox="1"/>
          <p:nvPr/>
        </p:nvSpPr>
        <p:spPr>
          <a:xfrm>
            <a:off x="4079082" y="2134326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Loss &gt; 0 ? Yes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980085-1F6E-532A-FE59-98BFA047B3D6}"/>
              </a:ext>
            </a:extLst>
          </p:cNvPr>
          <p:cNvCxnSpPr>
            <a:cxnSpLocks/>
          </p:cNvCxnSpPr>
          <p:nvPr/>
        </p:nvCxnSpPr>
        <p:spPr>
          <a:xfrm flipV="1">
            <a:off x="4676775" y="2541032"/>
            <a:ext cx="0" cy="231633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1EB09FE-813F-DA9D-914B-E74EF9EC8600}"/>
              </a:ext>
            </a:extLst>
          </p:cNvPr>
          <p:cNvSpPr/>
          <p:nvPr/>
        </p:nvSpPr>
        <p:spPr>
          <a:xfrm>
            <a:off x="2095501" y="2643189"/>
            <a:ext cx="581023" cy="21482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2D6404-CEA4-CDC6-9DB1-719E10915590}"/>
              </a:ext>
            </a:extLst>
          </p:cNvPr>
          <p:cNvCxnSpPr>
            <a:cxnSpLocks/>
          </p:cNvCxnSpPr>
          <p:nvPr/>
        </p:nvCxnSpPr>
        <p:spPr>
          <a:xfrm flipV="1">
            <a:off x="8339138" y="2541032"/>
            <a:ext cx="0" cy="231633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126047-15B5-CF33-C4D4-7CE3FD4DCF18}"/>
                  </a:ext>
                </a:extLst>
              </p:cNvPr>
              <p:cNvSpPr txBox="1"/>
              <p:nvPr/>
            </p:nvSpPr>
            <p:spPr>
              <a:xfrm>
                <a:off x="-1395040" y="2541032"/>
                <a:ext cx="61341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126047-15B5-CF33-C4D4-7CE3FD4DC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5040" y="2541032"/>
                <a:ext cx="613410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F51FAE7-5414-A369-F4F8-7258FD23DF0A}"/>
              </a:ext>
            </a:extLst>
          </p:cNvPr>
          <p:cNvCxnSpPr>
            <a:cxnSpLocks/>
          </p:cNvCxnSpPr>
          <p:nvPr/>
        </p:nvCxnSpPr>
        <p:spPr>
          <a:xfrm flipV="1">
            <a:off x="9228984" y="274317"/>
            <a:ext cx="0" cy="29379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9EA8860-2EF6-E0E3-C089-04C2412B8686}"/>
              </a:ext>
            </a:extLst>
          </p:cNvPr>
          <p:cNvSpPr txBox="1"/>
          <p:nvPr/>
        </p:nvSpPr>
        <p:spPr>
          <a:xfrm>
            <a:off x="9403746" y="233855"/>
            <a:ext cx="2047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Deployed buffer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53F202-AC5C-1094-5A20-169811A622A7}"/>
              </a:ext>
            </a:extLst>
          </p:cNvPr>
          <p:cNvSpPr/>
          <p:nvPr/>
        </p:nvSpPr>
        <p:spPr>
          <a:xfrm>
            <a:off x="8867405" y="156843"/>
            <a:ext cx="3179445" cy="190141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9F1AB4-3218-D89E-C92C-FCCAD645E81E}"/>
              </a:ext>
            </a:extLst>
          </p:cNvPr>
          <p:cNvCxnSpPr>
            <a:cxnSpLocks/>
          </p:cNvCxnSpPr>
          <p:nvPr/>
        </p:nvCxnSpPr>
        <p:spPr>
          <a:xfrm flipV="1">
            <a:off x="9228984" y="703326"/>
            <a:ext cx="0" cy="29379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B95793-8A20-0F1D-EFBE-922D1C7C9F6E}"/>
              </a:ext>
            </a:extLst>
          </p:cNvPr>
          <p:cNvSpPr txBox="1"/>
          <p:nvPr/>
        </p:nvSpPr>
        <p:spPr>
          <a:xfrm>
            <a:off x="9403746" y="662864"/>
            <a:ext cx="3006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Maximum tolerated delay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3D3ED2-A400-051D-6784-BE7B6CCC7A48}"/>
              </a:ext>
            </a:extLst>
          </p:cNvPr>
          <p:cNvSpPr/>
          <p:nvPr/>
        </p:nvSpPr>
        <p:spPr>
          <a:xfrm>
            <a:off x="9158775" y="1079735"/>
            <a:ext cx="180384" cy="365125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FE8DA2-915F-87D4-CF92-2BC77592F77C}"/>
              </a:ext>
            </a:extLst>
          </p:cNvPr>
          <p:cNvSpPr txBox="1"/>
          <p:nvPr/>
        </p:nvSpPr>
        <p:spPr>
          <a:xfrm>
            <a:off x="9403746" y="1091873"/>
            <a:ext cx="3006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Excluded region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0A7642-F9D2-881E-CB63-31E022D11ACE}"/>
              </a:ext>
            </a:extLst>
          </p:cNvPr>
          <p:cNvSpPr/>
          <p:nvPr/>
        </p:nvSpPr>
        <p:spPr>
          <a:xfrm>
            <a:off x="9158775" y="1533960"/>
            <a:ext cx="180384" cy="369333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6A5F24-3641-6FEF-E153-D6D4C293D3CF}"/>
              </a:ext>
            </a:extLst>
          </p:cNvPr>
          <p:cNvSpPr txBox="1"/>
          <p:nvPr/>
        </p:nvSpPr>
        <p:spPr>
          <a:xfrm>
            <a:off x="9403746" y="1526348"/>
            <a:ext cx="3006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Search space</a:t>
            </a:r>
          </a:p>
        </p:txBody>
      </p:sp>
    </p:spTree>
    <p:extLst>
      <p:ext uri="{BB962C8B-B14F-4D97-AF65-F5344CB8AC3E}">
        <p14:creationId xmlns:p14="http://schemas.microsoft.com/office/powerpoint/2010/main" val="31169150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C0ED0A-4BE6-7F7B-AEB1-EAB5B572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rmAutofit/>
          </a:bodyPr>
          <a:lstStyle/>
          <a:p>
            <a:r>
              <a:rPr lang="en-US" sz="3600" dirty="0"/>
              <a:t>Shrinking the Search Space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E64114-84C6-4C57-5F2B-848158A96C60}"/>
              </a:ext>
            </a:extLst>
          </p:cNvPr>
          <p:cNvCxnSpPr/>
          <p:nvPr/>
        </p:nvCxnSpPr>
        <p:spPr>
          <a:xfrm>
            <a:off x="2076450" y="4810125"/>
            <a:ext cx="7229475" cy="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D527B4-FC5F-3126-8B13-F025D31D9D37}"/>
              </a:ext>
            </a:extLst>
          </p:cNvPr>
          <p:cNvCxnSpPr>
            <a:cxnSpLocks/>
          </p:cNvCxnSpPr>
          <p:nvPr/>
        </p:nvCxnSpPr>
        <p:spPr>
          <a:xfrm flipV="1">
            <a:off x="2076450" y="2524125"/>
            <a:ext cx="0" cy="2276475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91F516-0E89-5E62-5988-8D95C9669F14}"/>
              </a:ext>
            </a:extLst>
          </p:cNvPr>
          <p:cNvCxnSpPr/>
          <p:nvPr/>
        </p:nvCxnSpPr>
        <p:spPr>
          <a:xfrm>
            <a:off x="4676775" y="4734059"/>
            <a:ext cx="0" cy="152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9B430F-021F-F259-539A-7B7641CE4F39}"/>
                  </a:ext>
                </a:extLst>
              </p:cNvPr>
              <p:cNvSpPr txBox="1"/>
              <p:nvPr/>
            </p:nvSpPr>
            <p:spPr>
              <a:xfrm>
                <a:off x="4410448" y="4902831"/>
                <a:ext cx="6572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𝐵𝐷𝑃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9B430F-021F-F259-539A-7B7641CE4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448" y="4902831"/>
                <a:ext cx="6572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4A5B46-7402-C7A5-5B18-306BC4B44A86}"/>
              </a:ext>
            </a:extLst>
          </p:cNvPr>
          <p:cNvCxnSpPr/>
          <p:nvPr/>
        </p:nvCxnSpPr>
        <p:spPr>
          <a:xfrm>
            <a:off x="2676525" y="4734059"/>
            <a:ext cx="0" cy="152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78FA7-A12C-4D68-7C10-50FE0565C33A}"/>
                  </a:ext>
                </a:extLst>
              </p:cNvPr>
              <p:cNvSpPr txBox="1"/>
              <p:nvPr/>
            </p:nvSpPr>
            <p:spPr>
              <a:xfrm>
                <a:off x="2347913" y="4902831"/>
                <a:ext cx="657224" cy="647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𝐵𝐷𝑃</m:t>
                          </m:r>
                        </m:num>
                        <m:den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C78FA7-A12C-4D68-7C10-50FE0565C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913" y="4902831"/>
                <a:ext cx="657224" cy="647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70B190-83D3-2650-B8D4-8C78AACBD490}"/>
                  </a:ext>
                </a:extLst>
              </p:cNvPr>
              <p:cNvSpPr txBox="1"/>
              <p:nvPr/>
            </p:nvSpPr>
            <p:spPr>
              <a:xfrm>
                <a:off x="8815390" y="4850154"/>
                <a:ext cx="23225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Buffer size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70B190-83D3-2650-B8D4-8C78AACBD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390" y="4850154"/>
                <a:ext cx="2322509" cy="369332"/>
              </a:xfrm>
              <a:prstGeom prst="rect">
                <a:avLst/>
              </a:prstGeom>
              <a:blipFill>
                <a:blip r:embed="rId5"/>
                <a:stretch>
                  <a:fillRect l="-21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11EB09FE-813F-DA9D-914B-E74EF9EC8600}"/>
              </a:ext>
            </a:extLst>
          </p:cNvPr>
          <p:cNvSpPr/>
          <p:nvPr/>
        </p:nvSpPr>
        <p:spPr>
          <a:xfrm>
            <a:off x="2095501" y="2643189"/>
            <a:ext cx="581023" cy="21482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2D6404-CEA4-CDC6-9DB1-719E10915590}"/>
              </a:ext>
            </a:extLst>
          </p:cNvPr>
          <p:cNvCxnSpPr>
            <a:cxnSpLocks/>
          </p:cNvCxnSpPr>
          <p:nvPr/>
        </p:nvCxnSpPr>
        <p:spPr>
          <a:xfrm flipV="1">
            <a:off x="8339138" y="2541032"/>
            <a:ext cx="0" cy="231633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126047-15B5-CF33-C4D4-7CE3FD4DCF18}"/>
                  </a:ext>
                </a:extLst>
              </p:cNvPr>
              <p:cNvSpPr txBox="1"/>
              <p:nvPr/>
            </p:nvSpPr>
            <p:spPr>
              <a:xfrm>
                <a:off x="-1395040" y="2541032"/>
                <a:ext cx="61341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126047-15B5-CF33-C4D4-7CE3FD4DC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5040" y="2541032"/>
                <a:ext cx="613410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4F5AFE-23D3-4C63-F632-A57E2B120246}"/>
                  </a:ext>
                </a:extLst>
              </p:cNvPr>
              <p:cNvSpPr txBox="1"/>
              <p:nvPr/>
            </p:nvSpPr>
            <p:spPr>
              <a:xfrm>
                <a:off x="5760247" y="4902831"/>
                <a:ext cx="6572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𝐵𝐷𝑃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4F5AFE-23D3-4C63-F632-A57E2B120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247" y="4902831"/>
                <a:ext cx="657224" cy="369332"/>
              </a:xfrm>
              <a:prstGeom prst="rect">
                <a:avLst/>
              </a:prstGeom>
              <a:blipFill>
                <a:blip r:embed="rId7"/>
                <a:stretch>
                  <a:fillRect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46C05A-780D-0307-7385-89864B1B3159}"/>
              </a:ext>
            </a:extLst>
          </p:cNvPr>
          <p:cNvCxnSpPr>
            <a:cxnSpLocks/>
          </p:cNvCxnSpPr>
          <p:nvPr/>
        </p:nvCxnSpPr>
        <p:spPr>
          <a:xfrm flipV="1">
            <a:off x="6124575" y="2541032"/>
            <a:ext cx="0" cy="231633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9E061B9-4377-07C9-BF77-722396B8B3DA}"/>
              </a:ext>
            </a:extLst>
          </p:cNvPr>
          <p:cNvSpPr txBox="1"/>
          <p:nvPr/>
        </p:nvSpPr>
        <p:spPr>
          <a:xfrm>
            <a:off x="5588000" y="2134326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Loss &gt; 0 ? No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CB301-9963-C302-828A-9B0A15DE8F70}"/>
              </a:ext>
            </a:extLst>
          </p:cNvPr>
          <p:cNvSpPr/>
          <p:nvPr/>
        </p:nvSpPr>
        <p:spPr>
          <a:xfrm>
            <a:off x="2676523" y="2643189"/>
            <a:ext cx="3448049" cy="2148272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5CDF77-EC76-9520-F1CA-5D8C8D370D45}"/>
              </a:ext>
            </a:extLst>
          </p:cNvPr>
          <p:cNvSpPr/>
          <p:nvPr/>
        </p:nvSpPr>
        <p:spPr>
          <a:xfrm>
            <a:off x="6124576" y="2643189"/>
            <a:ext cx="2214562" cy="21482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0DB4F7-43B2-D5B8-8DAA-55BD5179E70B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561900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910F5E-8B7D-6F19-1C2E-C5E0FF0629A4}"/>
              </a:ext>
            </a:extLst>
          </p:cNvPr>
          <p:cNvCxnSpPr>
            <a:cxnSpLocks/>
          </p:cNvCxnSpPr>
          <p:nvPr/>
        </p:nvCxnSpPr>
        <p:spPr>
          <a:xfrm flipV="1">
            <a:off x="9228984" y="274317"/>
            <a:ext cx="0" cy="29379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5645BB-AE84-9C8E-B9B8-E96E0789A242}"/>
              </a:ext>
            </a:extLst>
          </p:cNvPr>
          <p:cNvSpPr txBox="1"/>
          <p:nvPr/>
        </p:nvSpPr>
        <p:spPr>
          <a:xfrm>
            <a:off x="9403746" y="233855"/>
            <a:ext cx="2047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Deployed buffer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F58DD5-BCCD-2881-F8AA-C9DAA3973F1E}"/>
              </a:ext>
            </a:extLst>
          </p:cNvPr>
          <p:cNvSpPr/>
          <p:nvPr/>
        </p:nvSpPr>
        <p:spPr>
          <a:xfrm>
            <a:off x="8867405" y="156843"/>
            <a:ext cx="3179445" cy="190141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864AF9-D843-1668-6984-EA2CBAD9CCF2}"/>
              </a:ext>
            </a:extLst>
          </p:cNvPr>
          <p:cNvCxnSpPr>
            <a:cxnSpLocks/>
          </p:cNvCxnSpPr>
          <p:nvPr/>
        </p:nvCxnSpPr>
        <p:spPr>
          <a:xfrm flipV="1">
            <a:off x="9228984" y="703326"/>
            <a:ext cx="0" cy="29379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0D53697-390C-2971-BBC1-F6CDA7725352}"/>
              </a:ext>
            </a:extLst>
          </p:cNvPr>
          <p:cNvSpPr txBox="1"/>
          <p:nvPr/>
        </p:nvSpPr>
        <p:spPr>
          <a:xfrm>
            <a:off x="9403746" y="662864"/>
            <a:ext cx="3006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Maximum tolerated delay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2F15FF-4252-E044-4DDB-42392B7F122E}"/>
              </a:ext>
            </a:extLst>
          </p:cNvPr>
          <p:cNvSpPr/>
          <p:nvPr/>
        </p:nvSpPr>
        <p:spPr>
          <a:xfrm>
            <a:off x="9158775" y="1079735"/>
            <a:ext cx="180384" cy="365125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C75C69-2D55-4F83-A65D-15B810702101}"/>
              </a:ext>
            </a:extLst>
          </p:cNvPr>
          <p:cNvSpPr txBox="1"/>
          <p:nvPr/>
        </p:nvSpPr>
        <p:spPr>
          <a:xfrm>
            <a:off x="9403746" y="1091873"/>
            <a:ext cx="3006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Excluded region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09476-AC38-7BC7-2571-307CB5043EF9}"/>
              </a:ext>
            </a:extLst>
          </p:cNvPr>
          <p:cNvSpPr/>
          <p:nvPr/>
        </p:nvSpPr>
        <p:spPr>
          <a:xfrm>
            <a:off x="9158775" y="1533960"/>
            <a:ext cx="180384" cy="369333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AA4DCD-C8CB-2D62-EEAC-98BFCED60C70}"/>
              </a:ext>
            </a:extLst>
          </p:cNvPr>
          <p:cNvSpPr txBox="1"/>
          <p:nvPr/>
        </p:nvSpPr>
        <p:spPr>
          <a:xfrm>
            <a:off x="9403746" y="1526348"/>
            <a:ext cx="3006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Search space</a:t>
            </a:r>
          </a:p>
        </p:txBody>
      </p:sp>
    </p:spTree>
    <p:extLst>
      <p:ext uri="{BB962C8B-B14F-4D97-AF65-F5344CB8AC3E}">
        <p14:creationId xmlns:p14="http://schemas.microsoft.com/office/powerpoint/2010/main" val="2642569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8AFB8B8-3111-4999-997D-C50022E2F3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7550" y="1181100"/>
                <a:ext cx="10106934" cy="5359659"/>
              </a:xfrm>
            </p:spPr>
            <p:txBody>
              <a:bodyPr>
                <a:noAutofit/>
              </a:bodyPr>
              <a:lstStyle/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500 long flows</a:t>
                </a:r>
              </a:p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Cubic CCA</a:t>
                </a:r>
              </a:p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2.5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𝐺𝑏𝑝𝑠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8AFB8B8-3111-4999-997D-C50022E2F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550" y="1181100"/>
                <a:ext cx="10106934" cy="5359659"/>
              </a:xfrm>
              <a:blipFill>
                <a:blip r:embed="rId3"/>
                <a:stretch>
                  <a:fillRect l="-1689" t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72C0ED0A-4BE6-7F7B-AEB1-EAB5B572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rmAutofit/>
          </a:bodyPr>
          <a:lstStyle/>
          <a:p>
            <a:r>
              <a:rPr lang="en-US" sz="3600" dirty="0"/>
              <a:t>Searching Example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655539-9B48-5FA4-520D-FB4B5DB8C47D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404737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BBD43F1-0B92-9468-DF09-55B08389FB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9160"/>
          <a:stretch/>
        </p:blipFill>
        <p:spPr>
          <a:xfrm>
            <a:off x="3295163" y="1315565"/>
            <a:ext cx="6973273" cy="10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54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8AFB8B8-3111-4999-997D-C50022E2F3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7550" y="1181100"/>
                <a:ext cx="10106934" cy="5359659"/>
              </a:xfrm>
            </p:spPr>
            <p:txBody>
              <a:bodyPr>
                <a:noAutofit/>
              </a:bodyPr>
              <a:lstStyle/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500 long flows</a:t>
                </a:r>
              </a:p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Cubic CCA</a:t>
                </a:r>
              </a:p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𝐺𝑏𝑝𝑠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8AFB8B8-3111-4999-997D-C50022E2F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550" y="1181100"/>
                <a:ext cx="10106934" cy="5359659"/>
              </a:xfrm>
              <a:blipFill>
                <a:blip r:embed="rId3"/>
                <a:stretch>
                  <a:fillRect l="-1689" t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72C0ED0A-4BE6-7F7B-AEB1-EAB5B572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rmAutofit/>
          </a:bodyPr>
          <a:lstStyle/>
          <a:p>
            <a:r>
              <a:rPr lang="en-US" sz="3600" dirty="0"/>
              <a:t>Searching Example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655539-9B48-5FA4-520D-FB4B5DB8C47D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404737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BBD43F1-0B92-9468-DF09-55B08389FB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749"/>
          <a:stretch/>
        </p:blipFill>
        <p:spPr>
          <a:xfrm>
            <a:off x="3295163" y="1315565"/>
            <a:ext cx="6973273" cy="207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30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8AFB8B8-3111-4999-997D-C50022E2F3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7550" y="1181100"/>
                <a:ext cx="10106934" cy="5359659"/>
              </a:xfrm>
            </p:spPr>
            <p:txBody>
              <a:bodyPr>
                <a:noAutofit/>
              </a:bodyPr>
              <a:lstStyle/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500 long flows</a:t>
                </a:r>
              </a:p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Cubic CCA</a:t>
                </a:r>
              </a:p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2.5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𝐺𝑏𝑝𝑠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8AFB8B8-3111-4999-997D-C50022E2F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550" y="1181100"/>
                <a:ext cx="10106934" cy="5359659"/>
              </a:xfrm>
              <a:blipFill>
                <a:blip r:embed="rId3"/>
                <a:stretch>
                  <a:fillRect l="-1689" t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72C0ED0A-4BE6-7F7B-AEB1-EAB5B572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rmAutofit/>
          </a:bodyPr>
          <a:lstStyle/>
          <a:p>
            <a:r>
              <a:rPr lang="en-US" sz="3600" dirty="0"/>
              <a:t>Searching Example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655539-9B48-5FA4-520D-FB4B5DB8C47D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404737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BBD43F1-0B92-9468-DF09-55B08389FB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753"/>
          <a:stretch/>
        </p:blipFill>
        <p:spPr>
          <a:xfrm>
            <a:off x="3295163" y="1315565"/>
            <a:ext cx="6973273" cy="30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239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8AFB8B8-3111-4999-997D-C50022E2F3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7550" y="1181100"/>
                <a:ext cx="10106934" cy="5359659"/>
              </a:xfrm>
            </p:spPr>
            <p:txBody>
              <a:bodyPr>
                <a:noAutofit/>
              </a:bodyPr>
              <a:lstStyle/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500 long flows</a:t>
                </a:r>
              </a:p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Cubic CCA</a:t>
                </a:r>
              </a:p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2.5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𝐺𝑏𝑝𝑠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8AFB8B8-3111-4999-997D-C50022E2F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550" y="1181100"/>
                <a:ext cx="10106934" cy="5359659"/>
              </a:xfrm>
              <a:blipFill>
                <a:blip r:embed="rId3"/>
                <a:stretch>
                  <a:fillRect l="-1689" t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72C0ED0A-4BE6-7F7B-AEB1-EAB5B572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rmAutofit/>
          </a:bodyPr>
          <a:lstStyle/>
          <a:p>
            <a:r>
              <a:rPr lang="en-US" sz="3600" dirty="0"/>
              <a:t>Searching Example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655539-9B48-5FA4-520D-FB4B5DB8C47D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404737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BBD43F1-0B92-9468-DF09-55B08389FB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662"/>
          <a:stretch/>
        </p:blipFill>
        <p:spPr>
          <a:xfrm>
            <a:off x="3295163" y="1315565"/>
            <a:ext cx="6973273" cy="41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233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8AFB8B8-3111-4999-997D-C50022E2F3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7550" y="1181100"/>
                <a:ext cx="10106934" cy="5359659"/>
              </a:xfrm>
            </p:spPr>
            <p:txBody>
              <a:bodyPr>
                <a:noAutofit/>
              </a:bodyPr>
              <a:lstStyle/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500 long flows</a:t>
                </a:r>
              </a:p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Cubic CCA</a:t>
                </a:r>
              </a:p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𝐺𝑏𝑝𝑠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3363" indent="-233363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8AFB8B8-3111-4999-997D-C50022E2F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550" y="1181100"/>
                <a:ext cx="10106934" cy="5359659"/>
              </a:xfrm>
              <a:blipFill>
                <a:blip r:embed="rId3"/>
                <a:stretch>
                  <a:fillRect l="-1689" t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72C0ED0A-4BE6-7F7B-AEB1-EAB5B572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rmAutofit/>
          </a:bodyPr>
          <a:lstStyle/>
          <a:p>
            <a:r>
              <a:rPr lang="en-US" sz="3600" dirty="0"/>
              <a:t>Searching Example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655539-9B48-5FA4-520D-FB4B5DB8C47D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404737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BBD43F1-0B92-9468-DF09-55B08389F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163" y="1315565"/>
            <a:ext cx="6973273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Limitation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34925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SDN is limited to the OpenFlow specifications </a:t>
            </a:r>
          </a:p>
          <a:p>
            <a:pPr marL="505206" lvl="1" indent="-28575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Forwarding rules are based on a fixed number of protocols / header fields (e.g., IP, Ethernet)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data plane is designed with fixed functions (hard-coded)</a:t>
            </a:r>
          </a:p>
          <a:p>
            <a:pPr marL="505206" lvl="1" indent="-28575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Functions are implemented by the chip designer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EA55AA-929F-A343-2AD8-BA238E524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804" y="3176969"/>
            <a:ext cx="4286341" cy="328281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5B6FD6-2393-1073-39A4-65FA266F8AA1}"/>
              </a:ext>
            </a:extLst>
          </p:cNvPr>
          <p:cNvSpPr/>
          <p:nvPr/>
        </p:nvSpPr>
        <p:spPr>
          <a:xfrm>
            <a:off x="4041085" y="3864513"/>
            <a:ext cx="789227" cy="35655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992EB5-9829-949B-56C0-B7895D5F7961}"/>
              </a:ext>
            </a:extLst>
          </p:cNvPr>
          <p:cNvSpPr/>
          <p:nvPr/>
        </p:nvSpPr>
        <p:spPr>
          <a:xfrm>
            <a:off x="6015140" y="4478685"/>
            <a:ext cx="551985" cy="33334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43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8AFB8B8-3111-4999-997D-C50022E2F3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7549" y="1037470"/>
                <a:ext cx="4793601" cy="5013680"/>
              </a:xfrm>
            </p:spPr>
            <p:txBody>
              <a:bodyPr>
                <a:normAutofit fontScale="92500" lnSpcReduction="10000"/>
              </a:bodyPr>
              <a:lstStyle/>
              <a:p>
                <a:pPr marL="233363" indent="-23336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Topology and experimental setup</a:t>
                </a:r>
              </a:p>
              <a:p>
                <a:pPr marL="233363" indent="-23336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Different congestion control algorithms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marL="233363" indent="-23336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Arial" panose="020B0604020202020204" pitchFamily="34" charset="0"/>
                  </a:rPr>
                  <a:t>iPerf3</a:t>
                </a:r>
              </a:p>
              <a:p>
                <a:pPr marL="233363" indent="-23336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Access network: </a:t>
                </a:r>
              </a:p>
              <a:p>
                <a:pPr marL="635508" lvl="1" indent="-3429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= 40Gbps</a:t>
                </a:r>
              </a:p>
              <a:p>
                <a:pPr marL="635508" lvl="1" indent="-3429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= 1Gbps</a:t>
                </a:r>
              </a:p>
              <a:p>
                <a:pPr marL="233363" indent="-233363"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Arial" panose="020B0604020202020204" pitchFamily="34" charset="0"/>
                  </a:rPr>
                  <a:t>Core network:</a:t>
                </a:r>
              </a:p>
              <a:p>
                <a:pPr marL="635508" lvl="1" indent="-3429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= 10Gbps</a:t>
                </a:r>
              </a:p>
              <a:p>
                <a:pPr marL="635508" lvl="1" indent="-3429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= 2.4Gbps</a:t>
                </a:r>
                <a:endParaRPr lang="en-US" sz="2000" dirty="0">
                  <a:effectLst/>
                  <a:latin typeface="Arial" panose="020B0604020202020204" pitchFamily="34" charset="0"/>
                </a:endParaRPr>
              </a:p>
              <a:p>
                <a:pPr marL="233363" indent="-23336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Arial" panose="020B0604020202020204" pitchFamily="34" charset="0"/>
                  </a:rPr>
                  <a:t>Wedge100BF-32X, ASIC chip (Intel’s Tofino)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None/>
                </a:pPr>
                <a:endParaRPr lang="en-US" sz="2400" baseline="300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None/>
                </a:pPr>
                <a:endPara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8AFB8B8-3111-4999-997D-C50022E2F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549" y="1037470"/>
                <a:ext cx="4793601" cy="5013680"/>
              </a:xfrm>
              <a:blipFill>
                <a:blip r:embed="rId3"/>
                <a:stretch>
                  <a:fillRect l="-3308" t="-1458" r="-3562" b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1F51B1C9-11B9-9959-F918-70B5C1D7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Implementation and Evaluation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8EF7F-4C5B-81AD-046C-88A0636CA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0524D-44A3-3DDE-9E95-78EC07972F65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619050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88BC33A-B029-FB2E-0C6C-BFF3D32B51BC}"/>
              </a:ext>
            </a:extLst>
          </p:cNvPr>
          <p:cNvSpPr txBox="1"/>
          <p:nvPr/>
        </p:nvSpPr>
        <p:spPr>
          <a:xfrm>
            <a:off x="885092" y="6253368"/>
            <a:ext cx="10421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Mishra et al. “The great Internet TCP congestion control census,” ACM on Measurement and Analysis of Computing Systems, 2019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F2F293-4464-0AC3-BB45-5AFA03DE789C}"/>
              </a:ext>
            </a:extLst>
          </p:cNvPr>
          <p:cNvCxnSpPr>
            <a:cxnSpLocks/>
          </p:cNvCxnSpPr>
          <p:nvPr/>
        </p:nvCxnSpPr>
        <p:spPr>
          <a:xfrm>
            <a:off x="961650" y="6257564"/>
            <a:ext cx="96791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2668FF8-140A-7FE1-7CC8-AC8FFEEB8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457" y="1189590"/>
            <a:ext cx="5896822" cy="362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01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87C5F30-B1B6-082F-7307-7DCBEFBB5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57" y="3118196"/>
            <a:ext cx="11083636" cy="32204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8AFB8B8-3111-4999-997D-C50022E2F3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7549" y="1037469"/>
                <a:ext cx="10194276" cy="4800599"/>
              </a:xfrm>
            </p:spPr>
            <p:txBody>
              <a:bodyPr>
                <a:normAutofit/>
              </a:bodyPr>
              <a:lstStyle/>
              <a:p>
                <a:pPr marL="292100" indent="-292100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Average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3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US" sz="2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over the test duration (higher/green is better)</a:t>
                </a:r>
              </a:p>
              <a:p>
                <a:pPr marL="292100" indent="-292100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Top heatmaps: access network</a:t>
                </a:r>
              </a:p>
              <a:p>
                <a:pPr marL="292100" indent="-292100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Bottom heatmaps: core network</a:t>
                </a:r>
              </a:p>
              <a:p>
                <a:pPr marL="292100" indent="-292100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Mixed scenario combines multiple congestion control algorithms</a:t>
                </a:r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8AFB8B8-3111-4999-997D-C50022E2F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549" y="1037469"/>
                <a:ext cx="10194276" cy="4800599"/>
              </a:xfrm>
              <a:blipFill>
                <a:blip r:embed="rId4"/>
                <a:stretch>
                  <a:fillRect l="-1615"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1F51B1C9-11B9-9959-F918-70B5C1D7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8EF7F-4C5B-81AD-046C-88A0636CA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0524D-44A3-3DDE-9E95-78EC07972F65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162802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ED0ED-C512-1868-386F-90D88E0D3B0D}"/>
              </a:ext>
            </a:extLst>
          </p:cNvPr>
          <p:cNvSpPr/>
          <p:nvPr/>
        </p:nvSpPr>
        <p:spPr>
          <a:xfrm>
            <a:off x="9630382" y="3051988"/>
            <a:ext cx="1439695" cy="3286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061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52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37469"/>
            <a:ext cx="11153464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100 VoIP calls playing 20 reference speech samples (G.711.a) 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PESQ compares an error-free audio signal to a degraded one (higher is better)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z-score considers both the delay and the PESQ (higher is better)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51B1C9-11B9-9959-F918-70B5C1D7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Results (VoIP)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8EF7F-4C5B-81AD-046C-88A0636C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0524D-44A3-3DDE-9E95-78EC07972F65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299841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A576AAD-ABBB-951C-9A9D-D99A36F28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61" y="2781986"/>
            <a:ext cx="3648607" cy="2897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0719-A983-7869-9012-6AFC6CFD6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567" y="2905610"/>
            <a:ext cx="3648607" cy="2780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42095C-B5CE-67F3-1F7C-54462941D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900" y="2928887"/>
            <a:ext cx="3617500" cy="269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26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53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37469"/>
            <a:ext cx="11153464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browsing traffic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traffic is generated</a:t>
            </a:r>
          </a:p>
          <a:p>
            <a:pPr marL="800100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sizes of the web pages are in the range [15KB, 2.5MB]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51B1C9-11B9-9959-F918-70B5C1D7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Results (Web Browsing)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8EF7F-4C5B-81AD-046C-88A0636C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0524D-44A3-3DDE-9E95-78EC07972F65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49050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F96D36D-3768-BAC6-6779-B95B61EAA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01" y="3371173"/>
            <a:ext cx="5315605" cy="2109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D5967E-C22A-42E5-EDE8-802383DE9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925" y="3353580"/>
            <a:ext cx="5412571" cy="210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935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54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8" y="1037469"/>
            <a:ext cx="4772119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 traces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Center for Applied Internet Data Analysis (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CAIDA) traces from Equinix NYC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MAWI traces from Widely Integrated Distributed Environment (WIDE)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P4BS found a balance such that: </a:t>
            </a:r>
          </a:p>
          <a:p>
            <a:pPr marL="635508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FCT of long flows is close to that of the bloated buffer </a:t>
            </a:r>
          </a:p>
          <a:p>
            <a:pPr marL="635508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FCT of short flows is close to that of the Stanford buffer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51B1C9-11B9-9959-F918-70B5C1D7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Results (Real Traces)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8EF7F-4C5B-81AD-046C-88A0636C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0524D-44A3-3DDE-9E95-78EC07972F65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442837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298F1E2-5A6F-8D61-0C8D-667A07555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233" y="1246377"/>
            <a:ext cx="6049219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23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25625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</a:rPr>
              <a:t>Performance Problem #2: </a:t>
            </a:r>
          </a:p>
          <a:p>
            <a:pPr algn="ctr" defTabSz="457189">
              <a:defRPr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</a:rPr>
              <a:t>Heterogeneous Traffic in Switches/Routers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55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D329C-14BA-8278-041F-E438C412D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837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Traditional Congestion Control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55493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principles of window-based CC were described in the 1980s</a:t>
            </a:r>
            <a:r>
              <a:rPr lang="en-US" baseline="30000" dirty="0"/>
              <a:t>1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Traditional CC algorithms follow the additive-increase multiplicative-decrease (AIMD) form of congestion control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79C973AF-19AC-4ECD-9A7C-E92421BF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43" y="3281416"/>
            <a:ext cx="4761183" cy="215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FB3E57-A5C4-4BD3-94F9-C10D434AD9AE}"/>
              </a:ext>
            </a:extLst>
          </p:cNvPr>
          <p:cNvSpPr txBox="1"/>
          <p:nvPr/>
        </p:nvSpPr>
        <p:spPr>
          <a:xfrm>
            <a:off x="684635" y="6285502"/>
            <a:ext cx="111904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V. Jacobson, M. </a:t>
            </a: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Karels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Congestion avoidance and control, ACM SIGCOMM Computer Communication Review 18 (4) (1988).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769B64-5913-4B33-9CD0-4809D99BDD8D}"/>
              </a:ext>
            </a:extLst>
          </p:cNvPr>
          <p:cNvCxnSpPr>
            <a:cxnSpLocks/>
          </p:cNvCxnSpPr>
          <p:nvPr/>
        </p:nvCxnSpPr>
        <p:spPr>
          <a:xfrm>
            <a:off x="684636" y="6270508"/>
            <a:ext cx="10984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992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BBR: Model-based CC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05410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TCP Bottleneck Bandwidth and RTT (BBR) is a rate-based congestion-control algorithm</a:t>
            </a:r>
            <a:r>
              <a:rPr lang="en-US" baseline="30000" dirty="0"/>
              <a:t>1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BBR represented a disruption to the traditional CC algorithms:</a:t>
            </a:r>
          </a:p>
          <a:p>
            <a:pPr marL="682625" lvl="1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is not governed by AIMD control law</a:t>
            </a:r>
          </a:p>
          <a:p>
            <a:pPr marL="682625" lvl="1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does not the use packet loss as a signal of congestion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At any time, a TCP connection has one slowest link bottleneck bandwidth (</a:t>
            </a:r>
            <a:r>
              <a:rPr lang="en-US" dirty="0" err="1"/>
              <a:t>btlbw</a:t>
            </a:r>
            <a:r>
              <a:rPr lang="en-US" dirty="0"/>
              <a:t>)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8B44F1-41A8-4ED5-8FAE-4E2F094CBF79}"/>
              </a:ext>
            </a:extLst>
          </p:cNvPr>
          <p:cNvSpPr txBox="1"/>
          <p:nvPr/>
        </p:nvSpPr>
        <p:spPr>
          <a:xfrm>
            <a:off x="597551" y="6432427"/>
            <a:ext cx="111904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N. Cardwell et al. "BBR v2, A Model-based Congestion Control." IETF 104, March 2019.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35549A-ABAA-47D2-A77E-AE2112313469}"/>
              </a:ext>
            </a:extLst>
          </p:cNvPr>
          <p:cNvCxnSpPr>
            <a:cxnSpLocks/>
          </p:cNvCxnSpPr>
          <p:nvPr/>
        </p:nvCxnSpPr>
        <p:spPr>
          <a:xfrm>
            <a:off x="597552" y="6417433"/>
            <a:ext cx="10984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">
            <a:extLst>
              <a:ext uri="{FF2B5EF4-FFF2-40B4-BE49-F238E27FC236}">
                <a16:creationId xmlns:a16="http://schemas.microsoft.com/office/drawing/2014/main" id="{5907A22D-2BFF-4A8F-A606-5E3FFC843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52" y="3579570"/>
            <a:ext cx="364807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3B7CDCE3-E276-486C-BF7F-68ED0169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65" y="4162182"/>
            <a:ext cx="41179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018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9805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Fairness: how fair is the capacity of the link being divided among the competing flows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Jain’s fairness index: 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A3DDC0-7C6F-B666-5C4F-2428184DE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2661956"/>
            <a:ext cx="7150675" cy="3558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5A0593-20C3-C8D6-3773-6F1219C42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97" y="1653983"/>
            <a:ext cx="1422353" cy="6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801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9805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Fairness: how fair is the capacity of the link being divided among the competing flows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Jain’s fairness index: 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A3DDC0-7C6F-B666-5C4F-2428184DE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2661956"/>
            <a:ext cx="7150675" cy="3558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18F808-727B-50B0-6207-4E44E2A26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343" y="1601189"/>
            <a:ext cx="6404768" cy="790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01DFD85-F5BD-27E5-6AE6-FF42A9973ACA}"/>
              </a:ext>
            </a:extLst>
          </p:cNvPr>
          <p:cNvSpPr/>
          <p:nvPr/>
        </p:nvSpPr>
        <p:spPr>
          <a:xfrm>
            <a:off x="9481690" y="1802921"/>
            <a:ext cx="510441" cy="38095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4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P4 Programmable Switches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603716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6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P4</a:t>
            </a:r>
            <a:r>
              <a:rPr lang="en-US" sz="2200" baseline="300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1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programmable switches permit a programmer to program the data plane </a:t>
            </a:r>
          </a:p>
          <a:p>
            <a:pPr marL="673591" lvl="1" indent="-38099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Define and parse new protocols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Customize packet processing functions</a:t>
            </a: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Measure events occurring in the data plane with </a:t>
            </a:r>
          </a:p>
          <a:p>
            <a:pPr marL="292601" lvl="1" indent="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None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high precision</a:t>
            </a: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Offload applications to the data plane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Programmable Data Planes (PDPs)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3B84BEE-3FE7-4F25-9689-A29F5AF27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334" y="1577815"/>
            <a:ext cx="4118545" cy="44140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E38A64-59CF-42AF-92E6-716807F19CA5}"/>
              </a:ext>
            </a:extLst>
          </p:cNvPr>
          <p:cNvSpPr txBox="1"/>
          <p:nvPr/>
        </p:nvSpPr>
        <p:spPr>
          <a:xfrm>
            <a:off x="597550" y="6104411"/>
            <a:ext cx="967915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1. P4 stands for stands for Programming Protocol-independent Packet Processors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E924C2-1EAA-411B-AECF-4C1FF7B63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51C410-0DDA-292E-C416-EFBF23BECDC1}"/>
              </a:ext>
            </a:extLst>
          </p:cNvPr>
          <p:cNvCxnSpPr>
            <a:cxnSpLocks/>
          </p:cNvCxnSpPr>
          <p:nvPr/>
        </p:nvCxnSpPr>
        <p:spPr>
          <a:xfrm>
            <a:off x="719667" y="6129811"/>
            <a:ext cx="68310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673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9805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fairness between flows belonging to different CCAs is often low 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E.g., the fairness among Cubic and BBR flows</a:t>
            </a:r>
            <a:r>
              <a:rPr lang="en-US" baseline="30000" dirty="0"/>
              <a:t>1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A305D1-7D5C-8E8F-B630-24E8E53F3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350" y="2421068"/>
            <a:ext cx="8327300" cy="32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53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System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8982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705188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Passive PDPs for congestion control algorithm (CCA) identification at line rate 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57D559-17D3-C611-A73E-2695C6673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809" y="1765300"/>
            <a:ext cx="6412331" cy="46994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C36ED2-E2E4-18FF-67DA-72C76D033EE7}"/>
              </a:ext>
            </a:extLst>
          </p:cNvPr>
          <p:cNvSpPr/>
          <p:nvPr/>
        </p:nvSpPr>
        <p:spPr>
          <a:xfrm>
            <a:off x="3688555" y="4329113"/>
            <a:ext cx="4677569" cy="1820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67C4AD-BEC7-4FA9-7BD9-FABA56AF299D}"/>
              </a:ext>
            </a:extLst>
          </p:cNvPr>
          <p:cNvSpPr/>
          <p:nvPr/>
        </p:nvSpPr>
        <p:spPr>
          <a:xfrm>
            <a:off x="3688554" y="1824871"/>
            <a:ext cx="4677569" cy="2048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26315A-248E-8F01-F5FF-7D14735570AB}"/>
              </a:ext>
            </a:extLst>
          </p:cNvPr>
          <p:cNvSpPr/>
          <p:nvPr/>
        </p:nvSpPr>
        <p:spPr>
          <a:xfrm>
            <a:off x="3688554" y="3903285"/>
            <a:ext cx="4677569" cy="38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8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System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8982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705188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Passive PDPs for congestion control algorithm (CCA) identification at line rate 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57D559-17D3-C611-A73E-2695C6673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809" y="1765300"/>
            <a:ext cx="6412331" cy="46994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C36ED2-E2E4-18FF-67DA-72C76D033EE7}"/>
              </a:ext>
            </a:extLst>
          </p:cNvPr>
          <p:cNvSpPr/>
          <p:nvPr/>
        </p:nvSpPr>
        <p:spPr>
          <a:xfrm>
            <a:off x="3688555" y="4329113"/>
            <a:ext cx="4677569" cy="1820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67C4AD-BEC7-4FA9-7BD9-FABA56AF299D}"/>
              </a:ext>
            </a:extLst>
          </p:cNvPr>
          <p:cNvSpPr/>
          <p:nvPr/>
        </p:nvSpPr>
        <p:spPr>
          <a:xfrm>
            <a:off x="3688554" y="2832100"/>
            <a:ext cx="4677569" cy="1013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26315A-248E-8F01-F5FF-7D14735570AB}"/>
              </a:ext>
            </a:extLst>
          </p:cNvPr>
          <p:cNvSpPr/>
          <p:nvPr/>
        </p:nvSpPr>
        <p:spPr>
          <a:xfrm>
            <a:off x="3688554" y="3903285"/>
            <a:ext cx="4677569" cy="38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92BCA2-345D-BD22-79FB-DCC46E1C6A59}"/>
              </a:ext>
            </a:extLst>
          </p:cNvPr>
          <p:cNvSpPr/>
          <p:nvPr/>
        </p:nvSpPr>
        <p:spPr>
          <a:xfrm>
            <a:off x="3751189" y="2533650"/>
            <a:ext cx="4179961" cy="1077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19396-F885-B455-1180-A6FA750D5940}"/>
              </a:ext>
            </a:extLst>
          </p:cNvPr>
          <p:cNvSpPr/>
          <p:nvPr/>
        </p:nvSpPr>
        <p:spPr>
          <a:xfrm>
            <a:off x="5553076" y="2468762"/>
            <a:ext cx="725406" cy="1077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000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System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8982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705188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Passive PDPs for congestion control algorithm (CCA) identification at line rate 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57D559-17D3-C611-A73E-2695C6673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809" y="1765300"/>
            <a:ext cx="6412331" cy="46994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C36ED2-E2E4-18FF-67DA-72C76D033EE7}"/>
              </a:ext>
            </a:extLst>
          </p:cNvPr>
          <p:cNvSpPr/>
          <p:nvPr/>
        </p:nvSpPr>
        <p:spPr>
          <a:xfrm>
            <a:off x="3688555" y="4329113"/>
            <a:ext cx="4677569" cy="1820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26315A-248E-8F01-F5FF-7D14735570AB}"/>
              </a:ext>
            </a:extLst>
          </p:cNvPr>
          <p:cNvSpPr/>
          <p:nvPr/>
        </p:nvSpPr>
        <p:spPr>
          <a:xfrm>
            <a:off x="3688554" y="3903285"/>
            <a:ext cx="4677569" cy="38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039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System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8982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705188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Passive PDPs for congestion control algorithm (CCA) identification at line rate 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57D559-17D3-C611-A73E-2695C6673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809" y="1765300"/>
            <a:ext cx="6412331" cy="46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847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Bytes-in-flight Calculation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35557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0984849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Bytes-in-flight (BIF) is the amount of data sent but not yet acknowledged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BIF is correlated to the TCP congestion window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5355C-9FEA-8262-8C04-FC06861B7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045" y="2674617"/>
            <a:ext cx="5322408" cy="38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659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Training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24102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0984849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model is trained on CAIDA’s traffic for two minutes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model is also trained with synthetically generated traffic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7D4379-B0C4-3638-5D8F-1B03236DF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728" y="2723902"/>
            <a:ext cx="8109189" cy="25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820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Testing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24102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0984849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model was tested against 10 minutes of traffic from the remaining CAIDA dataset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bottleneck bandwidth was configured to 1Gbps, 1.5Gbps, 2Gbps, and 2.5Gbps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Results outperformed the state-of-the-art CCA identification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1AA03-E554-DBFA-66DD-48F671809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864" y="2554250"/>
            <a:ext cx="7570273" cy="390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068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Evaluation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6972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445070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Alternating flows joining every 15 seconds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system promptly identifies the CCA and assigns the flow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Fairness is ~ 100%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9FCB16-E3E9-1EC4-176D-7934735DE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787" y="1238250"/>
            <a:ext cx="6108509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375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Evaluation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6972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997520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10 long flows started at the same time, with alternating CCAs </a:t>
            </a:r>
          </a:p>
          <a:p>
            <a:pPr marL="584708" lvl="1" indent="-2921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Flow1 uses CUBIC, Flow2 uses BBR, Flow3 uses CUBIC, etc.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Various propagation delays and various router buffer sizes are used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A63F1B-5B11-F5EF-2BB1-03980A2DF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800" y="2662345"/>
            <a:ext cx="8681802" cy="41044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8015A7-E686-958E-6A1B-75ADFEC56F71}"/>
              </a:ext>
            </a:extLst>
          </p:cNvPr>
          <p:cNvSpPr txBox="1"/>
          <p:nvPr/>
        </p:nvSpPr>
        <p:spPr>
          <a:xfrm>
            <a:off x="2874025" y="2411004"/>
            <a:ext cx="2408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Without separation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E3E715-4D29-8197-7F9B-AAAADC708AC5}"/>
              </a:ext>
            </a:extLst>
          </p:cNvPr>
          <p:cNvSpPr txBox="1"/>
          <p:nvPr/>
        </p:nvSpPr>
        <p:spPr>
          <a:xfrm>
            <a:off x="7251715" y="2430054"/>
            <a:ext cx="2408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With separation</a:t>
            </a:r>
          </a:p>
        </p:txBody>
      </p:sp>
    </p:spTree>
    <p:extLst>
      <p:ext uri="{BB962C8B-B14F-4D97-AF65-F5344CB8AC3E}">
        <p14:creationId xmlns:p14="http://schemas.microsoft.com/office/powerpoint/2010/main" val="140753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PDPs Applications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2" y="876301"/>
            <a:ext cx="401960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7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Font typeface="Arial" panose="020B0604020202020204" pitchFamily="34" charset="0"/>
              <a:buChar char="•"/>
              <a:defRPr/>
            </a:pPr>
            <a:endParaRPr lang="en-US" sz="220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6338E8-FE67-0511-0B46-3089DAA80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818" y="999030"/>
            <a:ext cx="9181758" cy="54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114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Completion Time (Short Flows)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81302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997520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100 long flows (50% Cubic, 50% BBR) are generated over a bottleneck link of 3Gbps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queue size for the “w/o separation” scenario is 200ms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10,000 short flows, whose inter-connection times are generated from an exponential distribution with a mean of one second, are initiated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7C8F3-3CB3-20A1-0C84-6E4BD3119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75"/>
          <a:stretch/>
        </p:blipFill>
        <p:spPr>
          <a:xfrm>
            <a:off x="2218340" y="3297483"/>
            <a:ext cx="760557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196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2562525"/>
            <a:ext cx="121920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2667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cs typeface="Arial"/>
                <a:sym typeface="Arial"/>
              </a:rPr>
              <a:t>Performance </a:t>
            </a:r>
            <a:r>
              <a:rPr lang="en-US" sz="2667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</a:rPr>
              <a:t>Problem #3: </a:t>
            </a:r>
          </a:p>
          <a:p>
            <a:pPr algn="ctr" defTabSz="457189">
              <a:defRPr/>
            </a:pPr>
            <a:r>
              <a:rPr lang="en-US" sz="2667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cs typeface="Arial"/>
                <a:sym typeface="Arial"/>
              </a:rPr>
              <a:t>CPU-based Middleboxes Processing Packets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71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207CAB-CC7A-825B-4C88-A62A1BACA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695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Voice over IP Use Case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517558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72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Signaling protocol (e.g., SIP) initiates, maintains, and terminates multimedia sessions between endpoints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User agent client (UAC)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User agent server (UAS)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Media protocol (e.g., RTP) transports real-time data, such as audio and video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03F91A-1EE3-BE25-A7F7-156DC383B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156" y="3356434"/>
            <a:ext cx="4342497" cy="268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929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Voice over IP Use Case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517558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73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Communicating parties are often behind</a:t>
            </a:r>
            <a:r>
              <a:rPr lang="en-US" sz="2200">
                <a:solidFill>
                  <a:prstClr val="black">
                    <a:lumMod val="75000"/>
                    <a:lumOff val="25000"/>
                  </a:prstClr>
                </a:solidFill>
              </a:rPr>
              <a:t> a Network Address Translation (NAT)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Since they do not have public IP addresses, they cannot</a:t>
            </a:r>
            <a:r>
              <a:rPr lang="en-US" sz="2200">
                <a:solidFill>
                  <a:prstClr val="black">
                    <a:lumMod val="75000"/>
                    <a:lumOff val="25000"/>
                  </a:prstClr>
                </a:solidFill>
              </a:rPr>
              <a:t> communicate directly</a:t>
            </a:r>
            <a:endParaRPr lang="en-US" sz="220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A0F59C-A227-9748-67D2-9274CE73B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395" y="3351244"/>
            <a:ext cx="4352971" cy="273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358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Voice over IP Use Case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517558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74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The most common solution is to use a relay server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prstClr val="black">
                    <a:lumMod val="75000"/>
                    <a:lumOff val="25000"/>
                  </a:prstClr>
                </a:solidFill>
              </a:rPr>
              <a:t>The server allocates ports to be used to receive RTP traffic on behalf of both users</a:t>
            </a:r>
            <a:endParaRPr lang="en-US" sz="220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D515CE-B3BB-A5EA-36A3-A7C9CF865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635" y="2111021"/>
            <a:ext cx="4267200" cy="403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413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Voice over IP Use Case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517558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75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The most common solution is to use a relay server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prstClr val="black">
                    <a:lumMod val="75000"/>
                    <a:lumOff val="25000"/>
                  </a:prstClr>
                </a:solidFill>
              </a:rPr>
              <a:t>The server allocates ports to be used to receive RTP traffic on behalf of both users</a:t>
            </a:r>
            <a:endParaRPr lang="en-US" sz="220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D515CE-B3BB-A5EA-36A3-A7C9CF865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635" y="2111021"/>
            <a:ext cx="4267200" cy="403352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B4E838-78F2-C618-00AD-AB03C5ADB8EF}"/>
              </a:ext>
            </a:extLst>
          </p:cNvPr>
          <p:cNvCxnSpPr>
            <a:cxnSpLocks/>
          </p:cNvCxnSpPr>
          <p:nvPr/>
        </p:nvCxnSpPr>
        <p:spPr>
          <a:xfrm flipH="1" flipV="1">
            <a:off x="6087533" y="5339080"/>
            <a:ext cx="480907" cy="2895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556C81-9A22-001F-867B-53E5A157BC11}"/>
              </a:ext>
            </a:extLst>
          </p:cNvPr>
          <p:cNvSpPr txBox="1"/>
          <p:nvPr/>
        </p:nvSpPr>
        <p:spPr>
          <a:xfrm>
            <a:off x="6505688" y="5289293"/>
            <a:ext cx="1713752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67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Latency, jitter, packet loss</a:t>
            </a:r>
            <a:endParaRPr 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11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System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386854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76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Emulate the behavior of the relay server using programmable switch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switch parses packets and modifies headers to relay the traffic </a:t>
            </a: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D515CE-B3BB-A5EA-36A3-A7C9CF865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635" y="2111021"/>
            <a:ext cx="4267200" cy="40335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FB2EBB-1416-39AB-8B4C-B9A3583B7246}"/>
              </a:ext>
            </a:extLst>
          </p:cNvPr>
          <p:cNvSpPr/>
          <p:nvPr/>
        </p:nvSpPr>
        <p:spPr>
          <a:xfrm>
            <a:off x="5362575" y="5076825"/>
            <a:ext cx="1295400" cy="106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005C6-6BBF-0C70-0F8E-578D57246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771" y="4907259"/>
            <a:ext cx="1205204" cy="10796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14E7F0-F30C-E7E4-8A2B-8E2FEE0ABE15}"/>
              </a:ext>
            </a:extLst>
          </p:cNvPr>
          <p:cNvSpPr/>
          <p:nvPr/>
        </p:nvSpPr>
        <p:spPr>
          <a:xfrm>
            <a:off x="4167694" y="5274182"/>
            <a:ext cx="1295400" cy="106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1587FB-90BF-4D1B-2D30-980B6E335822}"/>
              </a:ext>
            </a:extLst>
          </p:cNvPr>
          <p:cNvSpPr/>
          <p:nvPr/>
        </p:nvSpPr>
        <p:spPr>
          <a:xfrm>
            <a:off x="5858330" y="4969668"/>
            <a:ext cx="121444" cy="121444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E7E258-F3BC-90AA-36F5-A5A4DB98F875}"/>
              </a:ext>
            </a:extLst>
          </p:cNvPr>
          <p:cNvSpPr/>
          <p:nvPr/>
        </p:nvSpPr>
        <p:spPr>
          <a:xfrm>
            <a:off x="6085213" y="4969668"/>
            <a:ext cx="121444" cy="121444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D8DCD6-4DEB-CECD-14C3-A035126B69AB}"/>
              </a:ext>
            </a:extLst>
          </p:cNvPr>
          <p:cNvSpPr txBox="1"/>
          <p:nvPr/>
        </p:nvSpPr>
        <p:spPr>
          <a:xfrm>
            <a:off x="4469363" y="5085064"/>
            <a:ext cx="953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ym typeface="Arial"/>
              </a:rPr>
              <a:t>P4 switch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AD0B9D-9747-71EE-7B76-02F771F621A4}"/>
              </a:ext>
            </a:extLst>
          </p:cNvPr>
          <p:cNvSpPr txBox="1"/>
          <p:nvPr/>
        </p:nvSpPr>
        <p:spPr>
          <a:xfrm>
            <a:off x="6868343" y="4960624"/>
            <a:ext cx="37009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Line rate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Low deterministic latency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Low jitter</a:t>
            </a:r>
            <a:endParaRPr lang="en-US" dirty="0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8C5ADF35-C8BE-8BBD-B97E-15540FA4C5A5}"/>
              </a:ext>
            </a:extLst>
          </p:cNvPr>
          <p:cNvSpPr/>
          <p:nvPr/>
        </p:nvSpPr>
        <p:spPr>
          <a:xfrm>
            <a:off x="6733109" y="5069853"/>
            <a:ext cx="135234" cy="738187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857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Implementation and Evaluation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626752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77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OpenSIPS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an open source implementation of a SIP server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RTPProxy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a high-performance relay server for RTP streams 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SIPp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an open source SIP traffic generator that can establish multiple concurrent sessions and generate media (RTP) traffic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Iperf3: traffic generator used to generate background UDP traffic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Edgecore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Wedge100BF-32X: programmable switch</a:t>
            </a:r>
          </a:p>
          <a:p>
            <a:pPr marL="233363" indent="-233363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508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14E7F0-F30C-E7E4-8A2B-8E2FEE0ABE15}"/>
              </a:ext>
            </a:extLst>
          </p:cNvPr>
          <p:cNvSpPr/>
          <p:nvPr/>
        </p:nvSpPr>
        <p:spPr>
          <a:xfrm>
            <a:off x="4167694" y="5274182"/>
            <a:ext cx="1295400" cy="106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FAD4F0-F0FF-E6D3-3322-8FC223D1078A}"/>
              </a:ext>
            </a:extLst>
          </p:cNvPr>
          <p:cNvGrpSpPr/>
          <p:nvPr/>
        </p:nvGrpSpPr>
        <p:grpSpPr>
          <a:xfrm>
            <a:off x="2312324" y="4080913"/>
            <a:ext cx="7827354" cy="2352917"/>
            <a:chOff x="2251364" y="4019953"/>
            <a:chExt cx="7827354" cy="235291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CFB6C0-2658-259F-9F59-3B35E2262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8792" y="4019953"/>
              <a:ext cx="3599006" cy="235291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583786-9600-E9BC-3C19-AE650517DD67}"/>
                </a:ext>
              </a:extLst>
            </p:cNvPr>
            <p:cNvSpPr/>
            <p:nvPr/>
          </p:nvSpPr>
          <p:spPr>
            <a:xfrm>
              <a:off x="2251364" y="5130699"/>
              <a:ext cx="13040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Intel Xeon</a:t>
              </a:r>
            </a:p>
            <a:p>
              <a:pPr algn="ctr"/>
              <a:r>
                <a:rPr lang="en-US" sz="1200" dirty="0"/>
                <a:t>4 cores, 2.20GHz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1E81AB-F856-F2D6-6F75-8C0A904D58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9288" y="4803493"/>
              <a:ext cx="714915" cy="511739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945CBC4-3B91-E4E1-EB94-E8B1F376D823}"/>
                </a:ext>
              </a:extLst>
            </p:cNvPr>
            <p:cNvCxnSpPr>
              <a:cxnSpLocks/>
            </p:cNvCxnSpPr>
            <p:nvPr/>
          </p:nvCxnSpPr>
          <p:spPr>
            <a:xfrm>
              <a:off x="3419288" y="5315232"/>
              <a:ext cx="714915" cy="570996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B12DFBF-E8F3-308D-0B56-A50AD3EA1496}"/>
                </a:ext>
              </a:extLst>
            </p:cNvPr>
            <p:cNvSpPr/>
            <p:nvPr/>
          </p:nvSpPr>
          <p:spPr>
            <a:xfrm>
              <a:off x="4727160" y="4118970"/>
              <a:ext cx="15779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err="1"/>
                <a:t>Edgecore</a:t>
              </a:r>
              <a:r>
                <a:rPr lang="en-US" sz="1200" dirty="0"/>
                <a:t> w/</a:t>
              </a:r>
            </a:p>
            <a:p>
              <a:pPr algn="ctr"/>
              <a:r>
                <a:rPr lang="en-US" sz="1200" dirty="0"/>
                <a:t>Tofino Chip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3405395-431E-7F89-C6FE-F80E75CDFC8A}"/>
                </a:ext>
              </a:extLst>
            </p:cNvPr>
            <p:cNvCxnSpPr>
              <a:cxnSpLocks/>
            </p:cNvCxnSpPr>
            <p:nvPr/>
          </p:nvCxnSpPr>
          <p:spPr>
            <a:xfrm>
              <a:off x="5616384" y="4588481"/>
              <a:ext cx="240375" cy="482822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DF76482-F855-27CF-ACBC-510EE318995D}"/>
                </a:ext>
              </a:extLst>
            </p:cNvPr>
            <p:cNvSpPr/>
            <p:nvPr/>
          </p:nvSpPr>
          <p:spPr>
            <a:xfrm>
              <a:off x="8500799" y="4987212"/>
              <a:ext cx="15779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Intel Xeon</a:t>
              </a:r>
            </a:p>
            <a:p>
              <a:pPr algn="ctr"/>
              <a:r>
                <a:rPr lang="en-US" sz="1200" dirty="0"/>
                <a:t>4 cores, 2.20GHz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0C06253-CD36-9019-E4F7-AB218DBCFCF1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 flipV="1">
              <a:off x="7701616" y="4588957"/>
              <a:ext cx="799183" cy="629088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8E535B6-DB31-3ACB-1740-1C66FA2D4394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7766139" y="5218045"/>
              <a:ext cx="734660" cy="570305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326C862-1516-3FF9-F718-B8E82079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8884" y="4406126"/>
              <a:ext cx="408276" cy="57158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2AD4E55-6E92-1DC9-51A7-2C1078784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6733" y="4193714"/>
              <a:ext cx="408276" cy="57158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E64A694-33A5-3199-4C74-AC9B18269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6733" y="5611437"/>
              <a:ext cx="408276" cy="57158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4A15B78-0241-EA50-55B2-A8E313C4E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8884" y="5528561"/>
              <a:ext cx="408276" cy="571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08363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Implementation and Evaluation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626752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78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scenarios are considered:</a:t>
            </a:r>
          </a:p>
          <a:p>
            <a:pPr marL="635508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“Server-based relay”: relay server is used to relay media between end devices</a:t>
            </a:r>
          </a:p>
          <a:p>
            <a:pPr marL="635508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“Switch-based relay”: the switch is used to relay media</a:t>
            </a:r>
          </a:p>
          <a:p>
            <a:pPr marL="233363" indent="-2333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UAC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SIPp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generates 900 media sessions, 30 per second</a:t>
            </a:r>
          </a:p>
          <a:p>
            <a:pPr marL="233363" indent="-2333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test lasts for 300 seconds</a:t>
            </a:r>
          </a:p>
          <a:p>
            <a:pPr marL="233363" indent="-2333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G.711 media encoding codec (160 bytes every 20ms)</a:t>
            </a:r>
          </a:p>
          <a:p>
            <a:pPr marL="233363" indent="-233363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508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14E7F0-F30C-E7E4-8A2B-8E2FEE0ABE15}"/>
              </a:ext>
            </a:extLst>
          </p:cNvPr>
          <p:cNvSpPr/>
          <p:nvPr/>
        </p:nvSpPr>
        <p:spPr>
          <a:xfrm>
            <a:off x="4167694" y="5274182"/>
            <a:ext cx="1295400" cy="106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676637-4134-6510-7CE8-9485597A4415}"/>
              </a:ext>
            </a:extLst>
          </p:cNvPr>
          <p:cNvGrpSpPr/>
          <p:nvPr/>
        </p:nvGrpSpPr>
        <p:grpSpPr>
          <a:xfrm>
            <a:off x="4285066" y="4224279"/>
            <a:ext cx="3698574" cy="2057706"/>
            <a:chOff x="7757160" y="2854338"/>
            <a:chExt cx="4078357" cy="20920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FC70CF-B32A-9F4B-DEDE-AC751A8FC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7160" y="2854338"/>
              <a:ext cx="4078357" cy="209202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8E06AC-A6AC-176B-6A8E-F054E3FE0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59851" y="3579942"/>
              <a:ext cx="607020" cy="849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74706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159945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79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Delay contributions of the switch and the relay server</a:t>
            </a:r>
          </a:p>
          <a:p>
            <a:pPr marL="233363" indent="-233363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508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14E7F0-F30C-E7E4-8A2B-8E2FEE0ABE15}"/>
              </a:ext>
            </a:extLst>
          </p:cNvPr>
          <p:cNvSpPr/>
          <p:nvPr/>
        </p:nvSpPr>
        <p:spPr>
          <a:xfrm>
            <a:off x="4167694" y="5274182"/>
            <a:ext cx="1295400" cy="106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54F21B-0FEB-7DDC-A9B5-9B2A8624F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248" y="2641147"/>
            <a:ext cx="4229051" cy="344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3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Issues in Networks Today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825858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8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Three main issues affecting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the performance of networks today:</a:t>
            </a: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749789" lvl="1" indent="-457189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Networks are dominated by under/over buffered routers/switches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0255FC-59C2-424D-4CB6-12FFE0A0C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89" y="3744100"/>
            <a:ext cx="3448657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847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159945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80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Delay variation: the absolute value of the difference between the delay of two consecutive packets</a:t>
            </a:r>
          </a:p>
          <a:p>
            <a:pPr marL="578358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Analogous to jitter, as defined by RFC 4689</a:t>
            </a:r>
          </a:p>
          <a:p>
            <a:pPr marL="233363" indent="-233363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508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14E7F0-F30C-E7E4-8A2B-8E2FEE0ABE15}"/>
              </a:ext>
            </a:extLst>
          </p:cNvPr>
          <p:cNvSpPr/>
          <p:nvPr/>
        </p:nvSpPr>
        <p:spPr>
          <a:xfrm>
            <a:off x="4167694" y="5274182"/>
            <a:ext cx="1295400" cy="106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D98A28-7A60-0BBD-FFB2-3D0987772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696" y="2647891"/>
            <a:ext cx="4115568" cy="335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263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159945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81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Loss rate: number of packets that fail to reach the destination</a:t>
            </a:r>
          </a:p>
          <a:p>
            <a:pPr marL="578358" lvl="1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Calculation is based on the sequence number of the RTP header</a:t>
            </a:r>
          </a:p>
          <a:p>
            <a:pPr marL="233363" indent="-233363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508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14E7F0-F30C-E7E4-8A2B-8E2FEE0ABE15}"/>
              </a:ext>
            </a:extLst>
          </p:cNvPr>
          <p:cNvSpPr/>
          <p:nvPr/>
        </p:nvSpPr>
        <p:spPr>
          <a:xfrm>
            <a:off x="4167694" y="5274182"/>
            <a:ext cx="1295400" cy="106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DE985-29CD-8D83-845B-5197CE4D9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01" y="2703938"/>
            <a:ext cx="3976266" cy="31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605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159945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82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Mean Opinion Score (MOS): estimation of the quality of the media session</a:t>
            </a:r>
          </a:p>
          <a:p>
            <a:pPr marL="635508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reference quality indicator standardized by ITU-T</a:t>
            </a:r>
          </a:p>
          <a:p>
            <a:pPr marL="635508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Maximum for G.711 is ~4.4</a:t>
            </a:r>
          </a:p>
          <a:p>
            <a:pPr marL="233363" indent="-233363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508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14E7F0-F30C-E7E4-8A2B-8E2FEE0ABE15}"/>
              </a:ext>
            </a:extLst>
          </p:cNvPr>
          <p:cNvSpPr/>
          <p:nvPr/>
        </p:nvSpPr>
        <p:spPr>
          <a:xfrm>
            <a:off x="4167694" y="5274182"/>
            <a:ext cx="1295400" cy="106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F2323-8F83-3E5A-4D1F-F7B8C7D24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81" y="2782037"/>
            <a:ext cx="10186802" cy="31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37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159945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83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CPU usage: the percentage of the CPU’s capacity used by the relay server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14E7F0-F30C-E7E4-8A2B-8E2FEE0ABE15}"/>
              </a:ext>
            </a:extLst>
          </p:cNvPr>
          <p:cNvSpPr/>
          <p:nvPr/>
        </p:nvSpPr>
        <p:spPr>
          <a:xfrm>
            <a:off x="4167694" y="5274182"/>
            <a:ext cx="1295400" cy="106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158E9-4B47-E0F1-02B5-341AAEB9C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378" y="2607314"/>
            <a:ext cx="5157716" cy="26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032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Resource Consumption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486227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84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prototype is implemented in two different scenarios:</a:t>
            </a:r>
          </a:p>
          <a:p>
            <a:pPr marL="578358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 top of the baseline switch program (switch.p4): implements various features including Layer 2/3 functionalities, ACL, QoS, etc.</a:t>
            </a:r>
          </a:p>
          <a:p>
            <a:pPr marL="578358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Standalone implementation</a:t>
            </a:r>
          </a:p>
          <a:p>
            <a:pPr marL="233363" indent="-233363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508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14E7F0-F30C-E7E4-8A2B-8E2FEE0ABE15}"/>
              </a:ext>
            </a:extLst>
          </p:cNvPr>
          <p:cNvSpPr/>
          <p:nvPr/>
        </p:nvSpPr>
        <p:spPr>
          <a:xfrm>
            <a:off x="4167694" y="5274182"/>
            <a:ext cx="1295400" cy="106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DD6ED-FF47-544E-D701-63AD217C5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593" y="3131646"/>
            <a:ext cx="3940866" cy="26976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E1C6B5-D4AF-E71D-B695-79A70E484171}"/>
              </a:ext>
            </a:extLst>
          </p:cNvPr>
          <p:cNvSpPr txBox="1"/>
          <p:nvPr/>
        </p:nvSpPr>
        <p:spPr>
          <a:xfrm>
            <a:off x="1049078" y="5805979"/>
            <a:ext cx="544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Additional hardware resources used when the solution is deployed on top of  switch.p4 and as a standalone program</a:t>
            </a:r>
          </a:p>
        </p:txBody>
      </p:sp>
    </p:spTree>
    <p:extLst>
      <p:ext uri="{BB962C8B-B14F-4D97-AF65-F5344CB8AC3E}">
        <p14:creationId xmlns:p14="http://schemas.microsoft.com/office/powerpoint/2010/main" val="5117759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Resource Consumption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486227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85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prototype is implemented in two different scenarios:</a:t>
            </a:r>
          </a:p>
          <a:p>
            <a:pPr marL="578358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 top of the baseline switch program (switch.p4): implements various features including Layer 2/3 functionalities, ACL, QoS, etc.</a:t>
            </a:r>
          </a:p>
          <a:p>
            <a:pPr marL="578358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Standalone implementation</a:t>
            </a:r>
          </a:p>
          <a:p>
            <a:pPr marL="233363" indent="-233363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508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14E7F0-F30C-E7E4-8A2B-8E2FEE0ABE15}"/>
              </a:ext>
            </a:extLst>
          </p:cNvPr>
          <p:cNvSpPr/>
          <p:nvPr/>
        </p:nvSpPr>
        <p:spPr>
          <a:xfrm>
            <a:off x="4167694" y="5274182"/>
            <a:ext cx="1295400" cy="106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DD6ED-FF47-544E-D701-63AD217C5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593" y="3131646"/>
            <a:ext cx="3940866" cy="2697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6CA8A4-3CCD-ED97-4E3D-A612AC9633FF}"/>
              </a:ext>
            </a:extLst>
          </p:cNvPr>
          <p:cNvSpPr txBox="1"/>
          <p:nvPr/>
        </p:nvSpPr>
        <p:spPr>
          <a:xfrm>
            <a:off x="1049078" y="5805979"/>
            <a:ext cx="544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Additional hardware resources used when the solution is deployed on top of  switch.p4 and as a standalone program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412A19-C5C5-34C4-6A8A-794692B6500B}"/>
              </a:ext>
            </a:extLst>
          </p:cNvPr>
          <p:cNvSpPr/>
          <p:nvPr/>
        </p:nvSpPr>
        <p:spPr>
          <a:xfrm>
            <a:off x="1895790" y="5416736"/>
            <a:ext cx="890075" cy="247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887A754-0E4A-8B3F-3975-A9006A1B0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54737"/>
              </p:ext>
            </p:extLst>
          </p:nvPr>
        </p:nvGraphicFramePr>
        <p:xfrm>
          <a:off x="6490825" y="3747662"/>
          <a:ext cx="4785360" cy="1597920"/>
        </p:xfrm>
        <a:graphic>
          <a:graphicData uri="http://schemas.openxmlformats.org/drawingml/2006/table">
            <a:tbl>
              <a:tblPr/>
              <a:tblGrid>
                <a:gridCol w="1026292">
                  <a:extLst>
                    <a:ext uri="{9D8B030D-6E8A-4147-A177-3AD203B41FA5}">
                      <a16:colId xmlns:a16="http://schemas.microsoft.com/office/drawing/2014/main" val="1899566845"/>
                    </a:ext>
                  </a:extLst>
                </a:gridCol>
                <a:gridCol w="1746496">
                  <a:extLst>
                    <a:ext uri="{9D8B030D-6E8A-4147-A177-3AD203B41FA5}">
                      <a16:colId xmlns:a16="http://schemas.microsoft.com/office/drawing/2014/main" val="1632571523"/>
                    </a:ext>
                  </a:extLst>
                </a:gridCol>
                <a:gridCol w="2012572">
                  <a:extLst>
                    <a:ext uri="{9D8B030D-6E8A-4147-A177-3AD203B41FA5}">
                      <a16:colId xmlns:a16="http://schemas.microsoft.com/office/drawing/2014/main" val="3870497211"/>
                    </a:ext>
                  </a:extLst>
                </a:gridCol>
              </a:tblGrid>
              <a:tr h="455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Programmable Switch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General-purpose 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064026"/>
                  </a:ext>
                </a:extLst>
              </a:tr>
              <a:tr h="231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$ 10,000 - 25,000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348303"/>
                  </a:ext>
                </a:extLst>
              </a:tr>
              <a:tr h="455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Million connections per switch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~500 connections per core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402047"/>
                  </a:ext>
                </a:extLst>
              </a:tr>
              <a:tr h="455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Latency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nanoseconds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 to hundreds of milliseconds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33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0035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256252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</a:rPr>
              <a:t>Architecture for Incremental Deployment of PDPs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86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D329C-14BA-8278-041F-E438C412D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272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Architecture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485085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87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1F2217-295D-4A53-BC0C-CF5E20D7E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12" y="4018593"/>
            <a:ext cx="11589176" cy="13252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4FBAA1-AA17-4AC8-BBC1-EA0F9A5A50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4231"/>
          <a:stretch/>
        </p:blipFill>
        <p:spPr>
          <a:xfrm>
            <a:off x="2550160" y="5480173"/>
            <a:ext cx="2536613" cy="52832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B9F6BED-B807-4DC2-97A9-F3130F62227C}"/>
              </a:ext>
            </a:extLst>
          </p:cNvPr>
          <p:cNvSpPr/>
          <p:nvPr/>
        </p:nvSpPr>
        <p:spPr>
          <a:xfrm>
            <a:off x="2514600" y="6060440"/>
            <a:ext cx="645160" cy="81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987562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88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B2377-C6DD-4D04-B3D1-D028BF7BC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12" y="4018593"/>
            <a:ext cx="11589176" cy="1325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EA04C7-F68C-44F5-92FB-DC90FE680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43" y="2688880"/>
            <a:ext cx="11670315" cy="2407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EF9C3C-226C-4909-8CE2-EDBEC68CA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160" y="5480173"/>
            <a:ext cx="7091680" cy="52832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B9A2CDA0-1145-4B50-8154-054EC1B4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49" y="2"/>
            <a:ext cx="10984851" cy="888999"/>
          </a:xfrm>
        </p:spPr>
        <p:txBody>
          <a:bodyPr/>
          <a:lstStyle/>
          <a:p>
            <a:r>
              <a:rPr lang="en-US" dirty="0"/>
              <a:t>Proposed Architecture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A03D27-E4D1-7311-3356-F1D1C79BBEE8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485085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0176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89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B2377-C6DD-4D04-B3D1-D028BF7BC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12" y="4018593"/>
            <a:ext cx="11589176" cy="1325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EA04C7-F68C-44F5-92FB-DC90FE680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43" y="2688880"/>
            <a:ext cx="11670315" cy="2407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EF9C3C-226C-4909-8CE2-EDBEC68CA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160" y="5480173"/>
            <a:ext cx="7091680" cy="528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07AB16-F854-4B2A-AB3D-F3EE5A0F8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43" y="1316179"/>
            <a:ext cx="11670315" cy="244765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142B16B-E32A-40FA-8D53-7CFC8A48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49" y="2"/>
            <a:ext cx="10984851" cy="888999"/>
          </a:xfrm>
        </p:spPr>
        <p:txBody>
          <a:bodyPr/>
          <a:lstStyle/>
          <a:p>
            <a:r>
              <a:rPr lang="en-US" dirty="0"/>
              <a:t>Proposed Architecture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A318DD-7DEF-73D0-3362-6D63D87E0EAB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485085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12951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Issues in Networks Today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825858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9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Three main issues affecting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the performance of networks today:</a:t>
            </a: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749789" lvl="1" indent="-457189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Networks are dominated by under/over buffered routers/switches</a:t>
            </a:r>
          </a:p>
          <a:p>
            <a:pPr marL="749789" lvl="1" indent="-457189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Routers/switches configured with best-effort quality of service (heterogeneous traffic being mixed without any QoS measures)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8FBF6D-8452-3680-C799-A6CC1AC8902A}"/>
              </a:ext>
            </a:extLst>
          </p:cNvPr>
          <p:cNvSpPr/>
          <p:nvPr/>
        </p:nvSpPr>
        <p:spPr>
          <a:xfrm>
            <a:off x="1986786" y="5880382"/>
            <a:ext cx="2384045" cy="464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7A535C4-AE66-BBB2-B1A4-4E98151D8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89" y="3744100"/>
            <a:ext cx="3448657" cy="22555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6FA328-A882-DB1B-9143-D729329DE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350" y="3298331"/>
            <a:ext cx="3424759" cy="25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430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90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B2377-C6DD-4D04-B3D1-D028BF7BC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12" y="4018593"/>
            <a:ext cx="11589176" cy="1325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EA04C7-F68C-44F5-92FB-DC90FE680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43" y="2688880"/>
            <a:ext cx="11670315" cy="2407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EF9C3C-226C-4909-8CE2-EDBEC68CA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160" y="5480173"/>
            <a:ext cx="7091680" cy="528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07AB16-F854-4B2A-AB3D-F3EE5A0F8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43" y="1316179"/>
            <a:ext cx="11670315" cy="2447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B453B9-BDA9-438D-BCED-3FF528381D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6339" y="1805578"/>
            <a:ext cx="1068315" cy="229890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D9DC6DC-1257-4FA7-9C87-1D7C6B60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49" y="2"/>
            <a:ext cx="10984851" cy="888999"/>
          </a:xfrm>
        </p:spPr>
        <p:txBody>
          <a:bodyPr/>
          <a:lstStyle/>
          <a:p>
            <a:r>
              <a:rPr lang="en-US" dirty="0"/>
              <a:t>Proposed Architecture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F5ECCC-8178-4FA2-A846-06B56101C7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4954" y="2093380"/>
            <a:ext cx="306101" cy="50573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BDF855-22AB-02BA-455B-3636AF2A192B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485085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220269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5" y="182098"/>
            <a:ext cx="11590116" cy="86145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Detecting DNS Amplification with P4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884" y="1245105"/>
            <a:ext cx="9650479" cy="4146152"/>
          </a:xfrm>
        </p:spPr>
        <p:txBody>
          <a:bodyPr>
            <a:normAutofit/>
          </a:bodyPr>
          <a:lstStyle/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CAIDA traffic replayed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&gt; 10Gbps DNS amplification attack generated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Attack was mitigated in &lt; 1s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3041" y="8613047"/>
            <a:ext cx="3296361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5/18/2023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3894C-7AD7-4956-8913-62F8CD77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BC68B-E18B-4785-A80F-9CB4053FEE26}"/>
              </a:ext>
            </a:extLst>
          </p:cNvPr>
          <p:cNvCxnSpPr>
            <a:cxnSpLocks/>
          </p:cNvCxnSpPr>
          <p:nvPr/>
        </p:nvCxnSpPr>
        <p:spPr>
          <a:xfrm>
            <a:off x="601885" y="1043552"/>
            <a:ext cx="8176356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B444283-BE51-4F91-A053-B003B3C96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418" y="2289994"/>
            <a:ext cx="6472752" cy="43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9889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257064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92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24002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Contributions: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Improving the QoS by </a:t>
            </a:r>
            <a:r>
              <a:rPr lang="en-US" sz="2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dynamically sizing the buffer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Improving the QoS and fairness through </a:t>
            </a:r>
            <a:r>
              <a:rPr lang="en-US" sz="2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traffic classification and separation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Scaling and optimizing media’s QoS by </a:t>
            </a:r>
            <a:r>
              <a:rPr lang="en-US" sz="2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offloading packet processing </a:t>
            </a: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from CPUs to PDP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Fostering PDP adoption </a:t>
            </a: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by proposing a passive PDP deployment architecture</a:t>
            </a:r>
            <a:endParaRPr lang="ar-LB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11549" lvl="1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11549" lvl="1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DAD2A6-AF47-23C4-FD20-02FD298C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375" y="3429000"/>
            <a:ext cx="5172075" cy="27917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7A17D3-1263-E6D2-2CFD-CB1955311FF8}"/>
              </a:ext>
            </a:extLst>
          </p:cNvPr>
          <p:cNvSpPr txBox="1">
            <a:spLocks/>
          </p:cNvSpPr>
          <p:nvPr/>
        </p:nvSpPr>
        <p:spPr>
          <a:xfrm>
            <a:off x="597550" y="3592127"/>
            <a:ext cx="5498450" cy="2791707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Future work: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Deploying and testing the systems on </a:t>
            </a:r>
            <a:r>
              <a:rPr lang="en-US" sz="2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FABRIC</a:t>
            </a: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a US-based nation-wide testbed 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Exploring network programmability on </a:t>
            </a:r>
            <a:r>
              <a:rPr lang="en-US" sz="2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SmartNICs</a:t>
            </a:r>
          </a:p>
        </p:txBody>
      </p:sp>
    </p:spTree>
    <p:extLst>
      <p:ext uri="{BB962C8B-B14F-4D97-AF65-F5344CB8AC3E}">
        <p14:creationId xmlns:p14="http://schemas.microsoft.com/office/powerpoint/2010/main" val="376341990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Publications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464851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93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121833"/>
            <a:ext cx="10545372" cy="5575299"/>
          </a:xfrm>
          <a:prstGeom prst="rect">
            <a:avLst/>
          </a:prstGeom>
        </p:spPr>
        <p:txBody>
          <a:bodyPr vert="horz" lIns="0" tIns="60960" rIns="0" bIns="60960" rtlCol="0">
            <a:normAutofit lnSpcReduction="10000"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Book:</a:t>
            </a:r>
          </a:p>
          <a:p>
            <a:pPr marL="511549" lvl="1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J.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Crichigno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E. Kfoury, E.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Bou-Harb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N. Ghani, "High-Speed Networks: A Tutorial (Practical Networking)", Springer International Publishing, December 2021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Journals:</a:t>
            </a:r>
          </a:p>
          <a:p>
            <a:pPr marL="511549" lvl="1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E. Kfoury, J.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Crichigno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and E.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Bou-Harb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P4BS: Leveraging Passive Measurements from P4 Switches to Dynamically Modify a Router’s Buffer Size, submitted to </a:t>
            </a:r>
            <a:r>
              <a:rPr lang="en-US" sz="13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IEEE Transactions on Network and Service Management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2023.</a:t>
            </a:r>
          </a:p>
          <a:p>
            <a:pPr marL="511549" lvl="1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E. Kfoury, J.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Crichigno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and E.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Bou-Harb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P4Tune: Enabling Programmability in Non-Programmable Networks, </a:t>
            </a:r>
            <a:r>
              <a:rPr lang="en-US" sz="13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IEEE Communications Magazine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2023.</a:t>
            </a:r>
          </a:p>
          <a:p>
            <a:pPr marL="511549" lvl="1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E. Kfoury, J.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Crichigno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and E.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Bou-Harb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An Exhaustive Survey on P4 Programmable Data Plane Switches: Taxonomy, Applications, Challenges, and Future Trends. </a:t>
            </a:r>
            <a:r>
              <a:rPr lang="en-US" sz="13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IEEE Access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2021.</a:t>
            </a:r>
          </a:p>
          <a:p>
            <a:pPr marL="511549" lvl="1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E. Kfoury, J. Gomez, J.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Crichigno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and E.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Bou-Harb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An Emulation-based Evaluation of TCP BBRv2 Alpha for Wired Broadband. </a:t>
            </a:r>
            <a:r>
              <a:rPr lang="en-US" sz="13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Elsevier Computer Communications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2020.</a:t>
            </a:r>
          </a:p>
          <a:p>
            <a:pPr marL="511549" lvl="1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E. Kfoury, J. Gomez, J.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Crichigno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E.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Bou-Harb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and D. Khoury. Decentralized Distribution of PCP Mappings Over Blockchain for End-to-End Secure Direct Communications. </a:t>
            </a:r>
            <a:r>
              <a:rPr lang="en-US" sz="13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IEEE Access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2019</a:t>
            </a:r>
          </a:p>
          <a:p>
            <a:pPr marL="511549" lvl="1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E. Kfoury, J.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Crichigno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E.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Bou-Harb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"P4CCI: P4-based Online TCP Congestion Control Algorithm Identification for Traffic Separation", IEEE International Conference on Communications (ICC), Rome, Italy, June 2023.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Conferences</a:t>
            </a:r>
          </a:p>
          <a:p>
            <a:pPr marL="511549" lvl="1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E. Kfoury, J.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Crichigno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E.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Bou-Harb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G. Srivastava, "Dynamic Router’s Buffer Sizing using Passive Measurements and P4 Programmable Switches", </a:t>
            </a:r>
            <a:r>
              <a:rPr lang="en-US" sz="13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IEEE Global Communications Conference (GLOBECOM)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Madrid, Spain, December 2021.</a:t>
            </a:r>
          </a:p>
          <a:p>
            <a:pPr marL="511549" lvl="1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E. Kfoury, J.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Crichigno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E.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Bou-Harb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V.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Gurevich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“Offloading Media Traffic to Programmable Data Plane Switches,” </a:t>
            </a:r>
            <a:r>
              <a:rPr lang="en-US" sz="13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IEEE International Conference on Communications (ICC)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Dublin, Ireland, June 2020.</a:t>
            </a:r>
          </a:p>
          <a:p>
            <a:pPr marL="511549" lvl="1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E. Kfoury, J.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Crichigno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E.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Bou-Harb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D. Khoury, G. Srivastava, "Enabling TCP Pacing using Programmable Data Plane Switches", 42nd </a:t>
            </a:r>
            <a:r>
              <a:rPr lang="en-US" sz="13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International Conference on Telecommunications and Signal Processing (TSP)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Budapest, Hungary, July 2019</a:t>
            </a:r>
          </a:p>
          <a:p>
            <a:pPr marL="511549" lvl="1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E. Kfoury, D. Khoury, A.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AlSabeh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J.Gomez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J.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Crichigno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E. 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Bou-Harb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"A Blockchain-based Method for Decentralizing the ACME Protocol to Enhance Trust in PKI", 43rd </a:t>
            </a:r>
            <a:r>
              <a:rPr lang="en-US" sz="13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International Conference on Telecommunications and Signal Processing (TSP)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Milan, Italy, July 2020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A03096-B8CF-8E6A-A6D2-B260C804D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238"/>
          <a:stretch/>
        </p:blipFill>
        <p:spPr>
          <a:xfrm>
            <a:off x="6192981" y="156779"/>
            <a:ext cx="2694421" cy="11542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CAB1B0-BBD9-DB83-40DB-49E8DC1BDD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480"/>
          <a:stretch/>
        </p:blipFill>
        <p:spPr>
          <a:xfrm>
            <a:off x="9060784" y="146730"/>
            <a:ext cx="2082138" cy="11855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8080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5" y="182098"/>
            <a:ext cx="11590116" cy="86145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Acknowledgement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885" y="1245105"/>
            <a:ext cx="10929716" cy="4718815"/>
          </a:xfrm>
        </p:spPr>
        <p:txBody>
          <a:bodyPr>
            <a:normAutofit/>
          </a:bodyPr>
          <a:lstStyle/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Thanks to the National Science Foundation (NSF)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work was supported by NSF, Office of Advanced Cyberinfrastructure (OAC), awards 1925484, 1829698, 1907821, and 2118311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3041" y="8613047"/>
            <a:ext cx="3296361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5/18/2023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3894C-7AD7-4956-8913-62F8CD77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BC68B-E18B-4785-A80F-9CB4053FEE26}"/>
              </a:ext>
            </a:extLst>
          </p:cNvPr>
          <p:cNvCxnSpPr>
            <a:cxnSpLocks/>
          </p:cNvCxnSpPr>
          <p:nvPr/>
        </p:nvCxnSpPr>
        <p:spPr>
          <a:xfrm>
            <a:off x="601885" y="1043552"/>
            <a:ext cx="4315556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813C0D9-AC72-44F5-90CD-A581CECC9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468" y="3692680"/>
            <a:ext cx="2889064" cy="211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067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2562525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4800" b="1" dirty="0">
                <a:solidFill>
                  <a:schemeClr val="accent2"/>
                </a:solidFill>
                <a:latin typeface="Avenir Next" panose="020B0503020202020204" pitchFamily="34" charset="0"/>
                <a:cs typeface="Arial"/>
                <a:sym typeface="Arial"/>
              </a:rPr>
              <a:t>Thank you!</a:t>
            </a:r>
          </a:p>
          <a:p>
            <a:pPr algn="ctr" defTabSz="457189">
              <a:defRPr/>
            </a:pPr>
            <a:endParaRPr lang="en-US" sz="4800" b="1" dirty="0">
              <a:solidFill>
                <a:schemeClr val="accent2"/>
              </a:solidFill>
              <a:latin typeface="Avenir Next" panose="020B0503020202020204" pitchFamily="34" charset="0"/>
              <a:cs typeface="Arial"/>
              <a:sym typeface="Arial"/>
            </a:endParaRPr>
          </a:p>
          <a:p>
            <a:pPr algn="ctr" defTabSz="457189">
              <a:defRPr/>
            </a:pPr>
            <a:r>
              <a:rPr lang="en-US" sz="4800" b="1" dirty="0">
                <a:solidFill>
                  <a:schemeClr val="accent2"/>
                </a:solidFill>
                <a:latin typeface="Avenir Next" panose="020B0503020202020204" pitchFamily="34" charset="0"/>
                <a:cs typeface="Arial"/>
                <a:sym typeface="Arial"/>
              </a:rPr>
              <a:t>Questions?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95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3A247-F1E4-4C48-A812-EE16BAAE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745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96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37469"/>
            <a:ext cx="10194276" cy="4800599"/>
          </a:xfrm>
        </p:spPr>
        <p:txBody>
          <a:bodyPr>
            <a:normAutofit/>
          </a:bodyPr>
          <a:lstStyle/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Long flows with different emulated propagation delays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100 long flows, divided into four groups of each 25 flows each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group starts three minutes after the other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CUBIC congestion control algorithm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51B1C9-11B9-9959-F918-70B5C1D7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317241"/>
            <a:ext cx="10984850" cy="57175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8EF7F-4C5B-81AD-046C-88A0636C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0524D-44A3-3DDE-9E95-78EC07972F65}"/>
              </a:ext>
            </a:extLst>
          </p:cNvPr>
          <p:cNvCxnSpPr>
            <a:cxnSpLocks/>
          </p:cNvCxnSpPr>
          <p:nvPr/>
        </p:nvCxnSpPr>
        <p:spPr>
          <a:xfrm>
            <a:off x="600821" y="876301"/>
            <a:ext cx="162802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F41BB86-4C5C-7ABA-CFFB-474762298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1" y="3554520"/>
            <a:ext cx="10058400" cy="2768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CEE4FB-8B48-F0BD-3B2D-D844D4AF1C9F}"/>
              </a:ext>
            </a:extLst>
          </p:cNvPr>
          <p:cNvSpPr txBox="1"/>
          <p:nvPr/>
        </p:nvSpPr>
        <p:spPr>
          <a:xfrm>
            <a:off x="2445400" y="3291202"/>
            <a:ext cx="2987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wo/ buffer modification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D477CB-B46B-F25A-AB4F-3B1290FC5EBB}"/>
              </a:ext>
            </a:extLst>
          </p:cNvPr>
          <p:cNvSpPr txBox="1"/>
          <p:nvPr/>
        </p:nvSpPr>
        <p:spPr>
          <a:xfrm>
            <a:off x="7717134" y="3291202"/>
            <a:ext cx="2987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 buffer modification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703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Preparation and Deep Learning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27987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0984849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BIF values are pushed to the control plane of the PDP switch during congestion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 time series is constructed </a:t>
            </a:r>
          </a:p>
          <a:p>
            <a:pPr marL="292100" indent="-2921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Two pre-processing steps:</a:t>
            </a:r>
          </a:p>
          <a:p>
            <a:pPr marL="584708" lvl="1" indent="-2921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Outliers Rejection</a:t>
            </a:r>
            <a:r>
              <a:rPr lang="en-US" dirty="0"/>
              <a:t>: z-score method, which uses the MAD (Median Absolute Deviation), is used</a:t>
            </a:r>
          </a:p>
          <a:p>
            <a:pPr marL="584708" lvl="1" indent="-2921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Normalization</a:t>
            </a:r>
            <a:r>
              <a:rPr lang="en-US" dirty="0"/>
              <a:t>: The time series is preprocessed using z-normalization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Fully Convolutional Neural Networks (FCNs) used to classify the univariate time series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7040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Completion Time (Long Flows)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81302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997520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10 long flows started at the same time, with alternating CCAs </a:t>
            </a:r>
          </a:p>
          <a:p>
            <a:pPr marL="584708" lvl="1" indent="-2921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Flow1 uses CUBIC, Flow2 uses BBR, Flow3 uses CUBIC, etc.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Each flow transfers a 500MB file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 a fair network with a bottleneck of 2Gbps and 10 active flows:</a:t>
            </a:r>
          </a:p>
          <a:p>
            <a:pPr marL="584708" lvl="1" indent="-2921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Each flow is transferring at 200Mbps</a:t>
            </a:r>
          </a:p>
          <a:p>
            <a:pPr marL="584708" lvl="1" indent="-2921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FCT = 500MB / 200Mbps = 20s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4BECC5-DEDB-4AA0-66EC-A3088EDFF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144" y="3581399"/>
            <a:ext cx="7664788" cy="27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9005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Middlebox Devices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415680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99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RFC 3234</a:t>
            </a:r>
            <a:r>
              <a:rPr lang="en-US" sz="2200" baseline="300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1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defines middlebox as a device that performs functions other than the standard functions of an IP router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Legacy middleboxes are designed and implemented by manufacturers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Examples: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Network address translators (NAT)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Firewalls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Intrusion Detection Systems (IDS)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Proxy servers (e.g., VoIP relay server)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Legacy middleboxes are limited to the functions provided by the manufacturers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Expensive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Difficult to upgrade</a:t>
            </a:r>
          </a:p>
          <a:p>
            <a:pPr marL="673591" lvl="1" indent="-3809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Function-specific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F81F34-93EC-4CED-8AC2-0CD09B8EEEEB}"/>
              </a:ext>
            </a:extLst>
          </p:cNvPr>
          <p:cNvSpPr txBox="1"/>
          <p:nvPr/>
        </p:nvSpPr>
        <p:spPr>
          <a:xfrm>
            <a:off x="597550" y="6118394"/>
            <a:ext cx="11418959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067" baseline="30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67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Carpenter, Brian, and Scott Brim. Middleboxes: Taxonomy and issues. RFC 3234, February 2002.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3"/>
            <a:ext cx="1720299" cy="3651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0E472A-F1F4-A654-4FB9-ED6E926F15FF}"/>
              </a:ext>
            </a:extLst>
          </p:cNvPr>
          <p:cNvCxnSpPr>
            <a:cxnSpLocks/>
          </p:cNvCxnSpPr>
          <p:nvPr/>
        </p:nvCxnSpPr>
        <p:spPr>
          <a:xfrm>
            <a:off x="719667" y="6129811"/>
            <a:ext cx="605705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153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4628</TotalTime>
  <Words>5341</Words>
  <Application>Microsoft Office PowerPoint</Application>
  <PresentationFormat>Widescreen</PresentationFormat>
  <Paragraphs>856</Paragraphs>
  <Slides>102</Slides>
  <Notes>96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102</vt:i4>
      </vt:variant>
    </vt:vector>
  </HeadingPairs>
  <TitlesOfParts>
    <vt:vector size="110" baseType="lpstr">
      <vt:lpstr>Arial</vt:lpstr>
      <vt:lpstr>Avenir Next</vt:lpstr>
      <vt:lpstr>Calibri</vt:lpstr>
      <vt:lpstr>Calibri Light</vt:lpstr>
      <vt:lpstr>Cambria Math</vt:lpstr>
      <vt:lpstr>Wingdings</vt:lpstr>
      <vt:lpstr>Office Theme</vt:lpstr>
      <vt:lpstr>Retrospect</vt:lpstr>
      <vt:lpstr>PowerPoint Presentation</vt:lpstr>
      <vt:lpstr>Agenda</vt:lpstr>
      <vt:lpstr>Non-programmable Networks</vt:lpstr>
      <vt:lpstr>Software-defined Networking (SDN)</vt:lpstr>
      <vt:lpstr>SDN Limitation</vt:lpstr>
      <vt:lpstr>P4 Programmable Switches</vt:lpstr>
      <vt:lpstr>PDPs Applications</vt:lpstr>
      <vt:lpstr>Performance Issues in Networks Today</vt:lpstr>
      <vt:lpstr>Performance Issues in Networks Today</vt:lpstr>
      <vt:lpstr>Performance Issues in Networks Today</vt:lpstr>
      <vt:lpstr>PowerPoint Presentation</vt:lpstr>
      <vt:lpstr>Buffer Size Problem</vt:lpstr>
      <vt:lpstr>Buffer Size Problem</vt:lpstr>
      <vt:lpstr>Buffer Sizing Rules: BDP</vt:lpstr>
      <vt:lpstr>Buffer Sizing Rules: Stanford</vt:lpstr>
      <vt:lpstr>Buffer Size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 Flows Counting</vt:lpstr>
      <vt:lpstr>Long Flows Counting</vt:lpstr>
      <vt:lpstr>Long Flows Counting</vt:lpstr>
      <vt:lpstr>Implementation and Evaluation</vt:lpstr>
      <vt:lpstr>Implementation and Evaluation</vt:lpstr>
      <vt:lpstr>Results</vt:lpstr>
      <vt:lpstr>Results</vt:lpstr>
      <vt:lpstr>Discussions</vt:lpstr>
      <vt:lpstr>Design Goals</vt:lpstr>
      <vt:lpstr>Design Goals</vt:lpstr>
      <vt:lpstr>Proposed System</vt:lpstr>
      <vt:lpstr>Proposed System</vt:lpstr>
      <vt:lpstr>Queue Delay Calculation</vt:lpstr>
      <vt:lpstr>Impact of Buffer on Loss and Delay</vt:lpstr>
      <vt:lpstr>Goal</vt:lpstr>
      <vt:lpstr>Bayesian Optimization</vt:lpstr>
      <vt:lpstr>Bayesian Optimization</vt:lpstr>
      <vt:lpstr>Shrinking the Search Space</vt:lpstr>
      <vt:lpstr>Shrinking the Search Space</vt:lpstr>
      <vt:lpstr>Shrinking the Search Space</vt:lpstr>
      <vt:lpstr>Shrinking the Search Space</vt:lpstr>
      <vt:lpstr>Shrinking the Search Space</vt:lpstr>
      <vt:lpstr>Searching Example</vt:lpstr>
      <vt:lpstr>Searching Example</vt:lpstr>
      <vt:lpstr>Searching Example</vt:lpstr>
      <vt:lpstr>Searching Example</vt:lpstr>
      <vt:lpstr>Searching Example</vt:lpstr>
      <vt:lpstr>Implementation and Evaluation</vt:lpstr>
      <vt:lpstr>Results</vt:lpstr>
      <vt:lpstr>Results (VoIP)</vt:lpstr>
      <vt:lpstr>Results (Web Browsing)</vt:lpstr>
      <vt:lpstr>Results (Real Traces)</vt:lpstr>
      <vt:lpstr>PowerPoint Presentation</vt:lpstr>
      <vt:lpstr>TCP Traditional Congestion Control</vt:lpstr>
      <vt:lpstr>BBR: Model-based CC</vt:lpstr>
      <vt:lpstr>Fairness</vt:lpstr>
      <vt:lpstr>Fairness</vt:lpstr>
      <vt:lpstr>Fairness</vt:lpstr>
      <vt:lpstr>Proposed System</vt:lpstr>
      <vt:lpstr>Proposed System</vt:lpstr>
      <vt:lpstr>Proposed System</vt:lpstr>
      <vt:lpstr>Proposed System</vt:lpstr>
      <vt:lpstr>Bytes-in-flight Calculation</vt:lpstr>
      <vt:lpstr>Model Training </vt:lpstr>
      <vt:lpstr>Model Testing </vt:lpstr>
      <vt:lpstr>Fairness Evaluation</vt:lpstr>
      <vt:lpstr>Fairness Evaluation</vt:lpstr>
      <vt:lpstr>Flow Completion Time (Short Flows)</vt:lpstr>
      <vt:lpstr>PowerPoint Presentation</vt:lpstr>
      <vt:lpstr>Voice over IP Use Case</vt:lpstr>
      <vt:lpstr>Voice over IP Use Case</vt:lpstr>
      <vt:lpstr>Voice over IP Use Case</vt:lpstr>
      <vt:lpstr>Voice over IP Use Case</vt:lpstr>
      <vt:lpstr>Proposed System</vt:lpstr>
      <vt:lpstr>Implementation and Evaluation</vt:lpstr>
      <vt:lpstr>Implementation and Evaluation</vt:lpstr>
      <vt:lpstr>Results</vt:lpstr>
      <vt:lpstr>Results</vt:lpstr>
      <vt:lpstr>Results</vt:lpstr>
      <vt:lpstr>Results</vt:lpstr>
      <vt:lpstr>Results</vt:lpstr>
      <vt:lpstr>Resource Consumption</vt:lpstr>
      <vt:lpstr>Resource Consumption</vt:lpstr>
      <vt:lpstr>PowerPoint Presentation</vt:lpstr>
      <vt:lpstr>Proposed Architecture</vt:lpstr>
      <vt:lpstr>Proposed Architecture</vt:lpstr>
      <vt:lpstr>Proposed Architecture</vt:lpstr>
      <vt:lpstr>Proposed Architecture</vt:lpstr>
      <vt:lpstr>Detecting DNS Amplification with P4</vt:lpstr>
      <vt:lpstr>Conclusion</vt:lpstr>
      <vt:lpstr>Selected Publications</vt:lpstr>
      <vt:lpstr>Acknowledgement</vt:lpstr>
      <vt:lpstr>PowerPoint Presentation</vt:lpstr>
      <vt:lpstr>Results</vt:lpstr>
      <vt:lpstr>Time Series Preparation and Deep Learning</vt:lpstr>
      <vt:lpstr>Flow Completion Time (Long Flows)</vt:lpstr>
      <vt:lpstr>Middlebox Devices</vt:lpstr>
      <vt:lpstr>Performance Issues of Middleboxes</vt:lpstr>
      <vt:lpstr>PDP Challenges</vt:lpstr>
      <vt:lpstr>P4 Switches Deployment 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Panelist 4:</dc:title>
  <dc:creator>Tracy Futhey</dc:creator>
  <cp:lastModifiedBy>Kfoury, Elie</cp:lastModifiedBy>
  <cp:revision>14</cp:revision>
  <dcterms:created xsi:type="dcterms:W3CDTF">2022-09-15T11:51:09Z</dcterms:created>
  <dcterms:modified xsi:type="dcterms:W3CDTF">2023-05-19T13:19:58Z</dcterms:modified>
</cp:coreProperties>
</file>