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9239250" cy="11982450"/>
  <p:embeddedFontLst>
    <p:embeddedFont>
      <p:font typeface="Quattrocento" panose="02020502030000000404" pitchFamily="18" charset="0"/>
      <p:regular r:id="rId8"/>
      <p:bold r:id="rId9"/>
    </p:embeddedFont>
    <p:embeddedFont>
      <p:font typeface="Quattrocento Sans" panose="020B05020500000200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88">
          <p15:clr>
            <a:srgbClr val="A4A3A4"/>
          </p15:clr>
        </p15:guide>
        <p15:guide id="2" pos="13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74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F93"/>
    <a:srgbClr val="8E0000"/>
    <a:srgbClr val="A80000"/>
    <a:srgbClr val="3684A0"/>
    <a:srgbClr val="5B4D7F"/>
    <a:srgbClr val="604884"/>
    <a:srgbClr val="7C5393"/>
    <a:srgbClr val="506796"/>
    <a:srgbClr val="378B9F"/>
    <a:srgbClr val="3A7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13ABE-FE2C-47C5-8C8F-2E6BD8F186EC}" v="512" dt="2025-03-03T17:47:32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3654" autoAdjust="0"/>
  </p:normalViewPr>
  <p:slideViewPr>
    <p:cSldViewPr>
      <p:cViewPr>
        <p:scale>
          <a:sx n="50" d="100"/>
          <a:sy n="50" d="100"/>
        </p:scale>
        <p:origin x="-5232" y="-2022"/>
      </p:cViewPr>
      <p:guideLst>
        <p:guide orient="horz" pos="11088"/>
        <p:guide pos="13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984" y="72"/>
      </p:cViewPr>
      <p:guideLst>
        <p:guide orient="horz" pos="3774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loum, Ali" userId="0e46b76c-4dc3-49df-abdc-a913f6f1ee66" providerId="ADAL" clId="{48613ABE-FE2C-47C5-8C8F-2E6BD8F186EC}"/>
    <pc:docChg chg="undo custSel modSld">
      <pc:chgData name="Mazloum, Ali" userId="0e46b76c-4dc3-49df-abdc-a913f6f1ee66" providerId="ADAL" clId="{48613ABE-FE2C-47C5-8C8F-2E6BD8F186EC}" dt="2025-03-03T17:48:40.287" v="1891" actId="1037"/>
      <pc:docMkLst>
        <pc:docMk/>
      </pc:docMkLst>
      <pc:sldChg chg="addSp delSp modSp mod">
        <pc:chgData name="Mazloum, Ali" userId="0e46b76c-4dc3-49df-abdc-a913f6f1ee66" providerId="ADAL" clId="{48613ABE-FE2C-47C5-8C8F-2E6BD8F186EC}" dt="2025-03-03T17:48:40.287" v="1891" actId="1037"/>
        <pc:sldMkLst>
          <pc:docMk/>
          <pc:sldMk cId="0" sldId="256"/>
        </pc:sldMkLst>
        <pc:spChg chg="mod">
          <ac:chgData name="Mazloum, Ali" userId="0e46b76c-4dc3-49df-abdc-a913f6f1ee66" providerId="ADAL" clId="{48613ABE-FE2C-47C5-8C8F-2E6BD8F186EC}" dt="2025-03-03T16:50:59.014" v="861" actId="14100"/>
          <ac:spMkLst>
            <pc:docMk/>
            <pc:sldMk cId="0" sldId="256"/>
            <ac:spMk id="2" creationId="{6DCD1DA1-67EC-A526-DE99-7CACFF26A5EA}"/>
          </ac:spMkLst>
        </pc:spChg>
        <pc:spChg chg="del mod">
          <ac:chgData name="Mazloum, Ali" userId="0e46b76c-4dc3-49df-abdc-a913f6f1ee66" providerId="ADAL" clId="{48613ABE-FE2C-47C5-8C8F-2E6BD8F186EC}" dt="2025-03-03T16:33:13.086" v="599"/>
          <ac:spMkLst>
            <pc:docMk/>
            <pc:sldMk cId="0" sldId="256"/>
            <ac:spMk id="3" creationId="{BF856385-963A-2689-09F5-2763CAAA51FE}"/>
          </ac:spMkLst>
        </pc:spChg>
        <pc:spChg chg="mod">
          <ac:chgData name="Mazloum, Ali" userId="0e46b76c-4dc3-49df-abdc-a913f6f1ee66" providerId="ADAL" clId="{48613ABE-FE2C-47C5-8C8F-2E6BD8F186EC}" dt="2025-03-03T16:17:30.573" v="589"/>
          <ac:spMkLst>
            <pc:docMk/>
            <pc:sldMk cId="0" sldId="256"/>
            <ac:spMk id="4" creationId="{97CB80CC-46E4-1A35-6883-1C11133CF3EB}"/>
          </ac:spMkLst>
        </pc:spChg>
        <pc:spChg chg="del mod">
          <ac:chgData name="Mazloum, Ali" userId="0e46b76c-4dc3-49df-abdc-a913f6f1ee66" providerId="ADAL" clId="{48613ABE-FE2C-47C5-8C8F-2E6BD8F186EC}" dt="2025-03-03T16:34:44.895" v="657" actId="478"/>
          <ac:spMkLst>
            <pc:docMk/>
            <pc:sldMk cId="0" sldId="256"/>
            <ac:spMk id="5" creationId="{EC696430-E3E8-19CA-D66C-67559A8443C4}"/>
          </ac:spMkLst>
        </pc:spChg>
        <pc:spChg chg="add mod">
          <ac:chgData name="Mazloum, Ali" userId="0e46b76c-4dc3-49df-abdc-a913f6f1ee66" providerId="ADAL" clId="{48613ABE-FE2C-47C5-8C8F-2E6BD8F186EC}" dt="2025-03-03T17:45:57.209" v="1884" actId="20577"/>
          <ac:spMkLst>
            <pc:docMk/>
            <pc:sldMk cId="0" sldId="256"/>
            <ac:spMk id="11" creationId="{868E0B37-897C-FB43-3A6D-ECEFFD45F590}"/>
          </ac:spMkLst>
        </pc:spChg>
        <pc:spChg chg="del">
          <ac:chgData name="Mazloum, Ali" userId="0e46b76c-4dc3-49df-abdc-a913f6f1ee66" providerId="ADAL" clId="{48613ABE-FE2C-47C5-8C8F-2E6BD8F186EC}" dt="2025-03-03T16:39:09.267" v="724" actId="478"/>
          <ac:spMkLst>
            <pc:docMk/>
            <pc:sldMk cId="0" sldId="256"/>
            <ac:spMk id="12" creationId="{92D6E172-3748-5E38-8FB9-C4B2643BF3C7}"/>
          </ac:spMkLst>
        </pc:spChg>
        <pc:spChg chg="add mod">
          <ac:chgData name="Mazloum, Ali" userId="0e46b76c-4dc3-49df-abdc-a913f6f1ee66" providerId="ADAL" clId="{48613ABE-FE2C-47C5-8C8F-2E6BD8F186EC}" dt="2025-03-03T16:55:33.349" v="1117" actId="14100"/>
          <ac:spMkLst>
            <pc:docMk/>
            <pc:sldMk cId="0" sldId="256"/>
            <ac:spMk id="13" creationId="{73670205-52B9-1F1E-F335-67571FD133D7}"/>
          </ac:spMkLst>
        </pc:spChg>
        <pc:spChg chg="add del mod">
          <ac:chgData name="Mazloum, Ali" userId="0e46b76c-4dc3-49df-abdc-a913f6f1ee66" providerId="ADAL" clId="{48613ABE-FE2C-47C5-8C8F-2E6BD8F186EC}" dt="2025-03-03T16:52:24.329" v="911" actId="1076"/>
          <ac:spMkLst>
            <pc:docMk/>
            <pc:sldMk cId="0" sldId="256"/>
            <ac:spMk id="14" creationId="{C76FC30E-41E4-13F8-B9D3-308512D13375}"/>
          </ac:spMkLst>
        </pc:spChg>
        <pc:spChg chg="add mod">
          <ac:chgData name="Mazloum, Ali" userId="0e46b76c-4dc3-49df-abdc-a913f6f1ee66" providerId="ADAL" clId="{48613ABE-FE2C-47C5-8C8F-2E6BD8F186EC}" dt="2025-03-03T16:55:29.997" v="1116" actId="20577"/>
          <ac:spMkLst>
            <pc:docMk/>
            <pc:sldMk cId="0" sldId="256"/>
            <ac:spMk id="16" creationId="{72D99590-915F-C995-1A9D-0F935A2C35C5}"/>
          </ac:spMkLst>
        </pc:spChg>
        <pc:spChg chg="add mod">
          <ac:chgData name="Mazloum, Ali" userId="0e46b76c-4dc3-49df-abdc-a913f6f1ee66" providerId="ADAL" clId="{48613ABE-FE2C-47C5-8C8F-2E6BD8F186EC}" dt="2025-03-03T16:51:35.723" v="868" actId="14100"/>
          <ac:spMkLst>
            <pc:docMk/>
            <pc:sldMk cId="0" sldId="256"/>
            <ac:spMk id="17" creationId="{D6223B4E-9C6E-B6FD-B06B-8420552ACEBB}"/>
          </ac:spMkLst>
        </pc:spChg>
        <pc:spChg chg="add mod">
          <ac:chgData name="Mazloum, Ali" userId="0e46b76c-4dc3-49df-abdc-a913f6f1ee66" providerId="ADAL" clId="{48613ABE-FE2C-47C5-8C8F-2E6BD8F186EC}" dt="2025-03-03T16:51:49.608" v="885" actId="20577"/>
          <ac:spMkLst>
            <pc:docMk/>
            <pc:sldMk cId="0" sldId="256"/>
            <ac:spMk id="19" creationId="{02D475E3-F938-6C7D-7BD2-08D199AE3A3F}"/>
          </ac:spMkLst>
        </pc:spChg>
        <pc:spChg chg="del">
          <ac:chgData name="Mazloum, Ali" userId="0e46b76c-4dc3-49df-abdc-a913f6f1ee66" providerId="ADAL" clId="{48613ABE-FE2C-47C5-8C8F-2E6BD8F186EC}" dt="2025-03-03T16:37:20.187" v="722" actId="478"/>
          <ac:spMkLst>
            <pc:docMk/>
            <pc:sldMk cId="0" sldId="256"/>
            <ac:spMk id="22" creationId="{C32B8E3A-095C-DDEF-F5F2-153EEAC78AC4}"/>
          </ac:spMkLst>
        </pc:spChg>
        <pc:spChg chg="mod">
          <ac:chgData name="Mazloum, Ali" userId="0e46b76c-4dc3-49df-abdc-a913f6f1ee66" providerId="ADAL" clId="{48613ABE-FE2C-47C5-8C8F-2E6BD8F186EC}" dt="2025-03-03T17:47:32.742" v="1886" actId="1035"/>
          <ac:spMkLst>
            <pc:docMk/>
            <pc:sldMk cId="0" sldId="256"/>
            <ac:spMk id="23" creationId="{A9BEE4A1-0C3E-8263-849D-EF706DDD82B1}"/>
          </ac:spMkLst>
        </pc:spChg>
        <pc:spChg chg="del">
          <ac:chgData name="Mazloum, Ali" userId="0e46b76c-4dc3-49df-abdc-a913f6f1ee66" providerId="ADAL" clId="{48613ABE-FE2C-47C5-8C8F-2E6BD8F186EC}" dt="2025-03-03T16:37:20.187" v="722" actId="478"/>
          <ac:spMkLst>
            <pc:docMk/>
            <pc:sldMk cId="0" sldId="256"/>
            <ac:spMk id="24" creationId="{FAE9512F-8FA2-CFC4-4F37-1963A2FE1176}"/>
          </ac:spMkLst>
        </pc:spChg>
        <pc:spChg chg="del">
          <ac:chgData name="Mazloum, Ali" userId="0e46b76c-4dc3-49df-abdc-a913f6f1ee66" providerId="ADAL" clId="{48613ABE-FE2C-47C5-8C8F-2E6BD8F186EC}" dt="2025-03-03T16:39:09.267" v="724" actId="478"/>
          <ac:spMkLst>
            <pc:docMk/>
            <pc:sldMk cId="0" sldId="256"/>
            <ac:spMk id="25" creationId="{43AB565B-D2C3-136C-C520-8592D975617C}"/>
          </ac:spMkLst>
        </pc:spChg>
        <pc:spChg chg="mod">
          <ac:chgData name="Mazloum, Ali" userId="0e46b76c-4dc3-49df-abdc-a913f6f1ee66" providerId="ADAL" clId="{48613ABE-FE2C-47C5-8C8F-2E6BD8F186EC}" dt="2025-03-03T17:47:32.742" v="1886" actId="1035"/>
          <ac:spMkLst>
            <pc:docMk/>
            <pc:sldMk cId="0" sldId="256"/>
            <ac:spMk id="26" creationId="{5AA68CD2-B60D-F8DD-692B-9864F20D7C3F}"/>
          </ac:spMkLst>
        </pc:spChg>
        <pc:spChg chg="add del mod">
          <ac:chgData name="Mazloum, Ali" userId="0e46b76c-4dc3-49df-abdc-a913f6f1ee66" providerId="ADAL" clId="{48613ABE-FE2C-47C5-8C8F-2E6BD8F186EC}" dt="2025-03-03T16:43:47.894" v="774"/>
          <ac:spMkLst>
            <pc:docMk/>
            <pc:sldMk cId="0" sldId="256"/>
            <ac:spMk id="27" creationId="{A458A714-276A-F214-A15F-5A284CE647D5}"/>
          </ac:spMkLst>
        </pc:spChg>
        <pc:spChg chg="add mod">
          <ac:chgData name="Mazloum, Ali" userId="0e46b76c-4dc3-49df-abdc-a913f6f1ee66" providerId="ADAL" clId="{48613ABE-FE2C-47C5-8C8F-2E6BD8F186EC}" dt="2025-03-03T17:28:40.525" v="1494" actId="14100"/>
          <ac:spMkLst>
            <pc:docMk/>
            <pc:sldMk cId="0" sldId="256"/>
            <ac:spMk id="33" creationId="{B38D5491-96AA-734D-CBE3-0C449392F9A3}"/>
          </ac:spMkLst>
        </pc:spChg>
        <pc:spChg chg="add mod">
          <ac:chgData name="Mazloum, Ali" userId="0e46b76c-4dc3-49df-abdc-a913f6f1ee66" providerId="ADAL" clId="{48613ABE-FE2C-47C5-8C8F-2E6BD8F186EC}" dt="2025-03-03T17:06:54.657" v="1126" actId="20577"/>
          <ac:spMkLst>
            <pc:docMk/>
            <pc:sldMk cId="0" sldId="256"/>
            <ac:spMk id="34" creationId="{B45E4DDA-048C-AD83-0F65-81499906CF36}"/>
          </ac:spMkLst>
        </pc:spChg>
        <pc:spChg chg="add mod">
          <ac:chgData name="Mazloum, Ali" userId="0e46b76c-4dc3-49df-abdc-a913f6f1ee66" providerId="ADAL" clId="{48613ABE-FE2C-47C5-8C8F-2E6BD8F186EC}" dt="2025-03-03T17:47:03.079" v="1885" actId="20577"/>
          <ac:spMkLst>
            <pc:docMk/>
            <pc:sldMk cId="0" sldId="256"/>
            <ac:spMk id="35" creationId="{8A392F2F-522B-7CF6-AD2E-875D313ABD11}"/>
          </ac:spMkLst>
        </pc:spChg>
        <pc:spChg chg="mod">
          <ac:chgData name="Mazloum, Ali" userId="0e46b76c-4dc3-49df-abdc-a913f6f1ee66" providerId="ADAL" clId="{48613ABE-FE2C-47C5-8C8F-2E6BD8F186EC}" dt="2025-03-03T17:47:32.742" v="1886" actId="1035"/>
          <ac:spMkLst>
            <pc:docMk/>
            <pc:sldMk cId="0" sldId="256"/>
            <ac:spMk id="37" creationId="{AD875F7C-F85D-6757-0171-286E3D0CDDC0}"/>
          </ac:spMkLst>
        </pc:spChg>
        <pc:spChg chg="mod">
          <ac:chgData name="Mazloum, Ali" userId="0e46b76c-4dc3-49df-abdc-a913f6f1ee66" providerId="ADAL" clId="{48613ABE-FE2C-47C5-8C8F-2E6BD8F186EC}" dt="2025-03-03T17:31:00.217" v="1620" actId="1036"/>
          <ac:spMkLst>
            <pc:docMk/>
            <pc:sldMk cId="0" sldId="256"/>
            <ac:spMk id="38" creationId="{42840E07-26EB-4E1D-B651-E439ECC78699}"/>
          </ac:spMkLst>
        </pc:spChg>
        <pc:spChg chg="mod">
          <ac:chgData name="Mazloum, Ali" userId="0e46b76c-4dc3-49df-abdc-a913f6f1ee66" providerId="ADAL" clId="{48613ABE-FE2C-47C5-8C8F-2E6BD8F186EC}" dt="2025-03-03T17:31:00.217" v="1620" actId="1036"/>
          <ac:spMkLst>
            <pc:docMk/>
            <pc:sldMk cId="0" sldId="256"/>
            <ac:spMk id="39" creationId="{FCB36AFA-7261-4BD0-BAAA-5D5F78E44742}"/>
          </ac:spMkLst>
        </pc:spChg>
        <pc:spChg chg="add del mod">
          <ac:chgData name="Mazloum, Ali" userId="0e46b76c-4dc3-49df-abdc-a913f6f1ee66" providerId="ADAL" clId="{48613ABE-FE2C-47C5-8C8F-2E6BD8F186EC}" dt="2025-03-03T17:26:04.807" v="1399"/>
          <ac:spMkLst>
            <pc:docMk/>
            <pc:sldMk cId="0" sldId="256"/>
            <ac:spMk id="40" creationId="{D3F0EE53-54DA-867A-74B8-D22AFA15B3A5}"/>
          </ac:spMkLst>
        </pc:spChg>
        <pc:spChg chg="add mod">
          <ac:chgData name="Mazloum, Ali" userId="0e46b76c-4dc3-49df-abdc-a913f6f1ee66" providerId="ADAL" clId="{48613ABE-FE2C-47C5-8C8F-2E6BD8F186EC}" dt="2025-03-03T17:28:30.069" v="1493" actId="1035"/>
          <ac:spMkLst>
            <pc:docMk/>
            <pc:sldMk cId="0" sldId="256"/>
            <ac:spMk id="41" creationId="{9CC76091-8548-B658-FF20-BBB12DC17331}"/>
          </ac:spMkLst>
        </pc:spChg>
        <pc:spChg chg="mod">
          <ac:chgData name="Mazloum, Ali" userId="0e46b76c-4dc3-49df-abdc-a913f6f1ee66" providerId="ADAL" clId="{48613ABE-FE2C-47C5-8C8F-2E6BD8F186EC}" dt="2025-03-03T17:41:31.492" v="1881" actId="1035"/>
          <ac:spMkLst>
            <pc:docMk/>
            <pc:sldMk cId="0" sldId="256"/>
            <ac:spMk id="42" creationId="{A2B780AA-1835-403D-9431-C77CA5DD4AFE}"/>
          </ac:spMkLst>
        </pc:spChg>
        <pc:spChg chg="add mod">
          <ac:chgData name="Mazloum, Ali" userId="0e46b76c-4dc3-49df-abdc-a913f6f1ee66" providerId="ADAL" clId="{48613ABE-FE2C-47C5-8C8F-2E6BD8F186EC}" dt="2025-03-03T17:28:30.069" v="1493" actId="1035"/>
          <ac:spMkLst>
            <pc:docMk/>
            <pc:sldMk cId="0" sldId="256"/>
            <ac:spMk id="43" creationId="{C61E0C03-68C7-D961-3B27-00CBE7531CD1}"/>
          </ac:spMkLst>
        </pc:spChg>
        <pc:spChg chg="add mod">
          <ac:chgData name="Mazloum, Ali" userId="0e46b76c-4dc3-49df-abdc-a913f6f1ee66" providerId="ADAL" clId="{48613ABE-FE2C-47C5-8C8F-2E6BD8F186EC}" dt="2025-03-03T17:28:30.069" v="1493" actId="1035"/>
          <ac:spMkLst>
            <pc:docMk/>
            <pc:sldMk cId="0" sldId="256"/>
            <ac:spMk id="44" creationId="{B5EB283A-420A-09A2-C1CD-873CA76507F5}"/>
          </ac:spMkLst>
        </pc:spChg>
        <pc:spChg chg="add mod">
          <ac:chgData name="Mazloum, Ali" userId="0e46b76c-4dc3-49df-abdc-a913f6f1ee66" providerId="ADAL" clId="{48613ABE-FE2C-47C5-8C8F-2E6BD8F186EC}" dt="2025-03-03T17:40:18.623" v="1844" actId="14100"/>
          <ac:spMkLst>
            <pc:docMk/>
            <pc:sldMk cId="0" sldId="256"/>
            <ac:spMk id="47" creationId="{28171B55-C5BA-EA10-C0E6-E9666D013A6A}"/>
          </ac:spMkLst>
        </pc:spChg>
        <pc:spChg chg="add del mod">
          <ac:chgData name="Mazloum, Ali" userId="0e46b76c-4dc3-49df-abdc-a913f6f1ee66" providerId="ADAL" clId="{48613ABE-FE2C-47C5-8C8F-2E6BD8F186EC}" dt="2025-03-03T17:22:07.567" v="1319" actId="478"/>
          <ac:spMkLst>
            <pc:docMk/>
            <pc:sldMk cId="0" sldId="256"/>
            <ac:spMk id="48" creationId="{144990E8-B7A1-4FF5-338B-D379B36F429A}"/>
          </ac:spMkLst>
        </pc:spChg>
        <pc:spChg chg="add mod">
          <ac:chgData name="Mazloum, Ali" userId="0e46b76c-4dc3-49df-abdc-a913f6f1ee66" providerId="ADAL" clId="{48613ABE-FE2C-47C5-8C8F-2E6BD8F186EC}" dt="2025-03-03T17:48:40.287" v="1891" actId="1037"/>
          <ac:spMkLst>
            <pc:docMk/>
            <pc:sldMk cId="0" sldId="256"/>
            <ac:spMk id="49" creationId="{6202EA1E-AD01-1D13-B15F-F9BC58E0E04D}"/>
          </ac:spMkLst>
        </pc:spChg>
        <pc:spChg chg="del">
          <ac:chgData name="Mazloum, Ali" userId="0e46b76c-4dc3-49df-abdc-a913f6f1ee66" providerId="ADAL" clId="{48613ABE-FE2C-47C5-8C8F-2E6BD8F186EC}" dt="2025-03-03T16:08:48.270" v="518" actId="478"/>
          <ac:spMkLst>
            <pc:docMk/>
            <pc:sldMk cId="0" sldId="256"/>
            <ac:spMk id="51" creationId="{652990E8-C7D0-A77C-729B-F6D5121E30FE}"/>
          </ac:spMkLst>
        </pc:spChg>
        <pc:spChg chg="add mod">
          <ac:chgData name="Mazloum, Ali" userId="0e46b76c-4dc3-49df-abdc-a913f6f1ee66" providerId="ADAL" clId="{48613ABE-FE2C-47C5-8C8F-2E6BD8F186EC}" dt="2025-03-03T17:40:56.602" v="1865" actId="1038"/>
          <ac:spMkLst>
            <pc:docMk/>
            <pc:sldMk cId="0" sldId="256"/>
            <ac:spMk id="54" creationId="{1F615FB8-3113-0EC7-FF41-152295943ADE}"/>
          </ac:spMkLst>
        </pc:spChg>
        <pc:spChg chg="add mod">
          <ac:chgData name="Mazloum, Ali" userId="0e46b76c-4dc3-49df-abdc-a913f6f1ee66" providerId="ADAL" clId="{48613ABE-FE2C-47C5-8C8F-2E6BD8F186EC}" dt="2025-03-03T17:36:10.314" v="1704" actId="20577"/>
          <ac:spMkLst>
            <pc:docMk/>
            <pc:sldMk cId="0" sldId="256"/>
            <ac:spMk id="55" creationId="{41238B59-E408-DDFD-D9E3-584759803A18}"/>
          </ac:spMkLst>
        </pc:spChg>
        <pc:spChg chg="del">
          <ac:chgData name="Mazloum, Ali" userId="0e46b76c-4dc3-49df-abdc-a913f6f1ee66" providerId="ADAL" clId="{48613ABE-FE2C-47C5-8C8F-2E6BD8F186EC}" dt="2025-03-03T16:39:09.267" v="724" actId="478"/>
          <ac:spMkLst>
            <pc:docMk/>
            <pc:sldMk cId="0" sldId="256"/>
            <ac:spMk id="56" creationId="{F574F93A-3AFE-8EA0-1B13-40A2C3F2EAEF}"/>
          </ac:spMkLst>
        </pc:spChg>
        <pc:spChg chg="del">
          <ac:chgData name="Mazloum, Ali" userId="0e46b76c-4dc3-49df-abdc-a913f6f1ee66" providerId="ADAL" clId="{48613ABE-FE2C-47C5-8C8F-2E6BD8F186EC}" dt="2025-03-03T16:39:09.267" v="724" actId="478"/>
          <ac:spMkLst>
            <pc:docMk/>
            <pc:sldMk cId="0" sldId="256"/>
            <ac:spMk id="57" creationId="{B4512EA1-A5E6-CBF3-8F9E-C552C66052C7}"/>
          </ac:spMkLst>
        </pc:spChg>
        <pc:spChg chg="mod">
          <ac:chgData name="Mazloum, Ali" userId="0e46b76c-4dc3-49df-abdc-a913f6f1ee66" providerId="ADAL" clId="{48613ABE-FE2C-47C5-8C8F-2E6BD8F186EC}" dt="2025-03-03T16:08:51.812" v="519" actId="14100"/>
          <ac:spMkLst>
            <pc:docMk/>
            <pc:sldMk cId="0" sldId="256"/>
            <ac:spMk id="58" creationId="{43A518F1-84A3-484B-8745-BEC242103BDA}"/>
          </ac:spMkLst>
        </pc:spChg>
        <pc:spChg chg="mod">
          <ac:chgData name="Mazloum, Ali" userId="0e46b76c-4dc3-49df-abdc-a913f6f1ee66" providerId="ADAL" clId="{48613ABE-FE2C-47C5-8C8F-2E6BD8F186EC}" dt="2025-03-03T17:43:46.403" v="1883" actId="12"/>
          <ac:spMkLst>
            <pc:docMk/>
            <pc:sldMk cId="0" sldId="256"/>
            <ac:spMk id="59" creationId="{D12D084C-CEA3-4E5E-9D37-2D0AC229718D}"/>
          </ac:spMkLst>
        </pc:spChg>
        <pc:spChg chg="mod">
          <ac:chgData name="Mazloum, Ali" userId="0e46b76c-4dc3-49df-abdc-a913f6f1ee66" providerId="ADAL" clId="{48613ABE-FE2C-47C5-8C8F-2E6BD8F186EC}" dt="2025-03-03T16:06:13.640" v="481" actId="20577"/>
          <ac:spMkLst>
            <pc:docMk/>
            <pc:sldMk cId="0" sldId="256"/>
            <ac:spMk id="60" creationId="{9ED7C232-4103-4FA7-9F34-111140B00C54}"/>
          </ac:spMkLst>
        </pc:spChg>
        <pc:spChg chg="del">
          <ac:chgData name="Mazloum, Ali" userId="0e46b76c-4dc3-49df-abdc-a913f6f1ee66" providerId="ADAL" clId="{48613ABE-FE2C-47C5-8C8F-2E6BD8F186EC}" dt="2025-03-03T16:39:09.267" v="724" actId="478"/>
          <ac:spMkLst>
            <pc:docMk/>
            <pc:sldMk cId="0" sldId="256"/>
            <ac:spMk id="62" creationId="{2A56E4EC-596F-F90E-1CA8-4319E7E598F5}"/>
          </ac:spMkLst>
        </pc:spChg>
        <pc:spChg chg="add mod">
          <ac:chgData name="Mazloum, Ali" userId="0e46b76c-4dc3-49df-abdc-a913f6f1ee66" providerId="ADAL" clId="{48613ABE-FE2C-47C5-8C8F-2E6BD8F186EC}" dt="2025-03-03T17:41:09.494" v="1877" actId="1037"/>
          <ac:spMkLst>
            <pc:docMk/>
            <pc:sldMk cId="0" sldId="256"/>
            <ac:spMk id="64" creationId="{3923EEE9-4B3F-B008-BA93-C28007195F2B}"/>
          </ac:spMkLst>
        </pc:spChg>
        <pc:spChg chg="add mod">
          <ac:chgData name="Mazloum, Ali" userId="0e46b76c-4dc3-49df-abdc-a913f6f1ee66" providerId="ADAL" clId="{48613ABE-FE2C-47C5-8C8F-2E6BD8F186EC}" dt="2025-03-03T17:37:56.740" v="1802" actId="20577"/>
          <ac:spMkLst>
            <pc:docMk/>
            <pc:sldMk cId="0" sldId="256"/>
            <ac:spMk id="65" creationId="{4C981ADE-87CD-E8A8-CC8D-49C9CC4853F7}"/>
          </ac:spMkLst>
        </pc:spChg>
        <pc:spChg chg="mod">
          <ac:chgData name="Mazloum, Ali" userId="0e46b76c-4dc3-49df-abdc-a913f6f1ee66" providerId="ADAL" clId="{48613ABE-FE2C-47C5-8C8F-2E6BD8F186EC}" dt="2025-03-03T15:58:07.086" v="6" actId="20577"/>
          <ac:spMkLst>
            <pc:docMk/>
            <pc:sldMk cId="0" sldId="256"/>
            <ac:spMk id="70" creationId="{425621FB-070F-446E-BA36-4A66EBF8DEF2}"/>
          </ac:spMkLst>
        </pc:spChg>
        <pc:spChg chg="mod">
          <ac:chgData name="Mazloum, Ali" userId="0e46b76c-4dc3-49df-abdc-a913f6f1ee66" providerId="ADAL" clId="{48613ABE-FE2C-47C5-8C8F-2E6BD8F186EC}" dt="2025-03-03T15:58:12.815" v="8" actId="20578"/>
          <ac:spMkLst>
            <pc:docMk/>
            <pc:sldMk cId="0" sldId="256"/>
            <ac:spMk id="71" creationId="{3A3E55C8-5130-4258-80B1-064CE3FDB621}"/>
          </ac:spMkLst>
        </pc:spChg>
        <pc:spChg chg="mod">
          <ac:chgData name="Mazloum, Ali" userId="0e46b76c-4dc3-49df-abdc-a913f6f1ee66" providerId="ADAL" clId="{48613ABE-FE2C-47C5-8C8F-2E6BD8F186EC}" dt="2025-03-03T16:04:54.899" v="471" actId="255"/>
          <ac:spMkLst>
            <pc:docMk/>
            <pc:sldMk cId="0" sldId="256"/>
            <ac:spMk id="73" creationId="{D5A32123-7974-4A0F-B8DF-6C82FB22F596}"/>
          </ac:spMkLst>
        </pc:spChg>
        <pc:spChg chg="del">
          <ac:chgData name="Mazloum, Ali" userId="0e46b76c-4dc3-49df-abdc-a913f6f1ee66" providerId="ADAL" clId="{48613ABE-FE2C-47C5-8C8F-2E6BD8F186EC}" dt="2025-03-03T16:08:48.270" v="518" actId="478"/>
          <ac:spMkLst>
            <pc:docMk/>
            <pc:sldMk cId="0" sldId="256"/>
            <ac:spMk id="79" creationId="{0F831EE1-8866-4A3E-8CAB-8624A11FF145}"/>
          </ac:spMkLst>
        </pc:spChg>
        <pc:spChg chg="del">
          <ac:chgData name="Mazloum, Ali" userId="0e46b76c-4dc3-49df-abdc-a913f6f1ee66" providerId="ADAL" clId="{48613ABE-FE2C-47C5-8C8F-2E6BD8F186EC}" dt="2025-03-03T16:08:48.270" v="518" actId="478"/>
          <ac:spMkLst>
            <pc:docMk/>
            <pc:sldMk cId="0" sldId="256"/>
            <ac:spMk id="81" creationId="{868B6862-5CC5-4906-AC03-EA9661AD1346}"/>
          </ac:spMkLst>
        </pc:spChg>
        <pc:spChg chg="del">
          <ac:chgData name="Mazloum, Ali" userId="0e46b76c-4dc3-49df-abdc-a913f6f1ee66" providerId="ADAL" clId="{48613ABE-FE2C-47C5-8C8F-2E6BD8F186EC}" dt="2025-03-03T16:39:09.267" v="724" actId="478"/>
          <ac:spMkLst>
            <pc:docMk/>
            <pc:sldMk cId="0" sldId="256"/>
            <ac:spMk id="82" creationId="{D026A6A3-D6D2-4951-8B04-EF51015D25DB}"/>
          </ac:spMkLst>
        </pc:spChg>
        <pc:spChg chg="del">
          <ac:chgData name="Mazloum, Ali" userId="0e46b76c-4dc3-49df-abdc-a913f6f1ee66" providerId="ADAL" clId="{48613ABE-FE2C-47C5-8C8F-2E6BD8F186EC}" dt="2025-03-03T16:39:09.267" v="724" actId="478"/>
          <ac:spMkLst>
            <pc:docMk/>
            <pc:sldMk cId="0" sldId="256"/>
            <ac:spMk id="84" creationId="{3D96BB99-3F6E-4E73-BA6B-A122D83B12A2}"/>
          </ac:spMkLst>
        </pc:spChg>
        <pc:spChg chg="del">
          <ac:chgData name="Mazloum, Ali" userId="0e46b76c-4dc3-49df-abdc-a913f6f1ee66" providerId="ADAL" clId="{48613ABE-FE2C-47C5-8C8F-2E6BD8F186EC}" dt="2025-03-03T16:37:20.187" v="722" actId="478"/>
          <ac:spMkLst>
            <pc:docMk/>
            <pc:sldMk cId="0" sldId="256"/>
            <ac:spMk id="86" creationId="{4FD218A6-E0D9-8A84-B966-751D76A1B489}"/>
          </ac:spMkLst>
        </pc:spChg>
        <pc:spChg chg="del">
          <ac:chgData name="Mazloum, Ali" userId="0e46b76c-4dc3-49df-abdc-a913f6f1ee66" providerId="ADAL" clId="{48613ABE-FE2C-47C5-8C8F-2E6BD8F186EC}" dt="2025-03-03T16:37:20.187" v="722" actId="478"/>
          <ac:spMkLst>
            <pc:docMk/>
            <pc:sldMk cId="0" sldId="256"/>
            <ac:spMk id="87" creationId="{AE736E1A-17E1-08B2-5B89-71135401661D}"/>
          </ac:spMkLst>
        </pc:spChg>
        <pc:spChg chg="del">
          <ac:chgData name="Mazloum, Ali" userId="0e46b76c-4dc3-49df-abdc-a913f6f1ee66" providerId="ADAL" clId="{48613ABE-FE2C-47C5-8C8F-2E6BD8F186EC}" dt="2025-03-03T16:33:51.115" v="604" actId="478"/>
          <ac:spMkLst>
            <pc:docMk/>
            <pc:sldMk cId="0" sldId="256"/>
            <ac:spMk id="88" creationId="{236036AE-C83F-4AC9-800C-C6574727635F}"/>
          </ac:spMkLst>
        </pc:spChg>
        <pc:spChg chg="del">
          <ac:chgData name="Mazloum, Ali" userId="0e46b76c-4dc3-49df-abdc-a913f6f1ee66" providerId="ADAL" clId="{48613ABE-FE2C-47C5-8C8F-2E6BD8F186EC}" dt="2025-03-03T16:33:51.115" v="604" actId="478"/>
          <ac:spMkLst>
            <pc:docMk/>
            <pc:sldMk cId="0" sldId="256"/>
            <ac:spMk id="89" creationId="{9742DD1E-D7E3-4AB1-8A17-D5B59B6AB38B}"/>
          </ac:spMkLst>
        </pc:spChg>
        <pc:spChg chg="del">
          <ac:chgData name="Mazloum, Ali" userId="0e46b76c-4dc3-49df-abdc-a913f6f1ee66" providerId="ADAL" clId="{48613ABE-FE2C-47C5-8C8F-2E6BD8F186EC}" dt="2025-03-03T16:33:51.115" v="604" actId="478"/>
          <ac:spMkLst>
            <pc:docMk/>
            <pc:sldMk cId="0" sldId="256"/>
            <ac:spMk id="90" creationId="{8C463412-CC68-4A0F-AE72-68EF99EB2F46}"/>
          </ac:spMkLst>
        </pc:spChg>
        <pc:spChg chg="del">
          <ac:chgData name="Mazloum, Ali" userId="0e46b76c-4dc3-49df-abdc-a913f6f1ee66" providerId="ADAL" clId="{48613ABE-FE2C-47C5-8C8F-2E6BD8F186EC}" dt="2025-03-03T16:37:20.187" v="722" actId="478"/>
          <ac:spMkLst>
            <pc:docMk/>
            <pc:sldMk cId="0" sldId="256"/>
            <ac:spMk id="92" creationId="{4591FFA6-F7A3-D3EE-D702-B4FF77364A55}"/>
          </ac:spMkLst>
        </pc:spChg>
        <pc:spChg chg="del">
          <ac:chgData name="Mazloum, Ali" userId="0e46b76c-4dc3-49df-abdc-a913f6f1ee66" providerId="ADAL" clId="{48613ABE-FE2C-47C5-8C8F-2E6BD8F186EC}" dt="2025-03-03T16:37:20.187" v="722" actId="478"/>
          <ac:spMkLst>
            <pc:docMk/>
            <pc:sldMk cId="0" sldId="256"/>
            <ac:spMk id="93" creationId="{639376DE-EE71-9AA0-627B-5E474784AAEF}"/>
          </ac:spMkLst>
        </pc:spChg>
        <pc:spChg chg="del">
          <ac:chgData name="Mazloum, Ali" userId="0e46b76c-4dc3-49df-abdc-a913f6f1ee66" providerId="ADAL" clId="{48613ABE-FE2C-47C5-8C8F-2E6BD8F186EC}" dt="2025-03-03T16:37:20.187" v="722" actId="478"/>
          <ac:spMkLst>
            <pc:docMk/>
            <pc:sldMk cId="0" sldId="256"/>
            <ac:spMk id="94" creationId="{BA906994-298C-70B5-4B95-53701176B242}"/>
          </ac:spMkLst>
        </pc:spChg>
        <pc:spChg chg="del">
          <ac:chgData name="Mazloum, Ali" userId="0e46b76c-4dc3-49df-abdc-a913f6f1ee66" providerId="ADAL" clId="{48613ABE-FE2C-47C5-8C8F-2E6BD8F186EC}" dt="2025-03-03T16:37:20.187" v="722" actId="478"/>
          <ac:spMkLst>
            <pc:docMk/>
            <pc:sldMk cId="0" sldId="256"/>
            <ac:spMk id="95" creationId="{46039920-892F-872B-BE87-8B0993C0DA8E}"/>
          </ac:spMkLst>
        </pc:spChg>
        <pc:spChg chg="del">
          <ac:chgData name="Mazloum, Ali" userId="0e46b76c-4dc3-49df-abdc-a913f6f1ee66" providerId="ADAL" clId="{48613ABE-FE2C-47C5-8C8F-2E6BD8F186EC}" dt="2025-03-03T16:39:09.267" v="724" actId="478"/>
          <ac:spMkLst>
            <pc:docMk/>
            <pc:sldMk cId="0" sldId="256"/>
            <ac:spMk id="102" creationId="{554CD491-1863-CD6A-52C9-6A2B6FB33F6D}"/>
          </ac:spMkLst>
        </pc:spChg>
        <pc:spChg chg="del">
          <ac:chgData name="Mazloum, Ali" userId="0e46b76c-4dc3-49df-abdc-a913f6f1ee66" providerId="ADAL" clId="{48613ABE-FE2C-47C5-8C8F-2E6BD8F186EC}" dt="2025-03-03T16:39:09.267" v="724" actId="478"/>
          <ac:spMkLst>
            <pc:docMk/>
            <pc:sldMk cId="0" sldId="256"/>
            <ac:spMk id="103" creationId="{7F9BCD3E-AFD9-423B-F0F6-14DCA5C9508D}"/>
          </ac:spMkLst>
        </pc:spChg>
        <pc:spChg chg="del">
          <ac:chgData name="Mazloum, Ali" userId="0e46b76c-4dc3-49df-abdc-a913f6f1ee66" providerId="ADAL" clId="{48613ABE-FE2C-47C5-8C8F-2E6BD8F186EC}" dt="2025-03-03T16:39:09.267" v="724" actId="478"/>
          <ac:spMkLst>
            <pc:docMk/>
            <pc:sldMk cId="0" sldId="256"/>
            <ac:spMk id="104" creationId="{09F8B6A9-C6C7-1625-E9B4-3C98C9D7155D}"/>
          </ac:spMkLst>
        </pc:spChg>
        <pc:spChg chg="del">
          <ac:chgData name="Mazloum, Ali" userId="0e46b76c-4dc3-49df-abdc-a913f6f1ee66" providerId="ADAL" clId="{48613ABE-FE2C-47C5-8C8F-2E6BD8F186EC}" dt="2025-03-03T16:08:48.270" v="518" actId="478"/>
          <ac:spMkLst>
            <pc:docMk/>
            <pc:sldMk cId="0" sldId="256"/>
            <ac:spMk id="109" creationId="{1C903543-5F9B-E5BD-EFB0-F63FF8234509}"/>
          </ac:spMkLst>
        </pc:spChg>
        <pc:graphicFrameChg chg="add del mod">
          <ac:chgData name="Mazloum, Ali" userId="0e46b76c-4dc3-49df-abdc-a913f6f1ee66" providerId="ADAL" clId="{48613ABE-FE2C-47C5-8C8F-2E6BD8F186EC}" dt="2025-03-03T16:33:13.078" v="597" actId="478"/>
          <ac:graphicFrameMkLst>
            <pc:docMk/>
            <pc:sldMk cId="0" sldId="256"/>
            <ac:graphicFrameMk id="6" creationId="{43AE8855-991F-8EB8-1351-5F58E8766B78}"/>
          </ac:graphicFrameMkLst>
        </pc:graphicFrameChg>
        <pc:graphicFrameChg chg="del">
          <ac:chgData name="Mazloum, Ali" userId="0e46b76c-4dc3-49df-abdc-a913f6f1ee66" providerId="ADAL" clId="{48613ABE-FE2C-47C5-8C8F-2E6BD8F186EC}" dt="2025-03-03T16:33:51.115" v="604" actId="478"/>
          <ac:graphicFrameMkLst>
            <pc:docMk/>
            <pc:sldMk cId="0" sldId="256"/>
            <ac:graphicFrameMk id="21" creationId="{5C5F0391-4759-039C-281B-D65C3A4924F7}"/>
          </ac:graphicFrameMkLst>
        </pc:graphicFrameChg>
        <pc:picChg chg="del">
          <ac:chgData name="Mazloum, Ali" userId="0e46b76c-4dc3-49df-abdc-a913f6f1ee66" providerId="ADAL" clId="{48613ABE-FE2C-47C5-8C8F-2E6BD8F186EC}" dt="2025-03-03T16:08:48.270" v="518" actId="478"/>
          <ac:picMkLst>
            <pc:docMk/>
            <pc:sldMk cId="0" sldId="256"/>
            <ac:picMk id="9" creationId="{A3BCA522-D498-E154-16FA-A7EBECF7D83C}"/>
          </ac:picMkLst>
        </pc:picChg>
        <pc:picChg chg="add mod">
          <ac:chgData name="Mazloum, Ali" userId="0e46b76c-4dc3-49df-abdc-a913f6f1ee66" providerId="ADAL" clId="{48613ABE-FE2C-47C5-8C8F-2E6BD8F186EC}" dt="2025-03-03T16:35:04.061" v="690" actId="1035"/>
          <ac:picMkLst>
            <pc:docMk/>
            <pc:sldMk cId="0" sldId="256"/>
            <ac:picMk id="10" creationId="{73487C54-0815-2998-CC44-843810C657D2}"/>
          </ac:picMkLst>
        </pc:picChg>
        <pc:picChg chg="add del mod">
          <ac:chgData name="Mazloum, Ali" userId="0e46b76c-4dc3-49df-abdc-a913f6f1ee66" providerId="ADAL" clId="{48613ABE-FE2C-47C5-8C8F-2E6BD8F186EC}" dt="2025-03-03T16:42:22.627" v="730" actId="478"/>
          <ac:picMkLst>
            <pc:docMk/>
            <pc:sldMk cId="0" sldId="256"/>
            <ac:picMk id="15" creationId="{9C7C541C-5BCF-8C37-6E0A-BB71A6071D98}"/>
          </ac:picMkLst>
        </pc:picChg>
        <pc:picChg chg="del">
          <ac:chgData name="Mazloum, Ali" userId="0e46b76c-4dc3-49df-abdc-a913f6f1ee66" providerId="ADAL" clId="{48613ABE-FE2C-47C5-8C8F-2E6BD8F186EC}" dt="2025-03-03T16:19:18.842" v="590" actId="478"/>
          <ac:picMkLst>
            <pc:docMk/>
            <pc:sldMk cId="0" sldId="256"/>
            <ac:picMk id="18" creationId="{2A4D9693-4300-2E3D-5055-EB3B268F6FF7}"/>
          </ac:picMkLst>
        </pc:picChg>
        <pc:picChg chg="add del mod">
          <ac:chgData name="Mazloum, Ali" userId="0e46b76c-4dc3-49df-abdc-a913f6f1ee66" providerId="ADAL" clId="{48613ABE-FE2C-47C5-8C8F-2E6BD8F186EC}" dt="2025-03-03T16:43:43.057" v="771" actId="478"/>
          <ac:picMkLst>
            <pc:docMk/>
            <pc:sldMk cId="0" sldId="256"/>
            <ac:picMk id="20" creationId="{9695A213-FB18-DB92-5ACB-0C8EE3613CF9}"/>
          </ac:picMkLst>
        </pc:picChg>
        <pc:picChg chg="add mod">
          <ac:chgData name="Mazloum, Ali" userId="0e46b76c-4dc3-49df-abdc-a913f6f1ee66" providerId="ADAL" clId="{48613ABE-FE2C-47C5-8C8F-2E6BD8F186EC}" dt="2025-03-03T16:51:43.859" v="871" actId="1038"/>
          <ac:picMkLst>
            <pc:docMk/>
            <pc:sldMk cId="0" sldId="256"/>
            <ac:picMk id="30" creationId="{7EC31A0E-6E81-0A29-00B0-71B15CD5C5A0}"/>
          </ac:picMkLst>
        </pc:picChg>
        <pc:picChg chg="add mod">
          <ac:chgData name="Mazloum, Ali" userId="0e46b76c-4dc3-49df-abdc-a913f6f1ee66" providerId="ADAL" clId="{48613ABE-FE2C-47C5-8C8F-2E6BD8F186EC}" dt="2025-03-03T16:55:27.301" v="1115" actId="1036"/>
          <ac:picMkLst>
            <pc:docMk/>
            <pc:sldMk cId="0" sldId="256"/>
            <ac:picMk id="32" creationId="{2B7929D6-59C8-5202-423E-B408C41AD31F}"/>
          </ac:picMkLst>
        </pc:picChg>
        <pc:picChg chg="add del mod">
          <ac:chgData name="Mazloum, Ali" userId="0e46b76c-4dc3-49df-abdc-a913f6f1ee66" providerId="ADAL" clId="{48613ABE-FE2C-47C5-8C8F-2E6BD8F186EC}" dt="2025-03-03T17:07:35.908" v="1137" actId="478"/>
          <ac:picMkLst>
            <pc:docMk/>
            <pc:sldMk cId="0" sldId="256"/>
            <ac:picMk id="36" creationId="{A9830275-B99B-6EB2-207F-1CC6514BE354}"/>
          </ac:picMkLst>
        </pc:picChg>
        <pc:picChg chg="add mod">
          <ac:chgData name="Mazloum, Ali" userId="0e46b76c-4dc3-49df-abdc-a913f6f1ee66" providerId="ADAL" clId="{48613ABE-FE2C-47C5-8C8F-2E6BD8F186EC}" dt="2025-03-03T17:28:30.069" v="1493" actId="1035"/>
          <ac:picMkLst>
            <pc:docMk/>
            <pc:sldMk cId="0" sldId="256"/>
            <ac:picMk id="46" creationId="{401F4054-0C0D-3A6F-B733-B3D6D740BBEA}"/>
          </ac:picMkLst>
        </pc:picChg>
        <pc:picChg chg="add del mod">
          <ac:chgData name="Mazloum, Ali" userId="0e46b76c-4dc3-49df-abdc-a913f6f1ee66" providerId="ADAL" clId="{48613ABE-FE2C-47C5-8C8F-2E6BD8F186EC}" dt="2025-03-03T17:21:34.951" v="1312" actId="478"/>
          <ac:picMkLst>
            <pc:docMk/>
            <pc:sldMk cId="0" sldId="256"/>
            <ac:picMk id="50" creationId="{67E94588-4178-8119-93ED-FBAD56C2598A}"/>
          </ac:picMkLst>
        </pc:picChg>
        <pc:picChg chg="add mod">
          <ac:chgData name="Mazloum, Ali" userId="0e46b76c-4dc3-49df-abdc-a913f6f1ee66" providerId="ADAL" clId="{48613ABE-FE2C-47C5-8C8F-2E6BD8F186EC}" dt="2025-03-03T17:35:15.784" v="1689" actId="1037"/>
          <ac:picMkLst>
            <pc:docMk/>
            <pc:sldMk cId="0" sldId="256"/>
            <ac:picMk id="53" creationId="{8F870F62-F6E9-6244-84A2-92C71047B872}"/>
          </ac:picMkLst>
        </pc:picChg>
        <pc:picChg chg="add mod">
          <ac:chgData name="Mazloum, Ali" userId="0e46b76c-4dc3-49df-abdc-a913f6f1ee66" providerId="ADAL" clId="{48613ABE-FE2C-47C5-8C8F-2E6BD8F186EC}" dt="2025-03-03T17:36:57.784" v="1766" actId="1035"/>
          <ac:picMkLst>
            <pc:docMk/>
            <pc:sldMk cId="0" sldId="256"/>
            <ac:picMk id="63" creationId="{EDF35BD8-E74C-7233-2F93-316596B21678}"/>
          </ac:picMkLst>
        </pc:picChg>
        <pc:picChg chg="del">
          <ac:chgData name="Mazloum, Ali" userId="0e46b76c-4dc3-49df-abdc-a913f6f1ee66" providerId="ADAL" clId="{48613ABE-FE2C-47C5-8C8F-2E6BD8F186EC}" dt="2025-03-03T16:37:20.187" v="722" actId="478"/>
          <ac:picMkLst>
            <pc:docMk/>
            <pc:sldMk cId="0" sldId="256"/>
            <ac:picMk id="77" creationId="{3CA6693C-DAF2-D6FC-6356-ACF94FE21453}"/>
          </ac:picMkLst>
        </pc:picChg>
        <pc:picChg chg="del">
          <ac:chgData name="Mazloum, Ali" userId="0e46b76c-4dc3-49df-abdc-a913f6f1ee66" providerId="ADAL" clId="{48613ABE-FE2C-47C5-8C8F-2E6BD8F186EC}" dt="2025-03-03T16:37:20.187" v="722" actId="478"/>
          <ac:picMkLst>
            <pc:docMk/>
            <pc:sldMk cId="0" sldId="256"/>
            <ac:picMk id="91" creationId="{378A913D-1A7A-7D03-4A4D-A16D59B54277}"/>
          </ac:picMkLst>
        </pc:picChg>
      </pc:sldChg>
    </pc:docChg>
  </pc:docChgLst>
  <pc:docChgLst>
    <pc:chgData name="Choueiri, Samia" userId="b81b9bbb-c87f-490f-9bf9-c5942ec705de" providerId="ADAL" clId="{C0C6888D-7B7D-4AE8-9550-F11A64A47FB8}"/>
    <pc:docChg chg="undo custSel modSld">
      <pc:chgData name="Choueiri, Samia" userId="b81b9bbb-c87f-490f-9bf9-c5942ec705de" providerId="ADAL" clId="{C0C6888D-7B7D-4AE8-9550-F11A64A47FB8}" dt="2025-03-02T03:57:42.711" v="3875" actId="20577"/>
      <pc:docMkLst>
        <pc:docMk/>
      </pc:docMkLst>
      <pc:sldChg chg="addSp delSp modSp mod">
        <pc:chgData name="Choueiri, Samia" userId="b81b9bbb-c87f-490f-9bf9-c5942ec705de" providerId="ADAL" clId="{C0C6888D-7B7D-4AE8-9550-F11A64A47FB8}" dt="2025-03-02T03:57:42.711" v="3875" actId="20577"/>
        <pc:sldMkLst>
          <pc:docMk/>
          <pc:sldMk cId="0" sldId="256"/>
        </pc:sldMkLst>
        <pc:spChg chg="mod">
          <ac:chgData name="Choueiri, Samia" userId="b81b9bbb-c87f-490f-9bf9-c5942ec705de" providerId="ADAL" clId="{C0C6888D-7B7D-4AE8-9550-F11A64A47FB8}" dt="2025-03-02T00:26:35.114" v="671" actId="14100"/>
          <ac:spMkLst>
            <pc:docMk/>
            <pc:sldMk cId="0" sldId="256"/>
            <ac:spMk id="2" creationId="{6DCD1DA1-67EC-A526-DE99-7CACFF26A5EA}"/>
          </ac:spMkLst>
        </pc:spChg>
        <pc:spChg chg="mod">
          <ac:chgData name="Choueiri, Samia" userId="b81b9bbb-c87f-490f-9bf9-c5942ec705de" providerId="ADAL" clId="{C0C6888D-7B7D-4AE8-9550-F11A64A47FB8}" dt="2025-03-02T00:25:52.863" v="561" actId="20577"/>
          <ac:spMkLst>
            <pc:docMk/>
            <pc:sldMk cId="0" sldId="256"/>
            <ac:spMk id="3" creationId="{BF856385-963A-2689-09F5-2763CAAA51FE}"/>
          </ac:spMkLst>
        </pc:spChg>
        <pc:spChg chg="mod">
          <ac:chgData name="Choueiri, Samia" userId="b81b9bbb-c87f-490f-9bf9-c5942ec705de" providerId="ADAL" clId="{C0C6888D-7B7D-4AE8-9550-F11A64A47FB8}" dt="2025-03-02T00:26:40.633" v="677" actId="1036"/>
          <ac:spMkLst>
            <pc:docMk/>
            <pc:sldMk cId="0" sldId="256"/>
            <ac:spMk id="5" creationId="{EC696430-E3E8-19CA-D66C-67559A8443C4}"/>
          </ac:spMkLst>
        </pc:spChg>
        <pc:spChg chg="mod">
          <ac:chgData name="Choueiri, Samia" userId="b81b9bbb-c87f-490f-9bf9-c5942ec705de" providerId="ADAL" clId="{C0C6888D-7B7D-4AE8-9550-F11A64A47FB8}" dt="2025-03-02T03:28:06.583" v="3018" actId="1035"/>
          <ac:spMkLst>
            <pc:docMk/>
            <pc:sldMk cId="0" sldId="256"/>
            <ac:spMk id="12" creationId="{92D6E172-3748-5E38-8FB9-C4B2643BF3C7}"/>
          </ac:spMkLst>
        </pc:spChg>
        <pc:spChg chg="add mod">
          <ac:chgData name="Choueiri, Samia" userId="b81b9bbb-c87f-490f-9bf9-c5942ec705de" providerId="ADAL" clId="{C0C6888D-7B7D-4AE8-9550-F11A64A47FB8}" dt="2025-03-02T01:33:17.383" v="2255" actId="14100"/>
          <ac:spMkLst>
            <pc:docMk/>
            <pc:sldMk cId="0" sldId="256"/>
            <ac:spMk id="22" creationId="{C32B8E3A-095C-DDEF-F5F2-153EEAC78AC4}"/>
          </ac:spMkLst>
        </pc:spChg>
        <pc:spChg chg="mod">
          <ac:chgData name="Choueiri, Samia" userId="b81b9bbb-c87f-490f-9bf9-c5942ec705de" providerId="ADAL" clId="{C0C6888D-7B7D-4AE8-9550-F11A64A47FB8}" dt="2025-03-02T03:47:05.260" v="3760" actId="20577"/>
          <ac:spMkLst>
            <pc:docMk/>
            <pc:sldMk cId="0" sldId="256"/>
            <ac:spMk id="23" creationId="{A9BEE4A1-0C3E-8263-849D-EF706DDD82B1}"/>
          </ac:spMkLst>
        </pc:spChg>
        <pc:spChg chg="add mod">
          <ac:chgData name="Choueiri, Samia" userId="b81b9bbb-c87f-490f-9bf9-c5942ec705de" providerId="ADAL" clId="{C0C6888D-7B7D-4AE8-9550-F11A64A47FB8}" dt="2025-03-02T01:49:11.007" v="2389" actId="20577"/>
          <ac:spMkLst>
            <pc:docMk/>
            <pc:sldMk cId="0" sldId="256"/>
            <ac:spMk id="24" creationId="{FAE9512F-8FA2-CFC4-4F37-1963A2FE1176}"/>
          </ac:spMkLst>
        </pc:spChg>
        <pc:spChg chg="mod">
          <ac:chgData name="Choueiri, Samia" userId="b81b9bbb-c87f-490f-9bf9-c5942ec705de" providerId="ADAL" clId="{C0C6888D-7B7D-4AE8-9550-F11A64A47FB8}" dt="2025-03-02T03:28:15.496" v="3019" actId="14100"/>
          <ac:spMkLst>
            <pc:docMk/>
            <pc:sldMk cId="0" sldId="256"/>
            <ac:spMk id="25" creationId="{43AB565B-D2C3-136C-C520-8592D975617C}"/>
          </ac:spMkLst>
        </pc:spChg>
        <pc:spChg chg="mod">
          <ac:chgData name="Choueiri, Samia" userId="b81b9bbb-c87f-490f-9bf9-c5942ec705de" providerId="ADAL" clId="{C0C6888D-7B7D-4AE8-9550-F11A64A47FB8}" dt="2025-03-02T03:49:50.684" v="3806" actId="20577"/>
          <ac:spMkLst>
            <pc:docMk/>
            <pc:sldMk cId="0" sldId="256"/>
            <ac:spMk id="26" creationId="{5AA68CD2-B60D-F8DD-692B-9864F20D7C3F}"/>
          </ac:spMkLst>
        </pc:spChg>
        <pc:spChg chg="del mod">
          <ac:chgData name="Choueiri, Samia" userId="b81b9bbb-c87f-490f-9bf9-c5942ec705de" providerId="ADAL" clId="{C0C6888D-7B7D-4AE8-9550-F11A64A47FB8}" dt="2025-03-02T01:00:39.435" v="1864" actId="478"/>
          <ac:spMkLst>
            <pc:docMk/>
            <pc:sldMk cId="0" sldId="256"/>
            <ac:spMk id="27" creationId="{82DE18B7-A50A-B66F-1EA3-43432B068106}"/>
          </ac:spMkLst>
        </pc:spChg>
        <pc:spChg chg="del">
          <ac:chgData name="Choueiri, Samia" userId="b81b9bbb-c87f-490f-9bf9-c5942ec705de" providerId="ADAL" clId="{C0C6888D-7B7D-4AE8-9550-F11A64A47FB8}" dt="2025-03-02T00:54:46.342" v="1693" actId="478"/>
          <ac:spMkLst>
            <pc:docMk/>
            <pc:sldMk cId="0" sldId="256"/>
            <ac:spMk id="29" creationId="{8692C57D-0F42-9733-71D5-85CF358189DA}"/>
          </ac:spMkLst>
        </pc:spChg>
        <pc:spChg chg="del mod">
          <ac:chgData name="Choueiri, Samia" userId="b81b9bbb-c87f-490f-9bf9-c5942ec705de" providerId="ADAL" clId="{C0C6888D-7B7D-4AE8-9550-F11A64A47FB8}" dt="2025-03-02T01:00:25.721" v="1857" actId="478"/>
          <ac:spMkLst>
            <pc:docMk/>
            <pc:sldMk cId="0" sldId="256"/>
            <ac:spMk id="32" creationId="{6F1C53A5-D3E8-07E6-C462-B7B56311971E}"/>
          </ac:spMkLst>
        </pc:spChg>
        <pc:spChg chg="del mod">
          <ac:chgData name="Choueiri, Samia" userId="b81b9bbb-c87f-490f-9bf9-c5942ec705de" providerId="ADAL" clId="{C0C6888D-7B7D-4AE8-9550-F11A64A47FB8}" dt="2025-03-02T01:00:25.721" v="1857" actId="478"/>
          <ac:spMkLst>
            <pc:docMk/>
            <pc:sldMk cId="0" sldId="256"/>
            <ac:spMk id="33" creationId="{E53FEFB6-15E0-EAD1-8558-57C48908AF6E}"/>
          </ac:spMkLst>
        </pc:spChg>
        <pc:spChg chg="add del mod">
          <ac:chgData name="Choueiri, Samia" userId="b81b9bbb-c87f-490f-9bf9-c5942ec705de" providerId="ADAL" clId="{C0C6888D-7B7D-4AE8-9550-F11A64A47FB8}" dt="2025-03-02T01:00:16.345" v="1856" actId="478"/>
          <ac:spMkLst>
            <pc:docMk/>
            <pc:sldMk cId="0" sldId="256"/>
            <ac:spMk id="34" creationId="{89C6D4BA-388C-29A4-9195-483AD5D53963}"/>
          </ac:spMkLst>
        </pc:spChg>
        <pc:spChg chg="del">
          <ac:chgData name="Choueiri, Samia" userId="b81b9bbb-c87f-490f-9bf9-c5942ec705de" providerId="ADAL" clId="{C0C6888D-7B7D-4AE8-9550-F11A64A47FB8}" dt="2025-03-02T00:54:44.435" v="1692" actId="478"/>
          <ac:spMkLst>
            <pc:docMk/>
            <pc:sldMk cId="0" sldId="256"/>
            <ac:spMk id="36" creationId="{96110870-4622-3EF5-1708-135D4D4EB0CF}"/>
          </ac:spMkLst>
        </pc:spChg>
        <pc:spChg chg="mod">
          <ac:chgData name="Choueiri, Samia" userId="b81b9bbb-c87f-490f-9bf9-c5942ec705de" providerId="ADAL" clId="{C0C6888D-7B7D-4AE8-9550-F11A64A47FB8}" dt="2025-03-02T00:59:21.136" v="1853" actId="14100"/>
          <ac:spMkLst>
            <pc:docMk/>
            <pc:sldMk cId="0" sldId="256"/>
            <ac:spMk id="37" creationId="{AD875F7C-F85D-6757-0171-286E3D0CDDC0}"/>
          </ac:spMkLst>
        </pc:spChg>
        <pc:spChg chg="mod">
          <ac:chgData name="Choueiri, Samia" userId="b81b9bbb-c87f-490f-9bf9-c5942ec705de" providerId="ADAL" clId="{C0C6888D-7B7D-4AE8-9550-F11A64A47FB8}" dt="2025-03-02T00:22:18.162" v="529" actId="1038"/>
          <ac:spMkLst>
            <pc:docMk/>
            <pc:sldMk cId="0" sldId="256"/>
            <ac:spMk id="39" creationId="{FCB36AFA-7261-4BD0-BAAA-5D5F78E44742}"/>
          </ac:spMkLst>
        </pc:spChg>
        <pc:spChg chg="add del mod">
          <ac:chgData name="Choueiri, Samia" userId="b81b9bbb-c87f-490f-9bf9-c5942ec705de" providerId="ADAL" clId="{C0C6888D-7B7D-4AE8-9550-F11A64A47FB8}" dt="2025-03-02T01:00:13.787" v="1854" actId="478"/>
          <ac:spMkLst>
            <pc:docMk/>
            <pc:sldMk cId="0" sldId="256"/>
            <ac:spMk id="40" creationId="{7C8E87D7-6EEB-4586-4CD0-3D26DED7DC6B}"/>
          </ac:spMkLst>
        </pc:spChg>
        <pc:spChg chg="mod">
          <ac:chgData name="Choueiri, Samia" userId="b81b9bbb-c87f-490f-9bf9-c5942ec705de" providerId="ADAL" clId="{C0C6888D-7B7D-4AE8-9550-F11A64A47FB8}" dt="2025-03-02T02:54:34.594" v="2523" actId="20577"/>
          <ac:spMkLst>
            <pc:docMk/>
            <pc:sldMk cId="0" sldId="256"/>
            <ac:spMk id="42" creationId="{A2B780AA-1835-403D-9431-C77CA5DD4AFE}"/>
          </ac:spMkLst>
        </pc:spChg>
        <pc:spChg chg="add del">
          <ac:chgData name="Choueiri, Samia" userId="b81b9bbb-c87f-490f-9bf9-c5942ec705de" providerId="ADAL" clId="{C0C6888D-7B7D-4AE8-9550-F11A64A47FB8}" dt="2025-03-02T01:02:04.511" v="1866" actId="22"/>
          <ac:spMkLst>
            <pc:docMk/>
            <pc:sldMk cId="0" sldId="256"/>
            <ac:spMk id="45" creationId="{3CED7377-CB0A-ECDB-E023-469FD0BC6B05}"/>
          </ac:spMkLst>
        </pc:spChg>
        <pc:spChg chg="del">
          <ac:chgData name="Choueiri, Samia" userId="b81b9bbb-c87f-490f-9bf9-c5942ec705de" providerId="ADAL" clId="{C0C6888D-7B7D-4AE8-9550-F11A64A47FB8}" dt="2025-03-02T01:00:35.690" v="1863" actId="478"/>
          <ac:spMkLst>
            <pc:docMk/>
            <pc:sldMk cId="0" sldId="256"/>
            <ac:spMk id="48" creationId="{B0F9E82D-32C3-4FD8-9773-6D76FE525671}"/>
          </ac:spMkLst>
        </pc:spChg>
        <pc:spChg chg="mod">
          <ac:chgData name="Choueiri, Samia" userId="b81b9bbb-c87f-490f-9bf9-c5942ec705de" providerId="ADAL" clId="{C0C6888D-7B7D-4AE8-9550-F11A64A47FB8}" dt="2025-03-02T00:31:12.836" v="864" actId="20577"/>
          <ac:spMkLst>
            <pc:docMk/>
            <pc:sldMk cId="0" sldId="256"/>
            <ac:spMk id="51" creationId="{652990E8-C7D0-A77C-729B-F6D5121E30FE}"/>
          </ac:spMkLst>
        </pc:spChg>
        <pc:spChg chg="del mod">
          <ac:chgData name="Choueiri, Samia" userId="b81b9bbb-c87f-490f-9bf9-c5942ec705de" providerId="ADAL" clId="{C0C6888D-7B7D-4AE8-9550-F11A64A47FB8}" dt="2025-03-02T00:56:24.887" v="1729" actId="478"/>
          <ac:spMkLst>
            <pc:docMk/>
            <pc:sldMk cId="0" sldId="256"/>
            <ac:spMk id="52" creationId="{6D1A1692-8ABA-D64F-5DD7-3B9C8A4410AD}"/>
          </ac:spMkLst>
        </pc:spChg>
        <pc:spChg chg="add mod">
          <ac:chgData name="Choueiri, Samia" userId="b81b9bbb-c87f-490f-9bf9-c5942ec705de" providerId="ADAL" clId="{C0C6888D-7B7D-4AE8-9550-F11A64A47FB8}" dt="2025-03-02T03:18:33.933" v="2864" actId="1038"/>
          <ac:spMkLst>
            <pc:docMk/>
            <pc:sldMk cId="0" sldId="256"/>
            <ac:spMk id="56" creationId="{F574F93A-3AFE-8EA0-1B13-40A2C3F2EAEF}"/>
          </ac:spMkLst>
        </pc:spChg>
        <pc:spChg chg="add mod">
          <ac:chgData name="Choueiri, Samia" userId="b81b9bbb-c87f-490f-9bf9-c5942ec705de" providerId="ADAL" clId="{C0C6888D-7B7D-4AE8-9550-F11A64A47FB8}" dt="2025-03-02T03:18:29.852" v="2862" actId="1038"/>
          <ac:spMkLst>
            <pc:docMk/>
            <pc:sldMk cId="0" sldId="256"/>
            <ac:spMk id="57" creationId="{B4512EA1-A5E6-CBF3-8F9E-C552C66052C7}"/>
          </ac:spMkLst>
        </pc:spChg>
        <pc:spChg chg="mod">
          <ac:chgData name="Choueiri, Samia" userId="b81b9bbb-c87f-490f-9bf9-c5942ec705de" providerId="ADAL" clId="{C0C6888D-7B7D-4AE8-9550-F11A64A47FB8}" dt="2025-03-02T00:22:39.545" v="530" actId="14100"/>
          <ac:spMkLst>
            <pc:docMk/>
            <pc:sldMk cId="0" sldId="256"/>
            <ac:spMk id="58" creationId="{43A518F1-84A3-484B-8745-BEC242103BDA}"/>
          </ac:spMkLst>
        </pc:spChg>
        <pc:spChg chg="mod">
          <ac:chgData name="Choueiri, Samia" userId="b81b9bbb-c87f-490f-9bf9-c5942ec705de" providerId="ADAL" clId="{C0C6888D-7B7D-4AE8-9550-F11A64A47FB8}" dt="2025-03-02T00:48:32.371" v="1617" actId="20577"/>
          <ac:spMkLst>
            <pc:docMk/>
            <pc:sldMk cId="0" sldId="256"/>
            <ac:spMk id="59" creationId="{D12D084C-CEA3-4E5E-9D37-2D0AC229718D}"/>
          </ac:spMkLst>
        </pc:spChg>
        <pc:spChg chg="mod">
          <ac:chgData name="Choueiri, Samia" userId="b81b9bbb-c87f-490f-9bf9-c5942ec705de" providerId="ADAL" clId="{C0C6888D-7B7D-4AE8-9550-F11A64A47FB8}" dt="2025-03-02T00:22:45.089" v="531" actId="14100"/>
          <ac:spMkLst>
            <pc:docMk/>
            <pc:sldMk cId="0" sldId="256"/>
            <ac:spMk id="60" creationId="{9ED7C232-4103-4FA7-9F34-111140B00C54}"/>
          </ac:spMkLst>
        </pc:spChg>
        <pc:spChg chg="del mod">
          <ac:chgData name="Choueiri, Samia" userId="b81b9bbb-c87f-490f-9bf9-c5942ec705de" providerId="ADAL" clId="{C0C6888D-7B7D-4AE8-9550-F11A64A47FB8}" dt="2025-03-02T01:00:31.898" v="1862" actId="478"/>
          <ac:spMkLst>
            <pc:docMk/>
            <pc:sldMk cId="0" sldId="256"/>
            <ac:spMk id="61" creationId="{2F88BFDB-347E-47F6-9D5F-AF5E1BB72209}"/>
          </ac:spMkLst>
        </pc:spChg>
        <pc:spChg chg="add mod">
          <ac:chgData name="Choueiri, Samia" userId="b81b9bbb-c87f-490f-9bf9-c5942ec705de" providerId="ADAL" clId="{C0C6888D-7B7D-4AE8-9550-F11A64A47FB8}" dt="2025-03-02T03:54:12.153" v="3867" actId="1035"/>
          <ac:spMkLst>
            <pc:docMk/>
            <pc:sldMk cId="0" sldId="256"/>
            <ac:spMk id="62" creationId="{2A56E4EC-596F-F90E-1CA8-4319E7E598F5}"/>
          </ac:spMkLst>
        </pc:spChg>
        <pc:spChg chg="mod">
          <ac:chgData name="Choueiri, Samia" userId="b81b9bbb-c87f-490f-9bf9-c5942ec705de" providerId="ADAL" clId="{C0C6888D-7B7D-4AE8-9550-F11A64A47FB8}" dt="2025-03-02T03:51:07.041" v="3812" actId="1076"/>
          <ac:spMkLst>
            <pc:docMk/>
            <pc:sldMk cId="0" sldId="256"/>
            <ac:spMk id="70" creationId="{425621FB-070F-446E-BA36-4A66EBF8DEF2}"/>
          </ac:spMkLst>
        </pc:spChg>
        <pc:spChg chg="mod">
          <ac:chgData name="Choueiri, Samia" userId="b81b9bbb-c87f-490f-9bf9-c5942ec705de" providerId="ADAL" clId="{C0C6888D-7B7D-4AE8-9550-F11A64A47FB8}" dt="2025-03-02T03:51:22.781" v="3831" actId="20577"/>
          <ac:spMkLst>
            <pc:docMk/>
            <pc:sldMk cId="0" sldId="256"/>
            <ac:spMk id="71" creationId="{3A3E55C8-5130-4258-80B1-064CE3FDB621}"/>
          </ac:spMkLst>
        </pc:spChg>
        <pc:spChg chg="mod">
          <ac:chgData name="Choueiri, Samia" userId="b81b9bbb-c87f-490f-9bf9-c5942ec705de" providerId="ADAL" clId="{C0C6888D-7B7D-4AE8-9550-F11A64A47FB8}" dt="2025-03-02T00:23:23.385" v="535" actId="14100"/>
          <ac:spMkLst>
            <pc:docMk/>
            <pc:sldMk cId="0" sldId="256"/>
            <ac:spMk id="73" creationId="{D5A32123-7974-4A0F-B8DF-6C82FB22F596}"/>
          </ac:spMkLst>
        </pc:spChg>
        <pc:spChg chg="mod">
          <ac:chgData name="Choueiri, Samia" userId="b81b9bbb-c87f-490f-9bf9-c5942ec705de" providerId="ADAL" clId="{C0C6888D-7B7D-4AE8-9550-F11A64A47FB8}" dt="2025-03-02T00:23:35.996" v="536" actId="14100"/>
          <ac:spMkLst>
            <pc:docMk/>
            <pc:sldMk cId="0" sldId="256"/>
            <ac:spMk id="74" creationId="{4EDA12B6-07B5-44F9-8F8B-E1BE66469DB6}"/>
          </ac:spMkLst>
        </pc:spChg>
        <pc:spChg chg="mod">
          <ac:chgData name="Choueiri, Samia" userId="b81b9bbb-c87f-490f-9bf9-c5942ec705de" providerId="ADAL" clId="{C0C6888D-7B7D-4AE8-9550-F11A64A47FB8}" dt="2025-03-02T00:23:16.187" v="534" actId="14100"/>
          <ac:spMkLst>
            <pc:docMk/>
            <pc:sldMk cId="0" sldId="256"/>
            <ac:spMk id="75" creationId="{C24D4BC5-5256-4C2E-B3FB-87EA69B63AF3}"/>
          </ac:spMkLst>
        </pc:spChg>
        <pc:spChg chg="add mod">
          <ac:chgData name="Choueiri, Samia" userId="b81b9bbb-c87f-490f-9bf9-c5942ec705de" providerId="ADAL" clId="{C0C6888D-7B7D-4AE8-9550-F11A64A47FB8}" dt="2025-03-02T01:32:54.331" v="2225"/>
          <ac:spMkLst>
            <pc:docMk/>
            <pc:sldMk cId="0" sldId="256"/>
            <ac:spMk id="78" creationId="{0F9F06A5-94F1-22EA-A5A8-DDA9AAB1C36D}"/>
          </ac:spMkLst>
        </pc:spChg>
        <pc:spChg chg="del mod">
          <ac:chgData name="Choueiri, Samia" userId="b81b9bbb-c87f-490f-9bf9-c5942ec705de" providerId="ADAL" clId="{C0C6888D-7B7D-4AE8-9550-F11A64A47FB8}" dt="2025-03-02T00:29:34.621" v="792" actId="478"/>
          <ac:spMkLst>
            <pc:docMk/>
            <pc:sldMk cId="0" sldId="256"/>
            <ac:spMk id="80" creationId="{45A199C6-0BDE-461E-8044-A335463A4944}"/>
          </ac:spMkLst>
        </pc:spChg>
        <pc:spChg chg="mod">
          <ac:chgData name="Choueiri, Samia" userId="b81b9bbb-c87f-490f-9bf9-c5942ec705de" providerId="ADAL" clId="{C0C6888D-7B7D-4AE8-9550-F11A64A47FB8}" dt="2025-03-02T03:27:12.560" v="3013" actId="14100"/>
          <ac:spMkLst>
            <pc:docMk/>
            <pc:sldMk cId="0" sldId="256"/>
            <ac:spMk id="82" creationId="{D026A6A3-D6D2-4951-8B04-EF51015D25DB}"/>
          </ac:spMkLst>
        </pc:spChg>
        <pc:spChg chg="add mod">
          <ac:chgData name="Choueiri, Samia" userId="b81b9bbb-c87f-490f-9bf9-c5942ec705de" providerId="ADAL" clId="{C0C6888D-7B7D-4AE8-9550-F11A64A47FB8}" dt="2025-03-02T01:32:54.331" v="2225"/>
          <ac:spMkLst>
            <pc:docMk/>
            <pc:sldMk cId="0" sldId="256"/>
            <ac:spMk id="83" creationId="{883DE83F-7E22-9132-8374-60062C88E44F}"/>
          </ac:spMkLst>
        </pc:spChg>
        <pc:spChg chg="mod">
          <ac:chgData name="Choueiri, Samia" userId="b81b9bbb-c87f-490f-9bf9-c5942ec705de" providerId="ADAL" clId="{C0C6888D-7B7D-4AE8-9550-F11A64A47FB8}" dt="2025-03-02T02:57:00.098" v="2545" actId="20577"/>
          <ac:spMkLst>
            <pc:docMk/>
            <pc:sldMk cId="0" sldId="256"/>
            <ac:spMk id="84" creationId="{3D96BB99-3F6E-4E73-BA6B-A122D83B12A2}"/>
          </ac:spMkLst>
        </pc:spChg>
        <pc:spChg chg="add mod">
          <ac:chgData name="Choueiri, Samia" userId="b81b9bbb-c87f-490f-9bf9-c5942ec705de" providerId="ADAL" clId="{C0C6888D-7B7D-4AE8-9550-F11A64A47FB8}" dt="2025-03-02T01:33:34.768" v="2257" actId="1076"/>
          <ac:spMkLst>
            <pc:docMk/>
            <pc:sldMk cId="0" sldId="256"/>
            <ac:spMk id="86" creationId="{4FD218A6-E0D9-8A84-B966-751D76A1B489}"/>
          </ac:spMkLst>
        </pc:spChg>
        <pc:spChg chg="add mod">
          <ac:chgData name="Choueiri, Samia" userId="b81b9bbb-c87f-490f-9bf9-c5942ec705de" providerId="ADAL" clId="{C0C6888D-7B7D-4AE8-9550-F11A64A47FB8}" dt="2025-03-02T01:49:30.127" v="2409" actId="20577"/>
          <ac:spMkLst>
            <pc:docMk/>
            <pc:sldMk cId="0" sldId="256"/>
            <ac:spMk id="87" creationId="{AE736E1A-17E1-08B2-5B89-71135401661D}"/>
          </ac:spMkLst>
        </pc:spChg>
        <pc:spChg chg="mod">
          <ac:chgData name="Choueiri, Samia" userId="b81b9bbb-c87f-490f-9bf9-c5942ec705de" providerId="ADAL" clId="{C0C6888D-7B7D-4AE8-9550-F11A64A47FB8}" dt="2025-03-02T00:38:14.211" v="1409" actId="14100"/>
          <ac:spMkLst>
            <pc:docMk/>
            <pc:sldMk cId="0" sldId="256"/>
            <ac:spMk id="88" creationId="{236036AE-C83F-4AC9-800C-C6574727635F}"/>
          </ac:spMkLst>
        </pc:spChg>
        <pc:spChg chg="mod">
          <ac:chgData name="Choueiri, Samia" userId="b81b9bbb-c87f-490f-9bf9-c5942ec705de" providerId="ADAL" clId="{C0C6888D-7B7D-4AE8-9550-F11A64A47FB8}" dt="2025-03-02T03:54:01.996" v="3866" actId="1036"/>
          <ac:spMkLst>
            <pc:docMk/>
            <pc:sldMk cId="0" sldId="256"/>
            <ac:spMk id="89" creationId="{9742DD1E-D7E3-4AB1-8A17-D5B59B6AB38B}"/>
          </ac:spMkLst>
        </pc:spChg>
        <pc:spChg chg="mod">
          <ac:chgData name="Choueiri, Samia" userId="b81b9bbb-c87f-490f-9bf9-c5942ec705de" providerId="ADAL" clId="{C0C6888D-7B7D-4AE8-9550-F11A64A47FB8}" dt="2025-03-02T00:27:55.404" v="790" actId="1037"/>
          <ac:spMkLst>
            <pc:docMk/>
            <pc:sldMk cId="0" sldId="256"/>
            <ac:spMk id="90" creationId="{8C463412-CC68-4A0F-AE72-68EF99EB2F46}"/>
          </ac:spMkLst>
        </pc:spChg>
        <pc:spChg chg="add mod">
          <ac:chgData name="Choueiri, Samia" userId="b81b9bbb-c87f-490f-9bf9-c5942ec705de" providerId="ADAL" clId="{C0C6888D-7B7D-4AE8-9550-F11A64A47FB8}" dt="2025-03-02T03:31:43.684" v="3095" actId="20577"/>
          <ac:spMkLst>
            <pc:docMk/>
            <pc:sldMk cId="0" sldId="256"/>
            <ac:spMk id="92" creationId="{4591FFA6-F7A3-D3EE-D702-B4FF77364A55}"/>
          </ac:spMkLst>
        </pc:spChg>
        <pc:spChg chg="add mod">
          <ac:chgData name="Choueiri, Samia" userId="b81b9bbb-c87f-490f-9bf9-c5942ec705de" providerId="ADAL" clId="{C0C6888D-7B7D-4AE8-9550-F11A64A47FB8}" dt="2025-03-02T03:57:42.711" v="3875" actId="20577"/>
          <ac:spMkLst>
            <pc:docMk/>
            <pc:sldMk cId="0" sldId="256"/>
            <ac:spMk id="93" creationId="{639376DE-EE71-9AA0-627B-5E474784AAEF}"/>
          </ac:spMkLst>
        </pc:spChg>
        <pc:spChg chg="add mod">
          <ac:chgData name="Choueiri, Samia" userId="b81b9bbb-c87f-490f-9bf9-c5942ec705de" providerId="ADAL" clId="{C0C6888D-7B7D-4AE8-9550-F11A64A47FB8}" dt="2025-03-02T01:53:25.666" v="2521" actId="1035"/>
          <ac:spMkLst>
            <pc:docMk/>
            <pc:sldMk cId="0" sldId="256"/>
            <ac:spMk id="94" creationId="{BA906994-298C-70B5-4B95-53701176B242}"/>
          </ac:spMkLst>
        </pc:spChg>
        <pc:spChg chg="add mod">
          <ac:chgData name="Choueiri, Samia" userId="b81b9bbb-c87f-490f-9bf9-c5942ec705de" providerId="ADAL" clId="{C0C6888D-7B7D-4AE8-9550-F11A64A47FB8}" dt="2025-03-02T01:53:25.666" v="2521" actId="1035"/>
          <ac:spMkLst>
            <pc:docMk/>
            <pc:sldMk cId="0" sldId="256"/>
            <ac:spMk id="95" creationId="{46039920-892F-872B-BE87-8B0993C0DA8E}"/>
          </ac:spMkLst>
        </pc:spChg>
        <pc:spChg chg="add mod">
          <ac:chgData name="Choueiri, Samia" userId="b81b9bbb-c87f-490f-9bf9-c5942ec705de" providerId="ADAL" clId="{C0C6888D-7B7D-4AE8-9550-F11A64A47FB8}" dt="2025-03-02T03:28:22.008" v="3022" actId="1036"/>
          <ac:spMkLst>
            <pc:docMk/>
            <pc:sldMk cId="0" sldId="256"/>
            <ac:spMk id="102" creationId="{554CD491-1863-CD6A-52C9-6A2B6FB33F6D}"/>
          </ac:spMkLst>
        </pc:spChg>
        <pc:spChg chg="add mod">
          <ac:chgData name="Choueiri, Samia" userId="b81b9bbb-c87f-490f-9bf9-c5942ec705de" providerId="ADAL" clId="{C0C6888D-7B7D-4AE8-9550-F11A64A47FB8}" dt="2025-03-02T03:28:22.008" v="3022" actId="1036"/>
          <ac:spMkLst>
            <pc:docMk/>
            <pc:sldMk cId="0" sldId="256"/>
            <ac:spMk id="103" creationId="{7F9BCD3E-AFD9-423B-F0F6-14DCA5C9508D}"/>
          </ac:spMkLst>
        </pc:spChg>
        <pc:spChg chg="add mod">
          <ac:chgData name="Choueiri, Samia" userId="b81b9bbb-c87f-490f-9bf9-c5942ec705de" providerId="ADAL" clId="{C0C6888D-7B7D-4AE8-9550-F11A64A47FB8}" dt="2025-03-02T03:28:06.583" v="3018" actId="1035"/>
          <ac:spMkLst>
            <pc:docMk/>
            <pc:sldMk cId="0" sldId="256"/>
            <ac:spMk id="104" creationId="{09F8B6A9-C6C7-1625-E9B4-3C98C9D7155D}"/>
          </ac:spMkLst>
        </pc:spChg>
        <pc:spChg chg="add mod">
          <ac:chgData name="Choueiri, Samia" userId="b81b9bbb-c87f-490f-9bf9-c5942ec705de" providerId="ADAL" clId="{C0C6888D-7B7D-4AE8-9550-F11A64A47FB8}" dt="2025-03-02T03:53:32.091" v="3862" actId="12788"/>
          <ac:spMkLst>
            <pc:docMk/>
            <pc:sldMk cId="0" sldId="256"/>
            <ac:spMk id="109" creationId="{1C903543-5F9B-E5BD-EFB0-F63FF8234509}"/>
          </ac:spMkLst>
        </pc:spChg>
        <pc:graphicFrameChg chg="add del">
          <ac:chgData name="Choueiri, Samia" userId="b81b9bbb-c87f-490f-9bf9-c5942ec705de" providerId="ADAL" clId="{C0C6888D-7B7D-4AE8-9550-F11A64A47FB8}" dt="2025-03-02T00:41:29.478" v="1436" actId="3680"/>
          <ac:graphicFrameMkLst>
            <pc:docMk/>
            <pc:sldMk cId="0" sldId="256"/>
            <ac:graphicFrameMk id="19" creationId="{32147D12-24C5-1CE3-5986-A432564F2A09}"/>
          </ac:graphicFrameMkLst>
        </pc:graphicFrameChg>
        <pc:graphicFrameChg chg="add mod modGraphic">
          <ac:chgData name="Choueiri, Samia" userId="b81b9bbb-c87f-490f-9bf9-c5942ec705de" providerId="ADAL" clId="{C0C6888D-7B7D-4AE8-9550-F11A64A47FB8}" dt="2025-03-02T00:54:05.850" v="1691" actId="1035"/>
          <ac:graphicFrameMkLst>
            <pc:docMk/>
            <pc:sldMk cId="0" sldId="256"/>
            <ac:graphicFrameMk id="21" creationId="{5C5F0391-4759-039C-281B-D65C3A4924F7}"/>
          </ac:graphicFrameMkLst>
        </pc:graphicFrameChg>
        <pc:picChg chg="del">
          <ac:chgData name="Choueiri, Samia" userId="b81b9bbb-c87f-490f-9bf9-c5942ec705de" providerId="ADAL" clId="{C0C6888D-7B7D-4AE8-9550-F11A64A47FB8}" dt="2025-03-02T01:00:27.905" v="1861" actId="478"/>
          <ac:picMkLst>
            <pc:docMk/>
            <pc:sldMk cId="0" sldId="256"/>
            <ac:picMk id="6" creationId="{74E0BD37-E4F1-5E8C-9EC2-B406773D1CD9}"/>
          </ac:picMkLst>
        </pc:picChg>
        <pc:picChg chg="add mod">
          <ac:chgData name="Choueiri, Samia" userId="b81b9bbb-c87f-490f-9bf9-c5942ec705de" providerId="ADAL" clId="{C0C6888D-7B7D-4AE8-9550-F11A64A47FB8}" dt="2025-03-02T03:53:32.091" v="3862" actId="12788"/>
          <ac:picMkLst>
            <pc:docMk/>
            <pc:sldMk cId="0" sldId="256"/>
            <ac:picMk id="9" creationId="{A3BCA522-D498-E154-16FA-A7EBECF7D83C}"/>
          </ac:picMkLst>
        </pc:picChg>
        <pc:picChg chg="add del mod">
          <ac:chgData name="Choueiri, Samia" userId="b81b9bbb-c87f-490f-9bf9-c5942ec705de" providerId="ADAL" clId="{C0C6888D-7B7D-4AE8-9550-F11A64A47FB8}" dt="2025-03-02T00:17:08.264" v="476" actId="478"/>
          <ac:picMkLst>
            <pc:docMk/>
            <pc:sldMk cId="0" sldId="256"/>
            <ac:picMk id="11" creationId="{F019B7BD-BC09-D29F-79B5-6DB0769F7F36}"/>
          </ac:picMkLst>
        </pc:picChg>
        <pc:picChg chg="del">
          <ac:chgData name="Choueiri, Samia" userId="b81b9bbb-c87f-490f-9bf9-c5942ec705de" providerId="ADAL" clId="{C0C6888D-7B7D-4AE8-9550-F11A64A47FB8}" dt="2025-03-02T00:54:44.435" v="1692" actId="478"/>
          <ac:picMkLst>
            <pc:docMk/>
            <pc:sldMk cId="0" sldId="256"/>
            <ac:picMk id="13" creationId="{D6273AAF-B2B5-C39D-FB93-559C69170281}"/>
          </ac:picMkLst>
        </pc:picChg>
        <pc:picChg chg="del">
          <ac:chgData name="Choueiri, Samia" userId="b81b9bbb-c87f-490f-9bf9-c5942ec705de" providerId="ADAL" clId="{C0C6888D-7B7D-4AE8-9550-F11A64A47FB8}" dt="2025-03-02T01:00:27.564" v="1860" actId="478"/>
          <ac:picMkLst>
            <pc:docMk/>
            <pc:sldMk cId="0" sldId="256"/>
            <ac:picMk id="15" creationId="{221A9578-352E-028C-2BE0-AFCBF7896482}"/>
          </ac:picMkLst>
        </pc:picChg>
        <pc:picChg chg="add del mod">
          <ac:chgData name="Choueiri, Samia" userId="b81b9bbb-c87f-490f-9bf9-c5942ec705de" providerId="ADAL" clId="{C0C6888D-7B7D-4AE8-9550-F11A64A47FB8}" dt="2025-03-02T00:17:50.265" v="483" actId="478"/>
          <ac:picMkLst>
            <pc:docMk/>
            <pc:sldMk cId="0" sldId="256"/>
            <ac:picMk id="16" creationId="{9A1FFF47-899F-A18A-7E27-B0B4DA8A5AE8}"/>
          </ac:picMkLst>
        </pc:picChg>
        <pc:picChg chg="add mod">
          <ac:chgData name="Choueiri, Samia" userId="b81b9bbb-c87f-490f-9bf9-c5942ec705de" providerId="ADAL" clId="{C0C6888D-7B7D-4AE8-9550-F11A64A47FB8}" dt="2025-03-02T00:26:40.633" v="677" actId="1036"/>
          <ac:picMkLst>
            <pc:docMk/>
            <pc:sldMk cId="0" sldId="256"/>
            <ac:picMk id="18" creationId="{2A4D9693-4300-2E3D-5055-EB3B268F6FF7}"/>
          </ac:picMkLst>
        </pc:picChg>
        <pc:picChg chg="del">
          <ac:chgData name="Choueiri, Samia" userId="b81b9bbb-c87f-490f-9bf9-c5942ec705de" providerId="ADAL" clId="{C0C6888D-7B7D-4AE8-9550-F11A64A47FB8}" dt="2025-03-02T00:17:02.983" v="472" actId="478"/>
          <ac:picMkLst>
            <pc:docMk/>
            <pc:sldMk cId="0" sldId="256"/>
            <ac:picMk id="20" creationId="{AFB40281-9192-B4B4-AA4A-26035A28706C}"/>
          </ac:picMkLst>
        </pc:picChg>
        <pc:picChg chg="del mod">
          <ac:chgData name="Choueiri, Samia" userId="b81b9bbb-c87f-490f-9bf9-c5942ec705de" providerId="ADAL" clId="{C0C6888D-7B7D-4AE8-9550-F11A64A47FB8}" dt="2025-03-02T01:00:26.922" v="1859" actId="478"/>
          <ac:picMkLst>
            <pc:docMk/>
            <pc:sldMk cId="0" sldId="256"/>
            <ac:picMk id="30" creationId="{C0E648C0-29A8-4446-DB4E-DFCB91820EE8}"/>
          </ac:picMkLst>
        </pc:picChg>
        <pc:picChg chg="del mod">
          <ac:chgData name="Choueiri, Samia" userId="b81b9bbb-c87f-490f-9bf9-c5942ec705de" providerId="ADAL" clId="{C0C6888D-7B7D-4AE8-9550-F11A64A47FB8}" dt="2025-03-02T00:29:30.335" v="791" actId="478"/>
          <ac:picMkLst>
            <pc:docMk/>
            <pc:sldMk cId="0" sldId="256"/>
            <ac:picMk id="31" creationId="{51B0E811-FB51-8D22-30AB-B59009FCA062}"/>
          </ac:picMkLst>
        </pc:picChg>
        <pc:picChg chg="del mod">
          <ac:chgData name="Choueiri, Samia" userId="b81b9bbb-c87f-490f-9bf9-c5942ec705de" providerId="ADAL" clId="{C0C6888D-7B7D-4AE8-9550-F11A64A47FB8}" dt="2025-03-02T01:00:26.395" v="1858" actId="478"/>
          <ac:picMkLst>
            <pc:docMk/>
            <pc:sldMk cId="0" sldId="256"/>
            <ac:picMk id="35" creationId="{8BDDB753-8016-46F2-73B0-61BC0B7ABB73}"/>
          </ac:picMkLst>
        </pc:picChg>
        <pc:picChg chg="add del mod">
          <ac:chgData name="Choueiri, Samia" userId="b81b9bbb-c87f-490f-9bf9-c5942ec705de" providerId="ADAL" clId="{C0C6888D-7B7D-4AE8-9550-F11A64A47FB8}" dt="2025-03-02T00:57:30.440" v="1834" actId="478"/>
          <ac:picMkLst>
            <pc:docMk/>
            <pc:sldMk cId="0" sldId="256"/>
            <ac:picMk id="41" creationId="{6F804655-7550-B184-FFC9-E3CEC573FB93}"/>
          </ac:picMkLst>
        </pc:picChg>
        <pc:picChg chg="add del mod">
          <ac:chgData name="Choueiri, Samia" userId="b81b9bbb-c87f-490f-9bf9-c5942ec705de" providerId="ADAL" clId="{C0C6888D-7B7D-4AE8-9550-F11A64A47FB8}" dt="2025-03-02T00:57:28.711" v="1833" actId="478"/>
          <ac:picMkLst>
            <pc:docMk/>
            <pc:sldMk cId="0" sldId="256"/>
            <ac:picMk id="43" creationId="{75496974-DF07-A2E3-8E9B-2329905B9E60}"/>
          </ac:picMkLst>
        </pc:picChg>
        <pc:picChg chg="add del mod">
          <ac:chgData name="Choueiri, Samia" userId="b81b9bbb-c87f-490f-9bf9-c5942ec705de" providerId="ADAL" clId="{C0C6888D-7B7D-4AE8-9550-F11A64A47FB8}" dt="2025-03-02T01:04:06.494" v="1872" actId="478"/>
          <ac:picMkLst>
            <pc:docMk/>
            <pc:sldMk cId="0" sldId="256"/>
            <ac:picMk id="47" creationId="{95053C96-CBBB-F5C7-28C3-7D25F8D38A9D}"/>
          </ac:picMkLst>
        </pc:picChg>
        <pc:picChg chg="add del mod modCrop">
          <ac:chgData name="Choueiri, Samia" userId="b81b9bbb-c87f-490f-9bf9-c5942ec705de" providerId="ADAL" clId="{C0C6888D-7B7D-4AE8-9550-F11A64A47FB8}" dt="2025-03-02T01:44:09.822" v="2359" actId="478"/>
          <ac:picMkLst>
            <pc:docMk/>
            <pc:sldMk cId="0" sldId="256"/>
            <ac:picMk id="50" creationId="{4D5D3690-C545-1B73-5716-F58D659512C6}"/>
          </ac:picMkLst>
        </pc:picChg>
        <pc:picChg chg="add del mod">
          <ac:chgData name="Choueiri, Samia" userId="b81b9bbb-c87f-490f-9bf9-c5942ec705de" providerId="ADAL" clId="{C0C6888D-7B7D-4AE8-9550-F11A64A47FB8}" dt="2025-03-02T01:06:10.051" v="1884" actId="478"/>
          <ac:picMkLst>
            <pc:docMk/>
            <pc:sldMk cId="0" sldId="256"/>
            <ac:picMk id="53" creationId="{75FF1FB3-A728-21CF-430A-AFC0FA4B4D0B}"/>
          </ac:picMkLst>
        </pc:picChg>
        <pc:picChg chg="add del mod modCrop">
          <ac:chgData name="Choueiri, Samia" userId="b81b9bbb-c87f-490f-9bf9-c5942ec705de" providerId="ADAL" clId="{C0C6888D-7B7D-4AE8-9550-F11A64A47FB8}" dt="2025-03-02T01:44:07.583" v="2358" actId="478"/>
          <ac:picMkLst>
            <pc:docMk/>
            <pc:sldMk cId="0" sldId="256"/>
            <ac:picMk id="55" creationId="{2D41569F-5B43-1222-8BE5-BF5B6782C964}"/>
          </ac:picMkLst>
        </pc:picChg>
        <pc:picChg chg="add del mod modCrop">
          <ac:chgData name="Choueiri, Samia" userId="b81b9bbb-c87f-490f-9bf9-c5942ec705de" providerId="ADAL" clId="{C0C6888D-7B7D-4AE8-9550-F11A64A47FB8}" dt="2025-03-02T01:15:29.322" v="2066" actId="478"/>
          <ac:picMkLst>
            <pc:docMk/>
            <pc:sldMk cId="0" sldId="256"/>
            <ac:picMk id="64" creationId="{1A4F8B85-FBB3-D931-80B9-4A9FF29A0D3D}"/>
          </ac:picMkLst>
        </pc:picChg>
        <pc:picChg chg="add del mod modCrop">
          <ac:chgData name="Choueiri, Samia" userId="b81b9bbb-c87f-490f-9bf9-c5942ec705de" providerId="ADAL" clId="{C0C6888D-7B7D-4AE8-9550-F11A64A47FB8}" dt="2025-03-02T01:15:29.322" v="2066" actId="478"/>
          <ac:picMkLst>
            <pc:docMk/>
            <pc:sldMk cId="0" sldId="256"/>
            <ac:picMk id="65" creationId="{7D71F513-E78D-248B-E7B7-CB7B91692D3F}"/>
          </ac:picMkLst>
        </pc:picChg>
        <pc:picChg chg="add del mod modCrop">
          <ac:chgData name="Choueiri, Samia" userId="b81b9bbb-c87f-490f-9bf9-c5942ec705de" providerId="ADAL" clId="{C0C6888D-7B7D-4AE8-9550-F11A64A47FB8}" dt="2025-03-02T03:53:05.225" v="3838" actId="478"/>
          <ac:picMkLst>
            <pc:docMk/>
            <pc:sldMk cId="0" sldId="256"/>
            <ac:picMk id="67" creationId="{4638F861-2745-CE01-A90D-877CB95C721C}"/>
          </ac:picMkLst>
        </pc:picChg>
        <pc:picChg chg="add del mod modCrop">
          <ac:chgData name="Choueiri, Samia" userId="b81b9bbb-c87f-490f-9bf9-c5942ec705de" providerId="ADAL" clId="{C0C6888D-7B7D-4AE8-9550-F11A64A47FB8}" dt="2025-03-02T01:33:45.295" v="2260" actId="478"/>
          <ac:picMkLst>
            <pc:docMk/>
            <pc:sldMk cId="0" sldId="256"/>
            <ac:picMk id="69" creationId="{37ED1969-ACC7-617B-9E38-2F9965998953}"/>
          </ac:picMkLst>
        </pc:picChg>
        <pc:picChg chg="add del mod modCrop">
          <ac:chgData name="Choueiri, Samia" userId="b81b9bbb-c87f-490f-9bf9-c5942ec705de" providerId="ADAL" clId="{C0C6888D-7B7D-4AE8-9550-F11A64A47FB8}" dt="2025-03-02T03:53:04.778" v="3837" actId="478"/>
          <ac:picMkLst>
            <pc:docMk/>
            <pc:sldMk cId="0" sldId="256"/>
            <ac:picMk id="72" creationId="{77C9ECF2-DF79-5969-327A-9ADA745EF7F0}"/>
          </ac:picMkLst>
        </pc:picChg>
        <pc:picChg chg="add mod modCrop">
          <ac:chgData name="Choueiri, Samia" userId="b81b9bbb-c87f-490f-9bf9-c5942ec705de" providerId="ADAL" clId="{C0C6888D-7B7D-4AE8-9550-F11A64A47FB8}" dt="2025-03-02T03:31:47.975" v="3097" actId="1036"/>
          <ac:picMkLst>
            <pc:docMk/>
            <pc:sldMk cId="0" sldId="256"/>
            <ac:picMk id="77" creationId="{3CA6693C-DAF2-D6FC-6356-ACF94FE21453}"/>
          </ac:picMkLst>
        </pc:picChg>
        <pc:picChg chg="add mod">
          <ac:chgData name="Choueiri, Samia" userId="b81b9bbb-c87f-490f-9bf9-c5942ec705de" providerId="ADAL" clId="{C0C6888D-7B7D-4AE8-9550-F11A64A47FB8}" dt="2025-03-02T01:32:54.331" v="2225"/>
          <ac:picMkLst>
            <pc:docMk/>
            <pc:sldMk cId="0" sldId="256"/>
            <ac:picMk id="85" creationId="{16CFC214-E3C0-F707-8E9F-74C39890FB36}"/>
          </ac:picMkLst>
        </pc:picChg>
        <pc:picChg chg="add del mod">
          <ac:chgData name="Choueiri, Samia" userId="b81b9bbb-c87f-490f-9bf9-c5942ec705de" providerId="ADAL" clId="{C0C6888D-7B7D-4AE8-9550-F11A64A47FB8}" dt="2025-03-02T03:43:36.304" v="3719" actId="1036"/>
          <ac:picMkLst>
            <pc:docMk/>
            <pc:sldMk cId="0" sldId="256"/>
            <ac:picMk id="91" creationId="{378A913D-1A7A-7D03-4A4D-A16D59B54277}"/>
          </ac:picMkLst>
        </pc:picChg>
        <pc:picChg chg="add del mod">
          <ac:chgData name="Choueiri, Samia" userId="b81b9bbb-c87f-490f-9bf9-c5942ec705de" providerId="ADAL" clId="{C0C6888D-7B7D-4AE8-9550-F11A64A47FB8}" dt="2025-03-02T01:40:44.380" v="2350" actId="478"/>
          <ac:picMkLst>
            <pc:docMk/>
            <pc:sldMk cId="0" sldId="256"/>
            <ac:picMk id="97" creationId="{4850AC68-7193-1928-A1D1-C06868FA5D57}"/>
          </ac:picMkLst>
        </pc:picChg>
        <pc:picChg chg="add mod modCrop">
          <ac:chgData name="Choueiri, Samia" userId="b81b9bbb-c87f-490f-9bf9-c5942ec705de" providerId="ADAL" clId="{C0C6888D-7B7D-4AE8-9550-F11A64A47FB8}" dt="2025-03-02T03:54:17.801" v="3868" actId="1035"/>
          <ac:picMkLst>
            <pc:docMk/>
            <pc:sldMk cId="0" sldId="256"/>
            <ac:picMk id="99" creationId="{989F7573-4980-BE22-D938-DC6B26AFAC3B}"/>
          </ac:picMkLst>
        </pc:picChg>
        <pc:picChg chg="add mod modCrop">
          <ac:chgData name="Choueiri, Samia" userId="b81b9bbb-c87f-490f-9bf9-c5942ec705de" providerId="ADAL" clId="{C0C6888D-7B7D-4AE8-9550-F11A64A47FB8}" dt="2025-03-02T03:54:17.801" v="3868" actId="1035"/>
          <ac:picMkLst>
            <pc:docMk/>
            <pc:sldMk cId="0" sldId="256"/>
            <ac:picMk id="101" creationId="{35428FEC-AAA3-6A2A-80E4-17D95AB3AF6A}"/>
          </ac:picMkLst>
        </pc:picChg>
        <pc:picChg chg="add del mod">
          <ac:chgData name="Choueiri, Samia" userId="b81b9bbb-c87f-490f-9bf9-c5942ec705de" providerId="ADAL" clId="{C0C6888D-7B7D-4AE8-9550-F11A64A47FB8}" dt="2025-03-02T03:07:38.592" v="2793" actId="478"/>
          <ac:picMkLst>
            <pc:docMk/>
            <pc:sldMk cId="0" sldId="256"/>
            <ac:picMk id="105" creationId="{B9046634-C8CA-4DD5-47D5-4F0074DEC645}"/>
          </ac:picMkLst>
        </pc:picChg>
        <pc:picChg chg="add del mod">
          <ac:chgData name="Choueiri, Samia" userId="b81b9bbb-c87f-490f-9bf9-c5942ec705de" providerId="ADAL" clId="{C0C6888D-7B7D-4AE8-9550-F11A64A47FB8}" dt="2025-03-02T03:07:40.576" v="2794" actId="478"/>
          <ac:picMkLst>
            <pc:docMk/>
            <pc:sldMk cId="0" sldId="256"/>
            <ac:picMk id="106" creationId="{055EB507-50DA-3731-2931-E863829FFE06}"/>
          </ac:picMkLst>
        </pc:picChg>
        <pc:picChg chg="add mod ord">
          <ac:chgData name="Choueiri, Samia" userId="b81b9bbb-c87f-490f-9bf9-c5942ec705de" providerId="ADAL" clId="{C0C6888D-7B7D-4AE8-9550-F11A64A47FB8}" dt="2025-03-02T03:28:22.008" v="3022" actId="1036"/>
          <ac:picMkLst>
            <pc:docMk/>
            <pc:sldMk cId="0" sldId="256"/>
            <ac:picMk id="108" creationId="{FC8EA939-FF2E-E47D-1A7B-065AF6D0AB9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56A6134A-9986-4884-ADAB-C57241D3256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86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1925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82738" y="889000"/>
            <a:ext cx="6059487" cy="45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7300" y="5732463"/>
            <a:ext cx="670877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23124DF2-DDA8-402F-81DD-AC1D1E5694AB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40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t>1</a:t>
            </a:fld>
            <a:endParaRPr lang="en-US" altLang="zh-CN" sz="150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7" cy="705485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601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9" y="7680325"/>
            <a:ext cx="39502643" cy="217249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220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7625"/>
            <a:ext cx="9874956" cy="280876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8" y="1317625"/>
            <a:ext cx="29492222" cy="280876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512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279" y="7680325"/>
            <a:ext cx="39502643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308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7" cy="6537325"/>
          </a:xfrm>
          <a:prstGeom prst="rect">
            <a:avLst/>
          </a:prstGeo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7" cy="7200900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49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279" y="7680325"/>
            <a:ext cx="19683588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7680325"/>
            <a:ext cx="19683589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9732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1"/>
            <a:ext cx="19392900" cy="1896586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7369176"/>
            <a:ext cx="19401368" cy="30702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10439401"/>
            <a:ext cx="19401368" cy="1896586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596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045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981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754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7" cy="272097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9"/>
            <a:ext cx="26334157" cy="1975008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7" cy="3862387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59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ponderingpeacock  Size: tri-fold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2pPr>
      <a:lvl3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3pPr>
      <a:lvl4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4pPr>
      <a:lvl5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5pPr>
      <a:lvl6pPr marL="4572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6pPr>
      <a:lvl7pPr marL="9144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7pPr>
      <a:lvl8pPr marL="13716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8pPr>
      <a:lvl9pPr marL="18288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 smtId="4294967295"/>
      </a:defPPr>
      <a:lvl1pPr marL="1150938" indent="-1150938" algn="l" defTabSz="30749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+mn-ea"/>
          <a:cs typeface="+mn-cs"/>
        </a:defRPr>
      </a:lvl1pPr>
      <a:lvl2pPr marL="2497138" indent="-960438" algn="l" defTabSz="307498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2pPr>
      <a:lvl3pPr marL="3843338" indent="-768350" algn="l" defTabSz="3074988" rtl="0" eaLnBrk="0" fontAlgn="base" hangingPunct="0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</a:defRPr>
      </a:lvl3pPr>
      <a:lvl4pPr marL="5384800" indent="-773113" algn="l" defTabSz="3074988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9215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3787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8359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2931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7503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2D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D875F7C-F85D-6757-0171-286E3D0CDDC0}"/>
              </a:ext>
            </a:extLst>
          </p:cNvPr>
          <p:cNvSpPr/>
          <p:nvPr/>
        </p:nvSpPr>
        <p:spPr>
          <a:xfrm>
            <a:off x="33205600" y="25302028"/>
            <a:ext cx="9999799" cy="428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28" name="Text Box 241"/>
          <p:cNvSpPr txBox="1">
            <a:spLocks noChangeArrowheads="1"/>
          </p:cNvSpPr>
          <p:nvPr/>
        </p:nvSpPr>
        <p:spPr bwMode="auto">
          <a:xfrm>
            <a:off x="660482" y="685800"/>
            <a:ext cx="42542542" cy="6080622"/>
          </a:xfrm>
          <a:prstGeom prst="snip2DiagRect">
            <a:avLst/>
          </a:prstGeom>
          <a:solidFill>
            <a:srgbClr val="8E0000"/>
          </a:solidFill>
          <a:ln w="25400">
            <a:noFill/>
            <a:miter lim="800000"/>
          </a:ln>
        </p:spPr>
        <p:txBody>
          <a:bodyPr lIns="61170" tIns="30584" rIns="61170" bIns="30584" anchor="ctr"/>
          <a:lstStyle>
            <a:defPPr>
              <a:defRPr kern="1200" smtId="4294967295"/>
            </a:defPPr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zh-CN" sz="4200" b="1" i="1" u="sng" dirty="0">
              <a:solidFill>
                <a:schemeClr val="bg1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425621FB-070F-446E-BA36-4A66EBF8DEF2}"/>
              </a:ext>
            </a:extLst>
          </p:cNvPr>
          <p:cNvSpPr txBox="1"/>
          <p:nvPr/>
        </p:nvSpPr>
        <p:spPr>
          <a:xfrm>
            <a:off x="3618667" y="1538084"/>
            <a:ext cx="36576000" cy="16950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5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Offloading Encrypted C2 Traffic Mitigation to </a:t>
            </a:r>
          </a:p>
          <a:p>
            <a:pPr algn="ctr" defTabSz="3761086">
              <a:spcBef>
                <a:spcPct val="20000"/>
              </a:spcBef>
              <a:defRPr/>
            </a:pPr>
            <a:r>
              <a:rPr lang="en-US" sz="85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DPDK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A3E55C8-5130-4258-80B1-064CE3FDB621}"/>
              </a:ext>
            </a:extLst>
          </p:cNvPr>
          <p:cNvSpPr txBox="1"/>
          <p:nvPr/>
        </p:nvSpPr>
        <p:spPr>
          <a:xfrm>
            <a:off x="3657600" y="4352496"/>
            <a:ext cx="36576000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Ali Mazloum, Samia Choueiri, Sergio Elizalde, Elie Kfoury, Jorge Crichigno</a:t>
            </a:r>
          </a:p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University of South Carolina, Columbia, South Carolina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4D4BC5-5256-4C2E-B3FB-87EA69B63AF3}"/>
              </a:ext>
            </a:extLst>
          </p:cNvPr>
          <p:cNvSpPr/>
          <p:nvPr/>
        </p:nvSpPr>
        <p:spPr>
          <a:xfrm>
            <a:off x="660482" y="8000999"/>
            <a:ext cx="10013444" cy="8246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D5A32123-7974-4A0F-B8DF-6C82FB22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13" y="8458200"/>
            <a:ext cx="9488854" cy="718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Command and control (C2) traffic increasingly adopts the Transport Layer Security (TLS) protocol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Traditional detection methods relying on deep packet inspection (DPI) are becoming ineffective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Machine learning (ML) classifiers offer a promising alternative by identifying encrypted C2 traffic without inspecting payload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Data plane development kit (DPDK) is a software acceleration technique that enhances the packet processing efficiency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project leverages DPDK to implement random forest (RF) classifier for encrypted C2 detection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system achieves 99.9% accuracy on publicly available datasets while sustaining 50Gbps throughput with minimal processing overhead</a:t>
            </a: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4EDA12B6-07B5-44F9-8F8B-E1BE6646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81" y="7471321"/>
            <a:ext cx="10013443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Abstract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6F9B463-E17B-4E7C-87E7-83502E0F6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1933918"/>
            <a:ext cx="5938992" cy="3028886"/>
          </a:xfrm>
          <a:prstGeom prst="rect">
            <a:avLst/>
          </a:prstGeom>
        </p:spPr>
      </p:pic>
      <p:pic>
        <p:nvPicPr>
          <p:cNvPr id="1030" name="Picture 6" descr="Image result for nsf">
            <a:extLst>
              <a:ext uri="{FF2B5EF4-FFF2-40B4-BE49-F238E27FC236}">
                <a16:creationId xmlns:a16="http://schemas.microsoft.com/office/drawing/2014/main" id="{B8C4B66A-A56E-4E53-ADAA-7CDBD5A4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877" y="1828800"/>
            <a:ext cx="3349581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2840E07-26EB-4E1D-B651-E439ECC78699}"/>
              </a:ext>
            </a:extLst>
          </p:cNvPr>
          <p:cNvSpPr/>
          <p:nvPr/>
        </p:nvSpPr>
        <p:spPr>
          <a:xfrm>
            <a:off x="33172847" y="30344080"/>
            <a:ext cx="10058399" cy="165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FCB36AFA-7261-4BD0-BAAA-5D5F78E44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8959" y="29921174"/>
            <a:ext cx="10086175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Acknowledgement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A2B780AA-1835-403D-9431-C77CA5DD4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2959" y="30937200"/>
            <a:ext cx="9310332" cy="10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work was supported by the National Science Foundation (NSF), Award 2346726 and 2403360.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3A518F1-84A3-484B-8745-BEC242103BDA}"/>
              </a:ext>
            </a:extLst>
          </p:cNvPr>
          <p:cNvSpPr/>
          <p:nvPr/>
        </p:nvSpPr>
        <p:spPr>
          <a:xfrm>
            <a:off x="733576" y="17351601"/>
            <a:ext cx="9985305" cy="14591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D12D084C-CEA3-4E5E-9D37-2D0AC2297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08" y="17716500"/>
            <a:ext cx="9452776" cy="142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800" b="1" i="1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Transport Layer Security (TLS)</a:t>
            </a:r>
          </a:p>
          <a:p>
            <a:pPr marL="914400" lvl="1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TLS protocol is a cryptographic standard that secures network communication by encrypting data exchanged between clients and servers</a:t>
            </a:r>
          </a:p>
          <a:p>
            <a:pPr marL="914400" lvl="1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TLS operates in two primary phases: the handshake phase and the data transfer phase</a:t>
            </a:r>
          </a:p>
          <a:p>
            <a:pPr marL="914400" lvl="1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During the handshake phase, the client and server negotiate security parameters</a:t>
            </a:r>
          </a:p>
          <a:p>
            <a:pPr marL="914400" lvl="1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These parameters are communicated through TLS extensions in the Client Hello and Server Hello packets</a:t>
            </a:r>
          </a:p>
          <a:p>
            <a:pPr marL="914400" lvl="1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Once the encryption parameters are agreed upon, a secure channel is established</a:t>
            </a:r>
          </a:p>
          <a:p>
            <a:pPr marL="914400" lvl="1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In the  data transfer phase, all communication occurs through this encrypted channel</a:t>
            </a:r>
          </a:p>
          <a:p>
            <a:pPr lvl="1" algn="just">
              <a:lnSpc>
                <a:spcPct val="110000"/>
              </a:lnSpc>
            </a:pPr>
            <a:endParaRPr lang="en-US" sz="28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800" b="1" i="1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Data Plane Development Kit (DPDK)</a:t>
            </a:r>
          </a:p>
          <a:p>
            <a:pPr marL="971550" lvl="1" indent="-5143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DPDK is a framework that enables high-performance packet processing by providing a suite of libraries and drivers that bypass the traditional kernel networking stack</a:t>
            </a:r>
          </a:p>
          <a:p>
            <a:pPr marL="971550" lvl="1" indent="-5143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By operating in </a:t>
            </a: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userspace</a:t>
            </a: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, DPDK allows applications to directly access NIC hardware, significantly improving packet processing efficiency</a:t>
            </a:r>
          </a:p>
          <a:p>
            <a:pPr marL="971550" lvl="1" indent="-5143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direct access facilitates advanced functionalities such as fast packet parsing, filtering, and forwarding, making DPDK a powerful tool for implementing specialized networking and security applications</a:t>
            </a:r>
          </a:p>
          <a:p>
            <a:pPr marL="971550" lvl="1" indent="-5143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DPDK improves packet processing efficiency by leveraging kernel bypass and zero-copy techniques</a:t>
            </a:r>
          </a:p>
          <a:p>
            <a:pPr marL="971550" lvl="1" indent="-5143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9ED7C232-4103-4FA7-9F34-111140B00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77" y="16821925"/>
            <a:ext cx="9985304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Background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5AA68CD2-B60D-F8DD-692B-9864F20D7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5721" y="25567600"/>
            <a:ext cx="9333205" cy="38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paper introduced an approach that implements an RF classifier using DPDK, leveraging only four TLS hand-shake features to detect encrypted C2 traffic in real-time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system is evaluated on publicly available datasets and achieved an accuracy higher than 99.9%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Experiments showed that the DPDK application is capable of processing at least 50Gbps and with an average packet processing latency of 5.16 </a:t>
            </a: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μs</a:t>
            </a:r>
            <a:endParaRPr lang="en-US" sz="28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CD1DA1-67EC-A526-DE99-7CACFF26A5EA}"/>
              </a:ext>
            </a:extLst>
          </p:cNvPr>
          <p:cNvSpPr/>
          <p:nvPr/>
        </p:nvSpPr>
        <p:spPr>
          <a:xfrm>
            <a:off x="11545751" y="8084711"/>
            <a:ext cx="10013445" cy="10889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7CB80CC-46E4-1A35-6883-1C11133C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5751" y="7471321"/>
            <a:ext cx="10013444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PROPOSED SYSTEM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A9BEE4A1-0C3E-8263-849D-EF706DDD8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3124" y="24536400"/>
            <a:ext cx="10022276" cy="85997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Conclusion and Lessons Learned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487C54-0815-2998-CC44-843810C65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3385" y="10896600"/>
            <a:ext cx="9582615" cy="7989280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868E0B37-897C-FB43-3A6D-ECEFFD45F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5871" y="8544762"/>
            <a:ext cx="9488854" cy="197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DPDK application filters encrypted C2 traffic destined for the host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It deploys an RF model that operates on features from the Client Hello and Server Hello packets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70205-52B9-1F1E-F335-67571FD133D7}"/>
              </a:ext>
            </a:extLst>
          </p:cNvPr>
          <p:cNvSpPr/>
          <p:nvPr/>
        </p:nvSpPr>
        <p:spPr>
          <a:xfrm>
            <a:off x="22332006" y="8084711"/>
            <a:ext cx="10013445" cy="8526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76FC30E-41E4-13F8-B9D3-308512D13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2006" y="7471321"/>
            <a:ext cx="10013444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Experimental Topology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72D99590-915F-C995-1A9D-0F935A2C3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5447" y="8544762"/>
            <a:ext cx="9488854" cy="339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topology consists of three servers connected by a switch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first server replies the TLS traces, the second server generate background traffic using </a:t>
            </a: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Pktgen</a:t>
            </a: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, and the last server runs the DPDK application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DPDK is running as a single thread with one RX queue and one TX queue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223B4E-9C6E-B6FD-B06B-8420552ACEBB}"/>
              </a:ext>
            </a:extLst>
          </p:cNvPr>
          <p:cNvSpPr/>
          <p:nvPr/>
        </p:nvSpPr>
        <p:spPr>
          <a:xfrm>
            <a:off x="11531895" y="19891990"/>
            <a:ext cx="10013445" cy="1205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02D475E3-F938-6C7D-7BD2-08D199AE3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1895" y="19278600"/>
            <a:ext cx="10013444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Implementation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EC31A0E-6E81-0A29-00B0-71B15CD5C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3596" y="20151901"/>
            <a:ext cx="9250004" cy="117908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B7929D6-59C8-5202-423E-B408C41AD3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5447" y="12019930"/>
            <a:ext cx="8964276" cy="443927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38D5491-96AA-734D-CBE3-0C449392F9A3}"/>
              </a:ext>
            </a:extLst>
          </p:cNvPr>
          <p:cNvSpPr/>
          <p:nvPr/>
        </p:nvSpPr>
        <p:spPr>
          <a:xfrm>
            <a:off x="22372209" y="17838380"/>
            <a:ext cx="10013445" cy="5875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B45E4DDA-048C-AD83-0F65-81499906C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2209" y="17224990"/>
            <a:ext cx="10013444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Datasets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8A392F2F-522B-7CF6-AD2E-875D313A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5650" y="18298431"/>
            <a:ext cx="9488854" cy="52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All datasets used to evaluate the performance of the pro-posed system are publicly available. The used datasets are:</a:t>
            </a:r>
          </a:p>
          <a:p>
            <a:pPr marL="971550" lvl="1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DoHBrw</a:t>
            </a: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: This dataset is used as a source for both benign and C2 traces. The malicious C2 traces were generated with DNS tunneling tools </a:t>
            </a:r>
          </a:p>
          <a:p>
            <a:pPr marL="971550" lvl="1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MS: This dataset is used as a source for C2 traces. It was generated using Metasploit and the Python implementation of Meterpreter</a:t>
            </a:r>
          </a:p>
          <a:p>
            <a:pPr marL="971550" lvl="1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Tranco</a:t>
            </a: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: This dataset is used as a source for benign traces. It was collected by browsing websites listed in the </a:t>
            </a: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Tranco</a:t>
            </a: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ranking generated on January 28, 2024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C76091-8548-B658-FF20-BBB12DC17331}"/>
              </a:ext>
            </a:extLst>
          </p:cNvPr>
          <p:cNvSpPr/>
          <p:nvPr/>
        </p:nvSpPr>
        <p:spPr>
          <a:xfrm>
            <a:off x="22398691" y="24997229"/>
            <a:ext cx="9999799" cy="69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C61E0C03-68C7-D961-3B27-00CBE753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9065" y="28586785"/>
            <a:ext cx="9333205" cy="339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1" i="1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Discussion: </a:t>
            </a: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selected set of features complies with JA3. JA3 is a method for fingerprinting TLS connections based on the characteristics of their handshake. It is important to note that the fingerprint of a malicious tool is related to the behavior of the tool. Changing the behavior of a malicious tool to alter its fingerprint requires redesigning the tool.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B5EB283A-420A-09A2-C1CD-873CA7650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6215" y="24231600"/>
            <a:ext cx="10022276" cy="85997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Classifier Performance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01F4054-0C0D-3A6F-B733-B3D6D740BB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27470" y="25310185"/>
            <a:ext cx="9692559" cy="3140844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8171B55-C5BA-EA10-C0E6-E9666D013A6A}"/>
              </a:ext>
            </a:extLst>
          </p:cNvPr>
          <p:cNvSpPr/>
          <p:nvPr/>
        </p:nvSpPr>
        <p:spPr>
          <a:xfrm>
            <a:off x="33169476" y="8157028"/>
            <a:ext cx="9999799" cy="16074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49" name="Rectangle 10">
            <a:extLst>
              <a:ext uri="{FF2B5EF4-FFF2-40B4-BE49-F238E27FC236}">
                <a16:creationId xmlns:a16="http://schemas.microsoft.com/office/drawing/2014/main" id="{6202EA1E-AD01-1D13-B15F-F9BC58E0E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0" y="7445822"/>
            <a:ext cx="10022276" cy="85997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Processing latency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F870F62-F6E9-6244-84A2-92C71047B8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52739" y="8913643"/>
            <a:ext cx="9363520" cy="3853068"/>
          </a:xfrm>
          <a:prstGeom prst="rect">
            <a:avLst/>
          </a:prstGeom>
        </p:spPr>
      </p:pic>
      <p:sp>
        <p:nvSpPr>
          <p:cNvPr id="54" name="TextBox 19">
            <a:extLst>
              <a:ext uri="{FF2B5EF4-FFF2-40B4-BE49-F238E27FC236}">
                <a16:creationId xmlns:a16="http://schemas.microsoft.com/office/drawing/2014/main" id="{1F615FB8-3113-0EC7-FF41-15229594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5742" y="8364732"/>
            <a:ext cx="9059658" cy="54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CDF of packet processing latency with different datasets</a:t>
            </a: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41238B59-E408-DDFD-D9E3-584759803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6210" y="12934581"/>
            <a:ext cx="9333205" cy="197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MS dataset achieved the shortest average processing time of 4.24 microseconds (</a:t>
            </a: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μs</a:t>
            </a: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DoHBrw</a:t>
            </a: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has an average packet processing time of 5.51 </a:t>
            </a: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μs</a:t>
            </a:r>
            <a:endParaRPr lang="en-US" sz="28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Tranco</a:t>
            </a: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has an average packet processing time of 5.43 </a:t>
            </a: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μs</a:t>
            </a:r>
            <a:endParaRPr lang="en-US" sz="28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35BD8-E74C-7233-2F93-316596B216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17552" y="16219530"/>
            <a:ext cx="9481145" cy="3853068"/>
          </a:xfrm>
          <a:prstGeom prst="rect">
            <a:avLst/>
          </a:prstGeom>
        </p:spPr>
      </p:pic>
      <p:sp>
        <p:nvSpPr>
          <p:cNvPr id="64" name="TextBox 19">
            <a:extLst>
              <a:ext uri="{FF2B5EF4-FFF2-40B4-BE49-F238E27FC236}">
                <a16:creationId xmlns:a16="http://schemas.microsoft.com/office/drawing/2014/main" id="{3923EEE9-4B3F-B008-BA93-C28007195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1400" y="15681689"/>
            <a:ext cx="9059658" cy="54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CDF of packet processing latency with different datasets</a:t>
            </a:r>
          </a:p>
        </p:txBody>
      </p:sp>
      <p:sp>
        <p:nvSpPr>
          <p:cNvPr id="65" name="TextBox 19">
            <a:extLst>
              <a:ext uri="{FF2B5EF4-FFF2-40B4-BE49-F238E27FC236}">
                <a16:creationId xmlns:a16="http://schemas.microsoft.com/office/drawing/2014/main" id="{4C981ADE-87CD-E8A8-CC8D-49C9CC485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7552" y="20584362"/>
            <a:ext cx="9333205" cy="339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Pktgen</a:t>
            </a: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is used to generate background traffic of rates 5Gbps, 15Gbps, 30Gbps, and 50Gbps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packet processing time increases with the increase in background traffic rate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average packet processing times for 5Gbps, 15Gbps, 30Gbps,and 50Gbps, are 3.13 </a:t>
            </a: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μs</a:t>
            </a: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, 3.98 </a:t>
            </a: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μs</a:t>
            </a: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, 4.96 </a:t>
            </a: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μs</a:t>
            </a: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, and 5.16 </a:t>
            </a:r>
            <a:r>
              <a:rPr lang="en-US" sz="28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μs</a:t>
            </a:r>
            <a:r>
              <a:rPr lang="en-US" sz="28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, respectively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ponderingpeacock|09-2018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A1244B708FF478772D9F5BE92EA81" ma:contentTypeVersion="12" ma:contentTypeDescription="Create a new document." ma:contentTypeScope="" ma:versionID="ef82babfd6a87b1b7feeea62825a313b">
  <xsd:schema xmlns:xsd="http://www.w3.org/2001/XMLSchema" xmlns:xs="http://www.w3.org/2001/XMLSchema" xmlns:p="http://schemas.microsoft.com/office/2006/metadata/properties" xmlns:ns3="0e4f2584-2fae-42b4-b977-142c5a2a3cc9" xmlns:ns4="4d62a9a3-2ad3-4c4a-963b-51ff34f52dba" targetNamespace="http://schemas.microsoft.com/office/2006/metadata/properties" ma:root="true" ma:fieldsID="a63f099aa2e7595213fa8dcb9381ecc2" ns3:_="" ns4:_="">
    <xsd:import namespace="0e4f2584-2fae-42b4-b977-142c5a2a3cc9"/>
    <xsd:import namespace="4d62a9a3-2ad3-4c4a-963b-51ff34f52d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f2584-2fae-42b4-b977-142c5a2a3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2a9a3-2ad3-4c4a-963b-51ff34f52d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E235FB-D347-497E-8BFC-EDEF0B170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f2584-2fae-42b4-b977-142c5a2a3cc9"/>
    <ds:schemaRef ds:uri="4d62a9a3-2ad3-4c4a-963b-51ff34f52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E93652-C284-4C65-9CC6-08B0F791E30E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4d62a9a3-2ad3-4c4a-963b-51ff34f52dba"/>
    <ds:schemaRef ds:uri="0e4f2584-2fae-42b4-b977-142c5a2a3cc9"/>
  </ds:schemaRefs>
</ds:datastoreItem>
</file>

<file path=customXml/itemProps3.xml><?xml version="1.0" encoding="utf-8"?>
<ds:datastoreItem xmlns:ds="http://schemas.openxmlformats.org/officeDocument/2006/customXml" ds:itemID="{5D8B9D93-2181-4C1B-BE06-E15C2576BD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9170</TotalTime>
  <Words>767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Quattrocento Sans</vt:lpstr>
      <vt:lpstr>Quattrocento</vt:lpstr>
      <vt:lpstr>Arial</vt:lpstr>
      <vt:lpstr>Times New Roman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Mazloum, Ali</cp:lastModifiedBy>
  <cp:revision>131</cp:revision>
  <cp:lastPrinted>2000-08-03T00:31:24Z</cp:lastPrinted>
  <dcterms:modified xsi:type="dcterms:W3CDTF">2025-03-03T17:48:46Z</dcterms:modified>
  <cp:category>research posters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0x010100BB5A1244B708FF478772D9F5BE92EA81</vt:lpwstr>
  </property>
</Properties>
</file>