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0"/>
  </p:notesMasterIdLst>
  <p:handoutMasterIdLst>
    <p:handoutMasterId r:id="rId11"/>
  </p:handoutMasterIdLst>
  <p:sldIdLst>
    <p:sldId id="264" r:id="rId2"/>
    <p:sldId id="353" r:id="rId3"/>
    <p:sldId id="368" r:id="rId4"/>
    <p:sldId id="354" r:id="rId5"/>
    <p:sldId id="365" r:id="rId6"/>
    <p:sldId id="364" r:id="rId7"/>
    <p:sldId id="366" r:id="rId8"/>
    <p:sldId id="37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lson, Brian D" initials="NBD" lastIdx="2" clrIdx="0">
    <p:extLst>
      <p:ext uri="{19B8F6BF-5375-455C-9EA6-DF929625EA0E}">
        <p15:presenceInfo xmlns:p15="http://schemas.microsoft.com/office/powerpoint/2012/main" userId="S::brian.nelson@capgemini.com::6adb2146-3ff4-4829-8fd4-8ad83728989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44A"/>
    <a:srgbClr val="4473C5"/>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EB9648-335A-4B59-8585-AF3AE3074288}" v="14" dt="2022-04-13T02:18:09.1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13" autoAdjust="0"/>
  </p:normalViewPr>
  <p:slideViewPr>
    <p:cSldViewPr snapToGrid="0">
      <p:cViewPr varScale="1">
        <p:scale>
          <a:sx n="82" d="100"/>
          <a:sy n="82" d="100"/>
        </p:scale>
        <p:origin x="948" y="8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Duffie, Cameron" userId="c6aa5d11-bae5-4fa5-bea5-2e413f095659" providerId="ADAL" clId="{20EB9648-335A-4B59-8585-AF3AE3074288}"/>
    <pc:docChg chg="undo custSel delSld modSld sldOrd modShowInfo">
      <pc:chgData name="McDuffie, Cameron" userId="c6aa5d11-bae5-4fa5-bea5-2e413f095659" providerId="ADAL" clId="{20EB9648-335A-4B59-8585-AF3AE3074288}" dt="2022-04-13T02:18:09.103" v="356" actId="1076"/>
      <pc:docMkLst>
        <pc:docMk/>
      </pc:docMkLst>
      <pc:sldChg chg="delSp modSp mod delAnim">
        <pc:chgData name="McDuffie, Cameron" userId="c6aa5d11-bae5-4fa5-bea5-2e413f095659" providerId="ADAL" clId="{20EB9648-335A-4B59-8585-AF3AE3074288}" dt="2022-04-12T21:19:47.955" v="312" actId="20577"/>
        <pc:sldMkLst>
          <pc:docMk/>
          <pc:sldMk cId="3387584657" sldId="264"/>
        </pc:sldMkLst>
        <pc:spChg chg="mod">
          <ac:chgData name="McDuffie, Cameron" userId="c6aa5d11-bae5-4fa5-bea5-2e413f095659" providerId="ADAL" clId="{20EB9648-335A-4B59-8585-AF3AE3074288}" dt="2022-04-12T21:19:47.955" v="312" actId="20577"/>
          <ac:spMkLst>
            <pc:docMk/>
            <pc:sldMk cId="3387584657" sldId="264"/>
            <ac:spMk id="2" creationId="{0D1F3A99-91F5-44A2-9A29-778E2BCA2F9C}"/>
          </ac:spMkLst>
        </pc:spChg>
        <pc:picChg chg="del">
          <ac:chgData name="McDuffie, Cameron" userId="c6aa5d11-bae5-4fa5-bea5-2e413f095659" providerId="ADAL" clId="{20EB9648-335A-4B59-8585-AF3AE3074288}" dt="2022-04-12T20:36:34.624" v="0" actId="478"/>
          <ac:picMkLst>
            <pc:docMk/>
            <pc:sldMk cId="3387584657" sldId="264"/>
            <ac:picMk id="4" creationId="{4F5E7BAE-9763-404D-8B00-EE9BEFC45407}"/>
          </ac:picMkLst>
        </pc:picChg>
      </pc:sldChg>
      <pc:sldChg chg="delSp mod delAnim">
        <pc:chgData name="McDuffie, Cameron" userId="c6aa5d11-bae5-4fa5-bea5-2e413f095659" providerId="ADAL" clId="{20EB9648-335A-4B59-8585-AF3AE3074288}" dt="2022-04-12T20:36:36.380" v="1" actId="478"/>
        <pc:sldMkLst>
          <pc:docMk/>
          <pc:sldMk cId="354627778" sldId="353"/>
        </pc:sldMkLst>
        <pc:picChg chg="del">
          <ac:chgData name="McDuffie, Cameron" userId="c6aa5d11-bae5-4fa5-bea5-2e413f095659" providerId="ADAL" clId="{20EB9648-335A-4B59-8585-AF3AE3074288}" dt="2022-04-12T20:36:36.380" v="1" actId="478"/>
          <ac:picMkLst>
            <pc:docMk/>
            <pc:sldMk cId="354627778" sldId="353"/>
            <ac:picMk id="5" creationId="{E16638AD-7201-41A8-B180-3DC652A2A109}"/>
          </ac:picMkLst>
        </pc:picChg>
      </pc:sldChg>
      <pc:sldChg chg="addSp delSp modSp mod delAnim">
        <pc:chgData name="McDuffie, Cameron" userId="c6aa5d11-bae5-4fa5-bea5-2e413f095659" providerId="ADAL" clId="{20EB9648-335A-4B59-8585-AF3AE3074288}" dt="2022-04-13T02:18:09.103" v="356" actId="1076"/>
        <pc:sldMkLst>
          <pc:docMk/>
          <pc:sldMk cId="733201587" sldId="354"/>
        </pc:sldMkLst>
        <pc:spChg chg="mod">
          <ac:chgData name="McDuffie, Cameron" userId="c6aa5d11-bae5-4fa5-bea5-2e413f095659" providerId="ADAL" clId="{20EB9648-335A-4B59-8585-AF3AE3074288}" dt="2022-04-12T20:50:23.223" v="16" actId="20577"/>
          <ac:spMkLst>
            <pc:docMk/>
            <pc:sldMk cId="733201587" sldId="354"/>
            <ac:spMk id="3" creationId="{4BC348B2-A502-4478-977C-9683494609FC}"/>
          </ac:spMkLst>
        </pc:spChg>
        <pc:spChg chg="add mod">
          <ac:chgData name="McDuffie, Cameron" userId="c6aa5d11-bae5-4fa5-bea5-2e413f095659" providerId="ADAL" clId="{20EB9648-335A-4B59-8585-AF3AE3074288}" dt="2022-04-12T20:50:28.510" v="18" actId="571"/>
          <ac:spMkLst>
            <pc:docMk/>
            <pc:sldMk cId="733201587" sldId="354"/>
            <ac:spMk id="10" creationId="{0F897EEA-F53A-4DE1-A381-DDBAF69FED13}"/>
          </ac:spMkLst>
        </pc:spChg>
        <pc:spChg chg="add mod">
          <ac:chgData name="McDuffie, Cameron" userId="c6aa5d11-bae5-4fa5-bea5-2e413f095659" providerId="ADAL" clId="{20EB9648-335A-4B59-8585-AF3AE3074288}" dt="2022-04-12T20:50:28.510" v="18" actId="571"/>
          <ac:spMkLst>
            <pc:docMk/>
            <pc:sldMk cId="733201587" sldId="354"/>
            <ac:spMk id="11" creationId="{8F581E78-1406-4290-A627-575009AB943C}"/>
          </ac:spMkLst>
        </pc:spChg>
        <pc:picChg chg="del">
          <ac:chgData name="McDuffie, Cameron" userId="c6aa5d11-bae5-4fa5-bea5-2e413f095659" providerId="ADAL" clId="{20EB9648-335A-4B59-8585-AF3AE3074288}" dt="2022-04-12T20:36:42.691" v="3" actId="478"/>
          <ac:picMkLst>
            <pc:docMk/>
            <pc:sldMk cId="733201587" sldId="354"/>
            <ac:picMk id="5" creationId="{3F9B896B-2BA7-4DF2-B743-C8B539553CD7}"/>
          </ac:picMkLst>
        </pc:picChg>
        <pc:picChg chg="add mod">
          <ac:chgData name="McDuffie, Cameron" userId="c6aa5d11-bae5-4fa5-bea5-2e413f095659" providerId="ADAL" clId="{20EB9648-335A-4B59-8585-AF3AE3074288}" dt="2022-04-13T02:18:07.203" v="355" actId="14100"/>
          <ac:picMkLst>
            <pc:docMk/>
            <pc:sldMk cId="733201587" sldId="354"/>
            <ac:picMk id="7" creationId="{60B9E994-26CF-474C-A1E0-2C231A6DBBEC}"/>
          </ac:picMkLst>
        </pc:picChg>
        <pc:picChg chg="add mod">
          <ac:chgData name="McDuffie, Cameron" userId="c6aa5d11-bae5-4fa5-bea5-2e413f095659" providerId="ADAL" clId="{20EB9648-335A-4B59-8585-AF3AE3074288}" dt="2022-04-13T02:18:09.103" v="356" actId="1076"/>
          <ac:picMkLst>
            <pc:docMk/>
            <pc:sldMk cId="733201587" sldId="354"/>
            <ac:picMk id="1026" creationId="{53EB44BA-6C3A-4457-90D1-29F4BEAD1D86}"/>
          </ac:picMkLst>
        </pc:picChg>
        <pc:picChg chg="del">
          <ac:chgData name="McDuffie, Cameron" userId="c6aa5d11-bae5-4fa5-bea5-2e413f095659" providerId="ADAL" clId="{20EB9648-335A-4B59-8585-AF3AE3074288}" dt="2022-04-13T02:18:02.478" v="352" actId="478"/>
          <ac:picMkLst>
            <pc:docMk/>
            <pc:sldMk cId="733201587" sldId="354"/>
            <ac:picMk id="2050" creationId="{529C48F1-7CBF-9248-B470-6E79D7360E9A}"/>
          </ac:picMkLst>
        </pc:picChg>
        <pc:picChg chg="del">
          <ac:chgData name="McDuffie, Cameron" userId="c6aa5d11-bae5-4fa5-bea5-2e413f095659" providerId="ADAL" clId="{20EB9648-335A-4B59-8585-AF3AE3074288}" dt="2022-04-12T20:51:02.877" v="20" actId="478"/>
          <ac:picMkLst>
            <pc:docMk/>
            <pc:sldMk cId="733201587" sldId="354"/>
            <ac:picMk id="2052" creationId="{03F8F324-4124-5647-93A3-538851B3DB16}"/>
          </ac:picMkLst>
        </pc:picChg>
        <pc:cxnChg chg="mod">
          <ac:chgData name="McDuffie, Cameron" userId="c6aa5d11-bae5-4fa5-bea5-2e413f095659" providerId="ADAL" clId="{20EB9648-335A-4B59-8585-AF3AE3074288}" dt="2022-04-12T20:50:33.420" v="19" actId="14100"/>
          <ac:cxnSpMkLst>
            <pc:docMk/>
            <pc:sldMk cId="733201587" sldId="354"/>
            <ac:cxnSpMk id="4" creationId="{317C6886-4E51-4FCE-9CB6-B02F2B2FB8F0}"/>
          </ac:cxnSpMkLst>
        </pc:cxnChg>
      </pc:sldChg>
      <pc:sldChg chg="addSp delSp modSp mod delAnim">
        <pc:chgData name="McDuffie, Cameron" userId="c6aa5d11-bae5-4fa5-bea5-2e413f095659" providerId="ADAL" clId="{20EB9648-335A-4B59-8585-AF3AE3074288}" dt="2022-04-12T22:43:19.559" v="334" actId="478"/>
        <pc:sldMkLst>
          <pc:docMk/>
          <pc:sldMk cId="3053079447" sldId="364"/>
        </pc:sldMkLst>
        <pc:picChg chg="del">
          <ac:chgData name="McDuffie, Cameron" userId="c6aa5d11-bae5-4fa5-bea5-2e413f095659" providerId="ADAL" clId="{20EB9648-335A-4B59-8585-AF3AE3074288}" dt="2022-04-12T20:36:44.824" v="4" actId="478"/>
          <ac:picMkLst>
            <pc:docMk/>
            <pc:sldMk cId="3053079447" sldId="364"/>
            <ac:picMk id="5" creationId="{CDE431BB-211D-4D05-38EB-7925ADFE8D2E}"/>
          </ac:picMkLst>
        </pc:picChg>
        <pc:picChg chg="del">
          <ac:chgData name="McDuffie, Cameron" userId="c6aa5d11-bae5-4fa5-bea5-2e413f095659" providerId="ADAL" clId="{20EB9648-335A-4B59-8585-AF3AE3074288}" dt="2022-04-12T20:52:35.567" v="24" actId="478"/>
          <ac:picMkLst>
            <pc:docMk/>
            <pc:sldMk cId="3053079447" sldId="364"/>
            <ac:picMk id="7" creationId="{3262DD2B-F3B7-018D-06E0-B45BA3B4B85D}"/>
          </ac:picMkLst>
        </pc:picChg>
        <pc:picChg chg="add del mod">
          <ac:chgData name="McDuffie, Cameron" userId="c6aa5d11-bae5-4fa5-bea5-2e413f095659" providerId="ADAL" clId="{20EB9648-335A-4B59-8585-AF3AE3074288}" dt="2022-04-12T21:20:40.691" v="315" actId="478"/>
          <ac:picMkLst>
            <pc:docMk/>
            <pc:sldMk cId="3053079447" sldId="364"/>
            <ac:picMk id="10" creationId="{88833E1F-0F21-4127-910A-7FBB4248149F}"/>
          </ac:picMkLst>
        </pc:picChg>
        <pc:picChg chg="add del mod">
          <ac:chgData name="McDuffie, Cameron" userId="c6aa5d11-bae5-4fa5-bea5-2e413f095659" providerId="ADAL" clId="{20EB9648-335A-4B59-8585-AF3AE3074288}" dt="2022-04-12T21:28:06.767" v="328" actId="478"/>
          <ac:picMkLst>
            <pc:docMk/>
            <pc:sldMk cId="3053079447" sldId="364"/>
            <ac:picMk id="11" creationId="{A0095B4B-9B26-4496-8D36-CCF0DFF0504C}"/>
          </ac:picMkLst>
        </pc:picChg>
        <pc:picChg chg="add del mod modCrop">
          <ac:chgData name="McDuffie, Cameron" userId="c6aa5d11-bae5-4fa5-bea5-2e413f095659" providerId="ADAL" clId="{20EB9648-335A-4B59-8585-AF3AE3074288}" dt="2022-04-12T22:43:19.559" v="334" actId="478"/>
          <ac:picMkLst>
            <pc:docMk/>
            <pc:sldMk cId="3053079447" sldId="364"/>
            <ac:picMk id="13" creationId="{FEE88261-3A3E-4E2C-9A3B-A5286EF824B5}"/>
          </ac:picMkLst>
        </pc:picChg>
      </pc:sldChg>
      <pc:sldChg chg="addSp delSp modSp mod ord delAnim">
        <pc:chgData name="McDuffie, Cameron" userId="c6aa5d11-bae5-4fa5-bea5-2e413f095659" providerId="ADAL" clId="{20EB9648-335A-4B59-8585-AF3AE3074288}" dt="2022-04-12T21:21:36.860" v="321"/>
        <pc:sldMkLst>
          <pc:docMk/>
          <pc:sldMk cId="3093219239" sldId="365"/>
        </pc:sldMkLst>
        <pc:spChg chg="mod">
          <ac:chgData name="McDuffie, Cameron" userId="c6aa5d11-bae5-4fa5-bea5-2e413f095659" providerId="ADAL" clId="{20EB9648-335A-4B59-8585-AF3AE3074288}" dt="2022-04-12T21:03:05.650" v="52" actId="20577"/>
          <ac:spMkLst>
            <pc:docMk/>
            <pc:sldMk cId="3093219239" sldId="365"/>
            <ac:spMk id="5" creationId="{4AD5E322-5B2D-4BD7-9934-4B5077BF11A8}"/>
          </ac:spMkLst>
        </pc:spChg>
        <pc:picChg chg="del">
          <ac:chgData name="McDuffie, Cameron" userId="c6aa5d11-bae5-4fa5-bea5-2e413f095659" providerId="ADAL" clId="{20EB9648-335A-4B59-8585-AF3AE3074288}" dt="2022-04-12T20:36:46.767" v="5" actId="478"/>
          <ac:picMkLst>
            <pc:docMk/>
            <pc:sldMk cId="3093219239" sldId="365"/>
            <ac:picMk id="7" creationId="{D3DBE32A-D781-4382-BEC2-521077BC2417}"/>
          </ac:picMkLst>
        </pc:picChg>
        <pc:picChg chg="del mod">
          <ac:chgData name="McDuffie, Cameron" userId="c6aa5d11-bae5-4fa5-bea5-2e413f095659" providerId="ADAL" clId="{20EB9648-335A-4B59-8585-AF3AE3074288}" dt="2022-04-12T21:01:26.367" v="30" actId="478"/>
          <ac:picMkLst>
            <pc:docMk/>
            <pc:sldMk cId="3093219239" sldId="365"/>
            <ac:picMk id="10" creationId="{3843277D-E8A5-45DA-A7E2-973F0737311E}"/>
          </ac:picMkLst>
        </pc:picChg>
        <pc:picChg chg="add mod">
          <ac:chgData name="McDuffie, Cameron" userId="c6aa5d11-bae5-4fa5-bea5-2e413f095659" providerId="ADAL" clId="{20EB9648-335A-4B59-8585-AF3AE3074288}" dt="2022-04-12T21:01:31.712" v="34" actId="1076"/>
          <ac:picMkLst>
            <pc:docMk/>
            <pc:sldMk cId="3093219239" sldId="365"/>
            <ac:picMk id="2050" creationId="{C3509EC2-2BED-4527-BA30-BB03B0DB7D58}"/>
          </ac:picMkLst>
        </pc:picChg>
      </pc:sldChg>
      <pc:sldChg chg="addSp delSp modSp mod delAnim">
        <pc:chgData name="McDuffie, Cameron" userId="c6aa5d11-bae5-4fa5-bea5-2e413f095659" providerId="ADAL" clId="{20EB9648-335A-4B59-8585-AF3AE3074288}" dt="2022-04-13T02:16:58.568" v="350" actId="1076"/>
        <pc:sldMkLst>
          <pc:docMk/>
          <pc:sldMk cId="498679760" sldId="366"/>
        </pc:sldMkLst>
        <pc:picChg chg="del">
          <ac:chgData name="McDuffie, Cameron" userId="c6aa5d11-bae5-4fa5-bea5-2e413f095659" providerId="ADAL" clId="{20EB9648-335A-4B59-8585-AF3AE3074288}" dt="2022-04-12T20:36:49.165" v="6" actId="478"/>
          <ac:picMkLst>
            <pc:docMk/>
            <pc:sldMk cId="498679760" sldId="366"/>
            <ac:picMk id="3" creationId="{6736B746-C822-E722-71F7-99CB87898A89}"/>
          </ac:picMkLst>
        </pc:picChg>
        <pc:picChg chg="add del">
          <ac:chgData name="McDuffie, Cameron" userId="c6aa5d11-bae5-4fa5-bea5-2e413f095659" providerId="ADAL" clId="{20EB9648-335A-4B59-8585-AF3AE3074288}" dt="2022-04-13T00:13:30.722" v="336" actId="478"/>
          <ac:picMkLst>
            <pc:docMk/>
            <pc:sldMk cId="498679760" sldId="366"/>
            <ac:picMk id="5" creationId="{C8D706E5-DC7C-4336-A9F3-AC17EC274C73}"/>
          </ac:picMkLst>
        </pc:picChg>
        <pc:picChg chg="del">
          <ac:chgData name="McDuffie, Cameron" userId="c6aa5d11-bae5-4fa5-bea5-2e413f095659" providerId="ADAL" clId="{20EB9648-335A-4B59-8585-AF3AE3074288}" dt="2022-04-12T21:20:52.224" v="319" actId="478"/>
          <ac:picMkLst>
            <pc:docMk/>
            <pc:sldMk cId="498679760" sldId="366"/>
            <ac:picMk id="7" creationId="{DDD643F3-F1B1-C905-8256-096DA1CE7409}"/>
          </ac:picMkLst>
        </pc:picChg>
        <pc:picChg chg="add del mod">
          <ac:chgData name="McDuffie, Cameron" userId="c6aa5d11-bae5-4fa5-bea5-2e413f095659" providerId="ADAL" clId="{20EB9648-335A-4B59-8585-AF3AE3074288}" dt="2022-04-13T00:13:57.238" v="343" actId="478"/>
          <ac:picMkLst>
            <pc:docMk/>
            <pc:sldMk cId="498679760" sldId="366"/>
            <ac:picMk id="8" creationId="{AD7C8C2A-53BD-41B1-98E4-AD95B92B5769}"/>
          </ac:picMkLst>
        </pc:picChg>
        <pc:picChg chg="mod">
          <ac:chgData name="McDuffie, Cameron" userId="c6aa5d11-bae5-4fa5-bea5-2e413f095659" providerId="ADAL" clId="{20EB9648-335A-4B59-8585-AF3AE3074288}" dt="2022-04-13T02:16:52.431" v="348" actId="1076"/>
          <ac:picMkLst>
            <pc:docMk/>
            <pc:sldMk cId="498679760" sldId="366"/>
            <ac:picMk id="10" creationId="{8DA90E8D-48C2-4AAC-9322-A25A6007DEC9}"/>
          </ac:picMkLst>
        </pc:picChg>
        <pc:picChg chg="add mod modCrop">
          <ac:chgData name="McDuffie, Cameron" userId="c6aa5d11-bae5-4fa5-bea5-2e413f095659" providerId="ADAL" clId="{20EB9648-335A-4B59-8585-AF3AE3074288}" dt="2022-04-13T02:16:58.568" v="350" actId="1076"/>
          <ac:picMkLst>
            <pc:docMk/>
            <pc:sldMk cId="498679760" sldId="366"/>
            <ac:picMk id="13" creationId="{C86C04ED-6B43-4C58-9FA8-A207E290A0C9}"/>
          </ac:picMkLst>
        </pc:picChg>
      </pc:sldChg>
      <pc:sldChg chg="del">
        <pc:chgData name="McDuffie, Cameron" userId="c6aa5d11-bae5-4fa5-bea5-2e413f095659" providerId="ADAL" clId="{20EB9648-335A-4B59-8585-AF3AE3074288}" dt="2022-04-12T21:18:35.563" v="302" actId="47"/>
        <pc:sldMkLst>
          <pc:docMk/>
          <pc:sldMk cId="3015800215" sldId="367"/>
        </pc:sldMkLst>
      </pc:sldChg>
      <pc:sldChg chg="delSp mod delAnim">
        <pc:chgData name="McDuffie, Cameron" userId="c6aa5d11-bae5-4fa5-bea5-2e413f095659" providerId="ADAL" clId="{20EB9648-335A-4B59-8585-AF3AE3074288}" dt="2022-04-12T20:36:38.840" v="2" actId="478"/>
        <pc:sldMkLst>
          <pc:docMk/>
          <pc:sldMk cId="1364550437" sldId="368"/>
        </pc:sldMkLst>
        <pc:picChg chg="del">
          <ac:chgData name="McDuffie, Cameron" userId="c6aa5d11-bae5-4fa5-bea5-2e413f095659" providerId="ADAL" clId="{20EB9648-335A-4B59-8585-AF3AE3074288}" dt="2022-04-12T20:36:38.840" v="2" actId="478"/>
          <ac:picMkLst>
            <pc:docMk/>
            <pc:sldMk cId="1364550437" sldId="368"/>
            <ac:picMk id="5" creationId="{C8AA9B31-5B24-688F-E781-1404994A3234}"/>
          </ac:picMkLst>
        </pc:picChg>
      </pc:sldChg>
      <pc:sldChg chg="delSp modSp mod delAnim modNotesTx">
        <pc:chgData name="McDuffie, Cameron" userId="c6aa5d11-bae5-4fa5-bea5-2e413f095659" providerId="ADAL" clId="{20EB9648-335A-4B59-8585-AF3AE3074288}" dt="2022-04-12T21:18:43.268" v="304" actId="20577"/>
        <pc:sldMkLst>
          <pc:docMk/>
          <pc:sldMk cId="768494163" sldId="370"/>
        </pc:sldMkLst>
        <pc:spChg chg="mod">
          <ac:chgData name="McDuffie, Cameron" userId="c6aa5d11-bae5-4fa5-bea5-2e413f095659" providerId="ADAL" clId="{20EB9648-335A-4B59-8585-AF3AE3074288}" dt="2022-04-12T21:18:43.268" v="304" actId="20577"/>
          <ac:spMkLst>
            <pc:docMk/>
            <pc:sldMk cId="768494163" sldId="370"/>
            <ac:spMk id="2" creationId="{C9E7A209-383F-4C01-82CC-D2F99971FC58}"/>
          </ac:spMkLst>
        </pc:spChg>
        <pc:spChg chg="mod">
          <ac:chgData name="McDuffie, Cameron" userId="c6aa5d11-bae5-4fa5-bea5-2e413f095659" providerId="ADAL" clId="{20EB9648-335A-4B59-8585-AF3AE3074288}" dt="2022-04-12T21:17:53.015" v="274" actId="20577"/>
          <ac:spMkLst>
            <pc:docMk/>
            <pc:sldMk cId="768494163" sldId="370"/>
            <ac:spMk id="11" creationId="{00504172-3B22-459F-8A8C-B4868D67C019}"/>
          </ac:spMkLst>
        </pc:spChg>
        <pc:picChg chg="del">
          <ac:chgData name="McDuffie, Cameron" userId="c6aa5d11-bae5-4fa5-bea5-2e413f095659" providerId="ADAL" clId="{20EB9648-335A-4B59-8585-AF3AE3074288}" dt="2022-04-12T20:36:50.829" v="7" actId="478"/>
          <ac:picMkLst>
            <pc:docMk/>
            <pc:sldMk cId="768494163" sldId="370"/>
            <ac:picMk id="3" creationId="{091AA6EA-1570-4B24-A900-C822501E2044}"/>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B583E93-7F06-4FD5-ADA4-45262C62739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7925901-863E-43FB-9F23-CCCDED5D22E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7467944-E7CD-4CBF-B52C-CFDA3DC45EC0}" type="datetimeFigureOut">
              <a:rPr lang="en-US" smtClean="0"/>
              <a:t>4/12/2022</a:t>
            </a:fld>
            <a:endParaRPr lang="en-US"/>
          </a:p>
        </p:txBody>
      </p:sp>
      <p:sp>
        <p:nvSpPr>
          <p:cNvPr id="4" name="Footer Placeholder 3">
            <a:extLst>
              <a:ext uri="{FF2B5EF4-FFF2-40B4-BE49-F238E27FC236}">
                <a16:creationId xmlns:a16="http://schemas.microsoft.com/office/drawing/2014/main" id="{623A2B97-BDDF-466E-9AE1-031669AAB6F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F9AFE7E-F29A-4A0A-827D-3961508E424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5D6D75D-FDCD-4C30-A01B-6DBB2744A6E9}" type="slidenum">
              <a:rPr lang="en-US" smtClean="0"/>
              <a:t>‹#›</a:t>
            </a:fld>
            <a:endParaRPr lang="en-US"/>
          </a:p>
        </p:txBody>
      </p:sp>
    </p:spTree>
    <p:extLst>
      <p:ext uri="{BB962C8B-B14F-4D97-AF65-F5344CB8AC3E}">
        <p14:creationId xmlns:p14="http://schemas.microsoft.com/office/powerpoint/2010/main" val="4045409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90682D-FD54-284A-B7C8-2FCD4798133C}" type="datetimeFigureOut">
              <a:rPr lang="en-US" smtClean="0"/>
              <a:t>4/12/2022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AF9C84-074E-E141-A3FD-46DE87E4CC01}" type="slidenum">
              <a:rPr lang="en-US" smtClean="0"/>
              <a:t>‹#›</a:t>
            </a:fld>
            <a:endParaRPr lang="en-US"/>
          </a:p>
        </p:txBody>
      </p:sp>
    </p:spTree>
    <p:extLst>
      <p:ext uri="{BB962C8B-B14F-4D97-AF65-F5344CB8AC3E}">
        <p14:creationId xmlns:p14="http://schemas.microsoft.com/office/powerpoint/2010/main" val="1391383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agenda of our presentation, we will cover the purpose of this project, introduce the topic, describe our goal, provide background information and explain our solution. Finally, we will conclude with a demonstration.</a:t>
            </a:r>
          </a:p>
        </p:txBody>
      </p:sp>
      <p:sp>
        <p:nvSpPr>
          <p:cNvPr id="4" name="Slide Number Placeholder 3"/>
          <p:cNvSpPr>
            <a:spLocks noGrp="1"/>
          </p:cNvSpPr>
          <p:nvPr>
            <p:ph type="sldNum" sz="quarter" idx="5"/>
          </p:nvPr>
        </p:nvSpPr>
        <p:spPr/>
        <p:txBody>
          <a:bodyPr/>
          <a:lstStyle/>
          <a:p>
            <a:fld id="{8CAF9C84-074E-E141-A3FD-46DE87E4CC01}" type="slidenum">
              <a:rPr lang="en-US" smtClean="0"/>
              <a:t>2</a:t>
            </a:fld>
            <a:endParaRPr lang="en-US"/>
          </a:p>
        </p:txBody>
      </p:sp>
    </p:spTree>
    <p:extLst>
      <p:ext uri="{BB962C8B-B14F-4D97-AF65-F5344CB8AC3E}">
        <p14:creationId xmlns:p14="http://schemas.microsoft.com/office/powerpoint/2010/main" val="3979919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goal of this project was to implement a packet filter on a programmable switch, using the P4 language. The packet filter enables the administrator of the network to block packets based on physical ingress and/or egress interfaces, IP source or destination address, protocol type in IP datagram field, and TCP or UDP source and destination port. </a:t>
            </a:r>
          </a:p>
          <a:p>
            <a:endParaRPr lang="en-US">
              <a:ea typeface="Calibri"/>
              <a:cs typeface="Calibri"/>
            </a:endParaRPr>
          </a:p>
        </p:txBody>
      </p:sp>
      <p:sp>
        <p:nvSpPr>
          <p:cNvPr id="4" name="Slide Number Placeholder 3"/>
          <p:cNvSpPr>
            <a:spLocks noGrp="1"/>
          </p:cNvSpPr>
          <p:nvPr>
            <p:ph type="sldNum" sz="quarter" idx="5"/>
          </p:nvPr>
        </p:nvSpPr>
        <p:spPr/>
        <p:txBody>
          <a:bodyPr/>
          <a:lstStyle/>
          <a:p>
            <a:fld id="{8CAF9C84-074E-E141-A3FD-46DE87E4CC01}" type="slidenum">
              <a:rPr lang="en-US" smtClean="0"/>
              <a:t>3</a:t>
            </a:fld>
            <a:endParaRPr lang="en-US"/>
          </a:p>
        </p:txBody>
      </p:sp>
    </p:spTree>
    <p:extLst>
      <p:ext uri="{BB962C8B-B14F-4D97-AF65-F5344CB8AC3E}">
        <p14:creationId xmlns:p14="http://schemas.microsoft.com/office/powerpoint/2010/main" val="2104657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were a lot of prerequisites to complete before tackling the subject of our project. To begin with, an intermediate concept of networking had to be established. We had to understand the structure of ethernet frames and IP packets in detail, as we used fields from these to code the filtering decisions. The biggest learning curve of this project was learning the language known as P4. This is a language that allows the writer to tell network devices what to do. In short, instead of a manufacturer hard coding a processor in a mass-produced switch, we are coding a programmable switch of our own. We then had to create a topology to test our filtering decisions with. Finally, we had to establish the specific commands to execute at runtime in order to test our code. These concepts will be explained in more detail later.</a:t>
            </a:r>
          </a:p>
        </p:txBody>
      </p:sp>
      <p:sp>
        <p:nvSpPr>
          <p:cNvPr id="4" name="Slide Number Placeholder 3"/>
          <p:cNvSpPr>
            <a:spLocks noGrp="1"/>
          </p:cNvSpPr>
          <p:nvPr>
            <p:ph type="sldNum" sz="quarter" idx="5"/>
          </p:nvPr>
        </p:nvSpPr>
        <p:spPr/>
        <p:txBody>
          <a:bodyPr/>
          <a:lstStyle/>
          <a:p>
            <a:fld id="{8CAF9C84-074E-E141-A3FD-46DE87E4CC01}" type="slidenum">
              <a:rPr lang="en-US" smtClean="0"/>
              <a:t>4</a:t>
            </a:fld>
            <a:endParaRPr lang="en-US"/>
          </a:p>
        </p:txBody>
      </p:sp>
    </p:spTree>
    <p:extLst>
      <p:ext uri="{BB962C8B-B14F-4D97-AF65-F5344CB8AC3E}">
        <p14:creationId xmlns:p14="http://schemas.microsoft.com/office/powerpoint/2010/main" val="2818647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networking, traditional switches have predetermined instruction sets from the factory. This is an efficient way to mass produce networking devices but doesn’t give the user full control over everything. BMV2 switches are open source, allowing the user to have full control over every aspect of the switch- everything from arrival to departure.</a:t>
            </a:r>
          </a:p>
        </p:txBody>
      </p:sp>
      <p:sp>
        <p:nvSpPr>
          <p:cNvPr id="4" name="Slide Number Placeholder 3"/>
          <p:cNvSpPr>
            <a:spLocks noGrp="1"/>
          </p:cNvSpPr>
          <p:nvPr>
            <p:ph type="sldNum" sz="quarter" idx="5"/>
          </p:nvPr>
        </p:nvSpPr>
        <p:spPr/>
        <p:txBody>
          <a:bodyPr/>
          <a:lstStyle/>
          <a:p>
            <a:fld id="{8CAF9C84-074E-E141-A3FD-46DE87E4CC01}" type="slidenum">
              <a:rPr lang="en-US" smtClean="0"/>
              <a:t>5</a:t>
            </a:fld>
            <a:endParaRPr lang="en-US"/>
          </a:p>
        </p:txBody>
      </p:sp>
    </p:spTree>
    <p:extLst>
      <p:ext uri="{BB962C8B-B14F-4D97-AF65-F5344CB8AC3E}">
        <p14:creationId xmlns:p14="http://schemas.microsoft.com/office/powerpoint/2010/main" val="147691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 </a:t>
            </a:r>
            <a:r>
              <a:rPr lang="en-US"/>
              <a:t>To complete this project, we studied a series of labs that helped us gain a better understanding of P4 programming. Through these simulations, we learned how to program, compile, and run a P4 program on a software switch and also how to block or forward packets based on certain criteria . In this project, we were focused on blocking TCP, UDP, and ICMP by filtering by protocol.</a:t>
            </a:r>
          </a:p>
        </p:txBody>
      </p:sp>
      <p:sp>
        <p:nvSpPr>
          <p:cNvPr id="4" name="Slide Number Placeholder 3"/>
          <p:cNvSpPr>
            <a:spLocks noGrp="1"/>
          </p:cNvSpPr>
          <p:nvPr>
            <p:ph type="sldNum" sz="quarter" idx="5"/>
          </p:nvPr>
        </p:nvSpPr>
        <p:spPr/>
        <p:txBody>
          <a:bodyPr/>
          <a:lstStyle/>
          <a:p>
            <a:fld id="{8CAF9C84-074E-E141-A3FD-46DE87E4CC01}" type="slidenum">
              <a:rPr lang="en-US" smtClean="0"/>
              <a:t>6</a:t>
            </a:fld>
            <a:endParaRPr lang="en-US"/>
          </a:p>
        </p:txBody>
      </p:sp>
    </p:spTree>
    <p:extLst>
      <p:ext uri="{BB962C8B-B14F-4D97-AF65-F5344CB8AC3E}">
        <p14:creationId xmlns:p14="http://schemas.microsoft.com/office/powerpoint/2010/main" val="325058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first step in our project was to program the switch using P4.  </a:t>
            </a:r>
          </a:p>
          <a:p>
            <a:br>
              <a:rPr lang="en-US"/>
            </a:br>
            <a:endParaRPr lang="en-US"/>
          </a:p>
          <a:p>
            <a:r>
              <a:rPr lang="en-US"/>
              <a:t>To do so, we defined the packet headers’ and directed how the switch should process those headers. By doing this, we are defining the pipeline sequence according to the V1Model architecture.  </a:t>
            </a:r>
            <a:endParaRPr lang="en-US">
              <a:cs typeface="Calibri" panose="020F0502020204030204"/>
            </a:endParaRPr>
          </a:p>
          <a:p>
            <a:br>
              <a:rPr lang="en-US"/>
            </a:br>
            <a:endParaRPr lang="en-US"/>
          </a:p>
          <a:p>
            <a:r>
              <a:rPr lang="en-US"/>
              <a:t>We then defined the drop and forward actions that would execute depending on the criteria of the packet.  </a:t>
            </a:r>
            <a:endParaRPr lang="en-US">
              <a:cs typeface="Calibri" panose="020F0502020204030204"/>
            </a:endParaRPr>
          </a:p>
          <a:p>
            <a:br>
              <a:rPr lang="en-US"/>
            </a:br>
            <a:endParaRPr lang="en-US"/>
          </a:p>
          <a:p>
            <a:r>
              <a:rPr lang="en-US"/>
              <a:t>The drop action causes the packet to be dropped at the end of the ingress processing. The forward action accepts the port and the destination MAC address as input. This parameter is inserted by the control plane and updated in the packet during the ingress processing. After that, we coded the parser which de-encapsulates the headers, converting the original packet into a parsed representation of the packet. Then we verified the checksum. Afterwards, we specified the ingress block and the egress block, and we recomputed the checksum. Finally, we specified the </a:t>
            </a:r>
            <a:r>
              <a:rPr lang="en-US" err="1"/>
              <a:t>deparser</a:t>
            </a:r>
            <a:r>
              <a:rPr lang="en-US"/>
              <a:t>. Next, we compiled the program and pushed it to the switch. </a:t>
            </a:r>
            <a:endParaRPr lang="en-US">
              <a:cs typeface="Calibri"/>
            </a:endParaRPr>
          </a:p>
          <a:p>
            <a:br>
              <a:rPr lang="en-US"/>
            </a:br>
            <a:endParaRPr lang="en-US"/>
          </a:p>
          <a:p>
            <a:r>
              <a:rPr lang="en-US"/>
              <a:t>The next step was to configure the switch by starting the switch daemon and mapping the logical interfaces to Linux interfaces. We then loaded the rules to the switch and initiated the nano log client to display the switch logs. While in the CLI, we used various runtime commands for different filtering decisions. Then we made the terminals listen for incoming packets and sent packets from other hosts. Finally, to verify that we were blocking the specified packets, we used Wireshark. </a:t>
            </a:r>
            <a:endParaRPr lang="en-US">
              <a:cs typeface="Calibri" panose="020F0502020204030204"/>
            </a:endParaRPr>
          </a:p>
          <a:p>
            <a:endParaRPr lang="en-US">
              <a:cs typeface="Calibri" panose="020F0502020204030204"/>
            </a:endParaRPr>
          </a:p>
        </p:txBody>
      </p:sp>
      <p:sp>
        <p:nvSpPr>
          <p:cNvPr id="4" name="Slide Number Placeholder 3"/>
          <p:cNvSpPr>
            <a:spLocks noGrp="1"/>
          </p:cNvSpPr>
          <p:nvPr>
            <p:ph type="sldNum" sz="quarter" idx="5"/>
          </p:nvPr>
        </p:nvSpPr>
        <p:spPr/>
        <p:txBody>
          <a:bodyPr/>
          <a:lstStyle/>
          <a:p>
            <a:fld id="{8CAF9C84-074E-E141-A3FD-46DE87E4CC01}" type="slidenum">
              <a:rPr lang="en-US" smtClean="0"/>
              <a:t>7</a:t>
            </a:fld>
            <a:endParaRPr lang="en-US"/>
          </a:p>
        </p:txBody>
      </p:sp>
    </p:spTree>
    <p:extLst>
      <p:ext uri="{BB962C8B-B14F-4D97-AF65-F5344CB8AC3E}">
        <p14:creationId xmlns:p14="http://schemas.microsoft.com/office/powerpoint/2010/main" val="3284592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solution has been proven to work. We can filter packets based on the rules populated from the control plane. Not only does our solution work, but it is written to allow expansion for other datagram protocols and can utilize runtime commands to change filtering decisions at the click of a button. Now why does this project matter? We learned exactly how a switch handles packets, from the header to the payload. Learning how to implement simple filtering decisions is the foundation for creating real world solutions. Concepts such as TCP congestion control or devices such as NGFWs can be achieved with software defined networking. These goals are possible topics for future research and would greatly benefit the networking industry, effectively creating benefits for businesses that implement this technology.</a:t>
            </a:r>
          </a:p>
        </p:txBody>
      </p:sp>
      <p:sp>
        <p:nvSpPr>
          <p:cNvPr id="4" name="Slide Number Placeholder 3"/>
          <p:cNvSpPr>
            <a:spLocks noGrp="1"/>
          </p:cNvSpPr>
          <p:nvPr>
            <p:ph type="sldNum" sz="quarter" idx="5"/>
          </p:nvPr>
        </p:nvSpPr>
        <p:spPr/>
        <p:txBody>
          <a:bodyPr/>
          <a:lstStyle/>
          <a:p>
            <a:fld id="{8CAF9C84-074E-E141-A3FD-46DE87E4CC01}" type="slidenum">
              <a:rPr lang="en-US" smtClean="0"/>
              <a:t>8</a:t>
            </a:fld>
            <a:endParaRPr lang="en-US"/>
          </a:p>
        </p:txBody>
      </p:sp>
    </p:spTree>
    <p:extLst>
      <p:ext uri="{BB962C8B-B14F-4D97-AF65-F5344CB8AC3E}">
        <p14:creationId xmlns:p14="http://schemas.microsoft.com/office/powerpoint/2010/main" val="3208980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7550" y="1"/>
            <a:ext cx="10984850" cy="888999"/>
          </a:xfrm>
        </p:spPr>
        <p:txBody>
          <a:bodyPr>
            <a:normAutofit/>
          </a:bodyPr>
          <a:lstStyle>
            <a:lvl1pPr algn="l">
              <a:defRPr sz="3800">
                <a:latin typeface="Arial" panose="020B0604020202020204" pitchFamily="34" charset="0"/>
                <a:cs typeface="Arial" panose="020B0604020202020204" pitchFamily="34" charset="0"/>
              </a:defRPr>
            </a:lvl1pPr>
          </a:lstStyle>
          <a:p>
            <a:r>
              <a:rPr lang="en-US"/>
              <a:t>Click to edit Master title style</a:t>
            </a:r>
          </a:p>
        </p:txBody>
      </p:sp>
      <p:sp>
        <p:nvSpPr>
          <p:cNvPr id="7" name="Rectangle 6"/>
          <p:cNvSpPr/>
          <p:nvPr userDrawn="1"/>
        </p:nvSpPr>
        <p:spPr>
          <a:xfrm>
            <a:off x="839972" y="1435395"/>
            <a:ext cx="10558130" cy="3296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597550" y="1028700"/>
            <a:ext cx="10984850" cy="4800599"/>
          </a:xfrm>
        </p:spPr>
        <p:txBody>
          <a:bodyPr/>
          <a:lstStyle>
            <a:lvl1pPr algn="just">
              <a:lnSpc>
                <a:spcPct val="100000"/>
              </a:lnSpc>
              <a:spcBef>
                <a:spcPts val="300"/>
              </a:spcBef>
              <a:spcAft>
                <a:spcPts val="300"/>
              </a:spcAft>
              <a:defRPr sz="2200">
                <a:latin typeface="Arial" panose="020B0604020202020204" pitchFamily="34" charset="0"/>
                <a:cs typeface="Arial" panose="020B0604020202020204" pitchFamily="34" charset="0"/>
              </a:defRPr>
            </a:lvl1pPr>
            <a:lvl2pPr algn="just">
              <a:spcAft>
                <a:spcPts val="200"/>
              </a:spcAft>
              <a:defRPr sz="1800">
                <a:latin typeface="Arial" panose="020B0604020202020204" pitchFamily="34" charset="0"/>
                <a:cs typeface="Arial" panose="020B0604020202020204" pitchFamily="34" charset="0"/>
              </a:defRPr>
            </a:lvl2pPr>
            <a:lvl3pPr algn="just">
              <a:spcAft>
                <a:spcPts val="200"/>
              </a:spcAft>
              <a:defRPr/>
            </a:lvl3pPr>
            <a:lvl4pPr algn="just">
              <a:spcAft>
                <a:spcPts val="200"/>
              </a:spcAft>
              <a:defRPr sz="1200">
                <a:latin typeface="Arial" panose="020B0604020202020204" pitchFamily="34" charset="0"/>
                <a:cs typeface="Arial" panose="020B0604020202020204" pitchFamily="34" charset="0"/>
              </a:defRPr>
            </a:lvl4pPr>
            <a:lvl5pPr algn="just">
              <a:spcAft>
                <a:spcPts val="200"/>
              </a:spcAft>
              <a:defRPr sz="1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4A268889-C088-4D9F-A378-39E724A36B87}"/>
              </a:ext>
            </a:extLst>
          </p:cNvPr>
          <p:cNvSpPr>
            <a:spLocks noGrp="1"/>
          </p:cNvSpPr>
          <p:nvPr>
            <p:ph type="ftr" sz="quarter" idx="11"/>
          </p:nvPr>
        </p:nvSpPr>
        <p:spPr>
          <a:xfrm>
            <a:off x="175491" y="6459784"/>
            <a:ext cx="2881745" cy="365125"/>
          </a:xfrm>
          <a:prstGeom prst="rect">
            <a:avLst/>
          </a:prstGeom>
        </p:spPr>
        <p:txBody>
          <a:bodyPr/>
          <a:lstStyle>
            <a:lvl1pPr algn="l">
              <a:defRPr/>
            </a:lvl1pPr>
          </a:lstStyle>
          <a:p>
            <a:endParaRPr lang="en-US"/>
          </a:p>
        </p:txBody>
      </p:sp>
      <p:sp>
        <p:nvSpPr>
          <p:cNvPr id="10" name="Slide Number Placeholder 5">
            <a:extLst>
              <a:ext uri="{FF2B5EF4-FFF2-40B4-BE49-F238E27FC236}">
                <a16:creationId xmlns:a16="http://schemas.microsoft.com/office/drawing/2014/main" id="{6564972F-81E4-47C1-8110-0800DB019655}"/>
              </a:ext>
            </a:extLst>
          </p:cNvPr>
          <p:cNvSpPr>
            <a:spLocks noGrp="1"/>
          </p:cNvSpPr>
          <p:nvPr>
            <p:ph type="sldNum" sz="quarter" idx="12"/>
          </p:nvPr>
        </p:nvSpPr>
        <p:spPr>
          <a:xfrm>
            <a:off x="10704484" y="6459783"/>
            <a:ext cx="1312025" cy="365125"/>
          </a:xfrm>
        </p:spPr>
        <p:txBody>
          <a:bodyPr/>
          <a:lstStyle/>
          <a:p>
            <a:fld id="{38C60F48-EAB5-A54D-B834-7AA360F30939}" type="slidenum">
              <a:rPr lang="en-US" smtClean="0"/>
              <a:t>‹#›</a:t>
            </a:fld>
            <a:endParaRPr lang="en-US"/>
          </a:p>
        </p:txBody>
      </p:sp>
    </p:spTree>
    <p:extLst>
      <p:ext uri="{BB962C8B-B14F-4D97-AF65-F5344CB8AC3E}">
        <p14:creationId xmlns:p14="http://schemas.microsoft.com/office/powerpoint/2010/main" val="195791053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212436" y="6459785"/>
            <a:ext cx="2927928" cy="365125"/>
          </a:xfrm>
          <a:prstGeom prst="rect">
            <a:avLst/>
          </a:prstGeom>
        </p:spPr>
        <p:txBody>
          <a:bodyPr vert="horz" lIns="91440" tIns="45720" rIns="91440" bIns="45720" rtlCol="0" anchor="ctr"/>
          <a:lstStyle>
            <a:lvl1pPr algn="l">
              <a:defRPr sz="900" cap="none" baseline="0">
                <a:solidFill>
                  <a:srgbClr val="FFFFFF"/>
                </a:solidFill>
              </a:defRPr>
            </a:lvl1pPr>
          </a:lstStyle>
          <a:p>
            <a:endParaRPr lang="en-US"/>
          </a:p>
        </p:txBody>
      </p:sp>
      <p:sp>
        <p:nvSpPr>
          <p:cNvPr id="6" name="Slide Number Placeholder 5"/>
          <p:cNvSpPr>
            <a:spLocks noGrp="1"/>
          </p:cNvSpPr>
          <p:nvPr>
            <p:ph type="sldNum" sz="quarter" idx="4"/>
          </p:nvPr>
        </p:nvSpPr>
        <p:spPr>
          <a:xfrm>
            <a:off x="10667539"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8C60F48-EAB5-A54D-B834-7AA360F30939}" type="slidenum">
              <a:rPr lang="en-US" smtClean="0"/>
              <a:t>‹#›</a:t>
            </a:fld>
            <a:endParaRPr lang="en-US"/>
          </a:p>
        </p:txBody>
      </p:sp>
      <p:cxnSp>
        <p:nvCxnSpPr>
          <p:cNvPr id="10" name="Straight Connector 9"/>
          <p:cNvCxnSpPr>
            <a:cxnSpLocks/>
          </p:cNvCxnSpPr>
          <p:nvPr/>
        </p:nvCxnSpPr>
        <p:spPr>
          <a:xfrm>
            <a:off x="1097280" y="1737845"/>
            <a:ext cx="1006321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8569"/>
      </p:ext>
    </p:extLst>
  </p:cSld>
  <p:clrMap bg1="lt1" tx1="dk1" bg2="lt2" tx2="dk2" accent1="accent1" accent2="accent2" accent3="accent3" accent4="accent4" accent5="accent5" accent6="accent6" hlink="hlink" folHlink="folHlink"/>
  <p:sldLayoutIdLst>
    <p:sldLayoutId id="2147483674" r:id="rId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CB6F61B-8E09-4038-BC83-0CC5D32873CA}"/>
              </a:ext>
            </a:extLst>
          </p:cNvPr>
          <p:cNvSpPr>
            <a:spLocks noGrp="1"/>
          </p:cNvSpPr>
          <p:nvPr>
            <p:ph type="sldNum" sz="quarter" idx="12"/>
          </p:nvPr>
        </p:nvSpPr>
        <p:spPr/>
        <p:txBody>
          <a:bodyPr/>
          <a:lstStyle/>
          <a:p>
            <a:fld id="{38C60F48-EAB5-A54D-B834-7AA360F30939}" type="slidenum">
              <a:rPr lang="en-US" smtClean="0"/>
              <a:t>1</a:t>
            </a:fld>
            <a:endParaRPr lang="en-US"/>
          </a:p>
        </p:txBody>
      </p:sp>
      <p:sp>
        <p:nvSpPr>
          <p:cNvPr id="2" name="Rectangle 1">
            <a:extLst>
              <a:ext uri="{FF2B5EF4-FFF2-40B4-BE49-F238E27FC236}">
                <a16:creationId xmlns:a16="http://schemas.microsoft.com/office/drawing/2014/main" id="{0D1F3A99-91F5-44A2-9A29-778E2BCA2F9C}"/>
              </a:ext>
            </a:extLst>
          </p:cNvPr>
          <p:cNvSpPr/>
          <p:nvPr/>
        </p:nvSpPr>
        <p:spPr>
          <a:xfrm>
            <a:off x="484910" y="365681"/>
            <a:ext cx="11224028" cy="565092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000" dirty="0">
                <a:latin typeface="Arial"/>
                <a:cs typeface="Arial"/>
              </a:rPr>
              <a:t>Implementing a Packet Filter using a P4 Programmable Switch</a:t>
            </a:r>
          </a:p>
          <a:p>
            <a:pPr algn="ctr"/>
            <a:endParaRPr lang="en-US" sz="2500" dirty="0">
              <a:latin typeface="Arial" panose="020B0604020202020204" pitchFamily="34" charset="0"/>
              <a:cs typeface="Arial" panose="020B0604020202020204" pitchFamily="34" charset="0"/>
            </a:endParaRPr>
          </a:p>
          <a:p>
            <a:pPr algn="ctr"/>
            <a:r>
              <a:rPr lang="en-US" dirty="0">
                <a:latin typeface="Arial"/>
                <a:cs typeface="Arial"/>
              </a:rPr>
              <a:t>Gabriella Pinto and Cameron McDuffie</a:t>
            </a:r>
          </a:p>
          <a:p>
            <a:pPr algn="ctr"/>
            <a:r>
              <a:rPr lang="en-US" dirty="0">
                <a:latin typeface="Arial"/>
                <a:cs typeface="Arial"/>
              </a:rPr>
              <a:t>Advisors: Ali Mazloum and Jose Gomez</a:t>
            </a:r>
          </a:p>
          <a:p>
            <a:pPr algn="ctr"/>
            <a:endParaRPr lang="en-US" dirty="0">
              <a:latin typeface="Arial" panose="020B0604020202020204" pitchFamily="34" charset="0"/>
              <a:cs typeface="Arial" panose="020B0604020202020204" pitchFamily="34" charset="0"/>
            </a:endParaRPr>
          </a:p>
          <a:p>
            <a:pPr algn="ctr"/>
            <a:endParaRPr lang="en-US" sz="2500"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Department of Integrated Information Technology</a:t>
            </a:r>
          </a:p>
          <a:p>
            <a:pPr algn="ctr"/>
            <a:r>
              <a:rPr lang="en-US" dirty="0">
                <a:latin typeface="Arial" panose="020B0604020202020204" pitchFamily="34" charset="0"/>
                <a:cs typeface="Arial" panose="020B0604020202020204" pitchFamily="34" charset="0"/>
              </a:rPr>
              <a:t>University of South Carolina</a:t>
            </a:r>
          </a:p>
          <a:p>
            <a:pPr algn="ctr"/>
            <a:endParaRPr lang="en-US" dirty="0">
              <a:latin typeface="Arial" panose="020B0604020202020204" pitchFamily="34" charset="0"/>
              <a:cs typeface="Arial" panose="020B0604020202020204" pitchFamily="34" charset="0"/>
            </a:endParaRPr>
          </a:p>
          <a:p>
            <a:pPr algn="ctr"/>
            <a:r>
              <a:rPr lang="en-US" dirty="0">
                <a:latin typeface="Arial"/>
                <a:cs typeface="Arial"/>
              </a:rPr>
              <a:t>April 22nd, 2022</a:t>
            </a:r>
          </a:p>
        </p:txBody>
      </p:sp>
      <p:pic>
        <p:nvPicPr>
          <p:cNvPr id="8" name="Picture 7">
            <a:extLst>
              <a:ext uri="{FF2B5EF4-FFF2-40B4-BE49-F238E27FC236}">
                <a16:creationId xmlns:a16="http://schemas.microsoft.com/office/drawing/2014/main" id="{B4034174-A486-4AB5-8086-B6BB0A6942CB}"/>
              </a:ext>
            </a:extLst>
          </p:cNvPr>
          <p:cNvPicPr>
            <a:picLocks noChangeAspect="1"/>
          </p:cNvPicPr>
          <p:nvPr/>
        </p:nvPicPr>
        <p:blipFill>
          <a:blip r:embed="rId2"/>
          <a:stretch>
            <a:fillRect/>
          </a:stretch>
        </p:blipFill>
        <p:spPr>
          <a:xfrm>
            <a:off x="175491" y="6459782"/>
            <a:ext cx="1720298" cy="365125"/>
          </a:xfrm>
          <a:prstGeom prst="rect">
            <a:avLst/>
          </a:prstGeom>
        </p:spPr>
      </p:pic>
      <p:pic>
        <p:nvPicPr>
          <p:cNvPr id="7" name="Picture 6" descr="A person wearing glasses&#10;&#10;Description automatically generated with medium confidence">
            <a:extLst>
              <a:ext uri="{FF2B5EF4-FFF2-40B4-BE49-F238E27FC236}">
                <a16:creationId xmlns:a16="http://schemas.microsoft.com/office/drawing/2014/main" id="{97B2D97E-EC54-43B4-8EFA-F8A9958FE325}"/>
              </a:ext>
            </a:extLst>
          </p:cNvPr>
          <p:cNvPicPr>
            <a:picLocks noChangeAspect="1"/>
          </p:cNvPicPr>
          <p:nvPr/>
        </p:nvPicPr>
        <p:blipFill rotWithShape="1">
          <a:blip r:embed="rId3"/>
          <a:srcRect l="4361" r="7614"/>
          <a:stretch/>
        </p:blipFill>
        <p:spPr>
          <a:xfrm>
            <a:off x="9012844" y="3625221"/>
            <a:ext cx="1691640" cy="1587978"/>
          </a:xfrm>
          <a:prstGeom prst="rect">
            <a:avLst/>
          </a:prstGeom>
        </p:spPr>
      </p:pic>
      <p:pic>
        <p:nvPicPr>
          <p:cNvPr id="10" name="Picture 9" descr="A person with long hair&#10;&#10;Description automatically generated with low confidence">
            <a:extLst>
              <a:ext uri="{FF2B5EF4-FFF2-40B4-BE49-F238E27FC236}">
                <a16:creationId xmlns:a16="http://schemas.microsoft.com/office/drawing/2014/main" id="{89754175-9374-4DB3-BD7C-B0ABDF6D0549}"/>
              </a:ext>
            </a:extLst>
          </p:cNvPr>
          <p:cNvPicPr>
            <a:picLocks noChangeAspect="1"/>
          </p:cNvPicPr>
          <p:nvPr/>
        </p:nvPicPr>
        <p:blipFill>
          <a:blip r:embed="rId4"/>
          <a:stretch>
            <a:fillRect/>
          </a:stretch>
        </p:blipFill>
        <p:spPr>
          <a:xfrm>
            <a:off x="1585832" y="3621495"/>
            <a:ext cx="1591704" cy="1591704"/>
          </a:xfrm>
          <a:prstGeom prst="rect">
            <a:avLst/>
          </a:prstGeom>
        </p:spPr>
      </p:pic>
    </p:spTree>
    <p:extLst>
      <p:ext uri="{BB962C8B-B14F-4D97-AF65-F5344CB8AC3E}">
        <p14:creationId xmlns:p14="http://schemas.microsoft.com/office/powerpoint/2010/main" val="3387584657"/>
      </p:ext>
    </p:extLst>
  </p:cSld>
  <p:clrMapOvr>
    <a:masterClrMapping/>
  </p:clrMapOvr>
  <mc:AlternateContent xmlns:mc="http://schemas.openxmlformats.org/markup-compatibility/2006" xmlns:p14="http://schemas.microsoft.com/office/powerpoint/2010/main">
    <mc:Choice Requires="p14">
      <p:transition spd="slow" p14:dur="2000" advTm="9808"/>
    </mc:Choice>
    <mc:Fallback xmlns="">
      <p:transition spd="slow" advTm="980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209-383F-4C01-82CC-D2F99971FC58}"/>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4BC348B2-A502-4478-977C-9683494609FC}"/>
              </a:ext>
            </a:extLst>
          </p:cNvPr>
          <p:cNvSpPr>
            <a:spLocks noGrp="1"/>
          </p:cNvSpPr>
          <p:nvPr>
            <p:ph idx="1"/>
          </p:nvPr>
        </p:nvSpPr>
        <p:spPr/>
        <p:txBody>
          <a:bodyPr vert="horz" lIns="0" tIns="45720" rIns="0" bIns="45720" rtlCol="0" anchor="t">
            <a:normAutofit/>
          </a:bodyPr>
          <a:lstStyle/>
          <a:p>
            <a:pPr marL="233045" indent="-233045">
              <a:lnSpc>
                <a:spcPct val="150000"/>
              </a:lnSpc>
              <a:spcBef>
                <a:spcPts val="600"/>
              </a:spcBef>
              <a:spcAft>
                <a:spcPts val="0"/>
              </a:spcAft>
              <a:buClr>
                <a:schemeClr val="accent2"/>
              </a:buClr>
              <a:buFont typeface="Arial" panose="020B0604020202020204" pitchFamily="34" charset="0"/>
              <a:buChar char="•"/>
            </a:pPr>
            <a:r>
              <a:rPr lang="en-US">
                <a:latin typeface="Arial"/>
                <a:cs typeface="Arial"/>
              </a:rPr>
              <a:t>Purpose</a:t>
            </a:r>
          </a:p>
          <a:p>
            <a:pPr marL="233045" indent="-233045">
              <a:lnSpc>
                <a:spcPct val="150000"/>
              </a:lnSpc>
              <a:spcBef>
                <a:spcPts val="600"/>
              </a:spcBef>
              <a:spcAft>
                <a:spcPts val="0"/>
              </a:spcAft>
              <a:buClr>
                <a:schemeClr val="accent2"/>
              </a:buClr>
              <a:buFont typeface="Arial" panose="020B0604020202020204" pitchFamily="34" charset="0"/>
              <a:buChar char="•"/>
            </a:pPr>
            <a:r>
              <a:rPr lang="en-US">
                <a:latin typeface="Arial"/>
                <a:cs typeface="Arial"/>
              </a:rPr>
              <a:t>Introduction</a:t>
            </a:r>
          </a:p>
          <a:p>
            <a:pPr marL="233045" indent="-233045">
              <a:lnSpc>
                <a:spcPct val="150000"/>
              </a:lnSpc>
              <a:spcBef>
                <a:spcPts val="600"/>
              </a:spcBef>
              <a:spcAft>
                <a:spcPts val="0"/>
              </a:spcAft>
              <a:buClr>
                <a:schemeClr val="accent2"/>
              </a:buClr>
              <a:buFont typeface="Arial" panose="020B0604020202020204" pitchFamily="34" charset="0"/>
              <a:buChar char="•"/>
            </a:pPr>
            <a:r>
              <a:rPr lang="en-US">
                <a:latin typeface="Arial"/>
                <a:cs typeface="Arial"/>
              </a:rPr>
              <a:t>Project Description</a:t>
            </a:r>
          </a:p>
          <a:p>
            <a:pPr marL="233045" indent="-233045">
              <a:lnSpc>
                <a:spcPct val="150000"/>
              </a:lnSpc>
              <a:spcBef>
                <a:spcPts val="600"/>
              </a:spcBef>
              <a:spcAft>
                <a:spcPts val="0"/>
              </a:spcAft>
              <a:buClr>
                <a:schemeClr val="accent2"/>
              </a:buClr>
              <a:buFont typeface="Arial" panose="020B0604020202020204" pitchFamily="34" charset="0"/>
              <a:buChar char="•"/>
            </a:pPr>
            <a:r>
              <a:rPr lang="en-US">
                <a:latin typeface="Arial"/>
                <a:cs typeface="Arial"/>
              </a:rPr>
              <a:t>Background</a:t>
            </a:r>
          </a:p>
          <a:p>
            <a:pPr marL="233045" indent="-233045">
              <a:lnSpc>
                <a:spcPct val="150000"/>
              </a:lnSpc>
              <a:spcBef>
                <a:spcPts val="600"/>
              </a:spcBef>
              <a:spcAft>
                <a:spcPts val="0"/>
              </a:spcAft>
              <a:buClr>
                <a:schemeClr val="accent2"/>
              </a:buClr>
              <a:buFont typeface="Arial" panose="020B0604020202020204" pitchFamily="34" charset="0"/>
              <a:buChar char="•"/>
            </a:pPr>
            <a:r>
              <a:rPr lang="en-US">
                <a:latin typeface="Arial"/>
                <a:cs typeface="Arial"/>
              </a:rPr>
              <a:t>Implementation</a:t>
            </a:r>
          </a:p>
          <a:p>
            <a:pPr marL="233045" indent="-233045">
              <a:lnSpc>
                <a:spcPct val="150000"/>
              </a:lnSpc>
              <a:spcBef>
                <a:spcPts val="600"/>
              </a:spcBef>
              <a:spcAft>
                <a:spcPts val="0"/>
              </a:spcAft>
              <a:buClr>
                <a:schemeClr val="accent2"/>
              </a:buClr>
              <a:buFont typeface="Arial" panose="020B0604020202020204" pitchFamily="34" charset="0"/>
              <a:buChar char="•"/>
            </a:pPr>
            <a:r>
              <a:rPr lang="en-US">
                <a:latin typeface="Arial"/>
                <a:cs typeface="Arial"/>
              </a:rPr>
              <a:t>Conclusion</a:t>
            </a:r>
          </a:p>
          <a:p>
            <a:pPr marL="280670" indent="-280670">
              <a:spcBef>
                <a:spcPts val="600"/>
              </a:spcBef>
              <a:spcAft>
                <a:spcPts val="0"/>
              </a:spcAft>
              <a:buClr>
                <a:schemeClr val="accent2"/>
              </a:buClr>
              <a:buFont typeface="Arial" panose="020B0604020202020204" pitchFamily="34" charset="0"/>
              <a:buChar char="•"/>
            </a:pPr>
            <a:endParaRPr lang="en-US"/>
          </a:p>
          <a:p>
            <a:pPr marL="280670" indent="-280670">
              <a:spcBef>
                <a:spcPts val="600"/>
              </a:spcBef>
              <a:spcAft>
                <a:spcPts val="0"/>
              </a:spcAft>
              <a:buClr>
                <a:schemeClr val="accent2"/>
              </a:buClr>
              <a:buFont typeface="Arial" panose="020B0604020202020204" pitchFamily="34" charset="0"/>
              <a:buChar char="•"/>
            </a:pPr>
            <a:endParaRPr lang="en-US"/>
          </a:p>
          <a:p>
            <a:pPr marL="280670" indent="-280670">
              <a:spcBef>
                <a:spcPts val="600"/>
              </a:spcBef>
              <a:spcAft>
                <a:spcPts val="0"/>
              </a:spcAft>
              <a:buClr>
                <a:schemeClr val="accent2"/>
              </a:buClr>
              <a:buFont typeface="Arial" panose="020B0604020202020204" pitchFamily="34" charset="0"/>
              <a:buChar char="•"/>
            </a:pPr>
            <a:endParaRPr lang="en-US"/>
          </a:p>
        </p:txBody>
      </p:sp>
      <p:cxnSp>
        <p:nvCxnSpPr>
          <p:cNvPr id="4" name="Straight Connector 3">
            <a:extLst>
              <a:ext uri="{FF2B5EF4-FFF2-40B4-BE49-F238E27FC236}">
                <a16:creationId xmlns:a16="http://schemas.microsoft.com/office/drawing/2014/main" id="{317C6886-4E51-4FCE-9CB6-B02F2B2FB8F0}"/>
              </a:ext>
            </a:extLst>
          </p:cNvPr>
          <p:cNvCxnSpPr>
            <a:cxnSpLocks/>
          </p:cNvCxnSpPr>
          <p:nvPr/>
        </p:nvCxnSpPr>
        <p:spPr>
          <a:xfrm>
            <a:off x="597550" y="876301"/>
            <a:ext cx="1779890"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6" name="Slide Number Placeholder 5">
            <a:extLst>
              <a:ext uri="{FF2B5EF4-FFF2-40B4-BE49-F238E27FC236}">
                <a16:creationId xmlns:a16="http://schemas.microsoft.com/office/drawing/2014/main" id="{FA7F987D-8125-4449-B24B-5D69203C7C4A}"/>
              </a:ext>
            </a:extLst>
          </p:cNvPr>
          <p:cNvSpPr>
            <a:spLocks noGrp="1"/>
          </p:cNvSpPr>
          <p:nvPr>
            <p:ph type="sldNum" sz="quarter" idx="12"/>
          </p:nvPr>
        </p:nvSpPr>
        <p:spPr/>
        <p:txBody>
          <a:bodyPr/>
          <a:lstStyle/>
          <a:p>
            <a:fld id="{38C60F48-EAB5-A54D-B834-7AA360F30939}" type="slidenum">
              <a:rPr lang="en-US" smtClean="0"/>
              <a:t>2</a:t>
            </a:fld>
            <a:endParaRPr lang="en-US"/>
          </a:p>
        </p:txBody>
      </p:sp>
      <p:pic>
        <p:nvPicPr>
          <p:cNvPr id="9" name="Picture 8">
            <a:extLst>
              <a:ext uri="{FF2B5EF4-FFF2-40B4-BE49-F238E27FC236}">
                <a16:creationId xmlns:a16="http://schemas.microsoft.com/office/drawing/2014/main" id="{73464212-9CDB-4AEA-91E9-A2A73185ABB4}"/>
              </a:ext>
            </a:extLst>
          </p:cNvPr>
          <p:cNvPicPr>
            <a:picLocks noChangeAspect="1"/>
          </p:cNvPicPr>
          <p:nvPr/>
        </p:nvPicPr>
        <p:blipFill>
          <a:blip r:embed="rId3"/>
          <a:stretch>
            <a:fillRect/>
          </a:stretch>
        </p:blipFill>
        <p:spPr>
          <a:xfrm>
            <a:off x="175491" y="6459782"/>
            <a:ext cx="1720298" cy="365125"/>
          </a:xfrm>
          <a:prstGeom prst="rect">
            <a:avLst/>
          </a:prstGeom>
        </p:spPr>
      </p:pic>
    </p:spTree>
    <p:extLst>
      <p:ext uri="{BB962C8B-B14F-4D97-AF65-F5344CB8AC3E}">
        <p14:creationId xmlns:p14="http://schemas.microsoft.com/office/powerpoint/2010/main" val="354627778"/>
      </p:ext>
    </p:extLst>
  </p:cSld>
  <p:clrMapOvr>
    <a:masterClrMapping/>
  </p:clrMapOvr>
  <mc:AlternateContent xmlns:mc="http://schemas.openxmlformats.org/markup-compatibility/2006" xmlns:p14="http://schemas.microsoft.com/office/powerpoint/2010/main">
    <mc:Choice Requires="p14">
      <p:transition spd="slow" p14:dur="2000" advTm="14081"/>
    </mc:Choice>
    <mc:Fallback xmlns="">
      <p:transition spd="slow" advTm="1408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209-383F-4C01-82CC-D2F99971FC58}"/>
              </a:ext>
            </a:extLst>
          </p:cNvPr>
          <p:cNvSpPr>
            <a:spLocks noGrp="1"/>
          </p:cNvSpPr>
          <p:nvPr>
            <p:ph type="title"/>
          </p:nvPr>
        </p:nvSpPr>
        <p:spPr/>
        <p:txBody>
          <a:bodyPr/>
          <a:lstStyle/>
          <a:p>
            <a:r>
              <a:rPr lang="en-US"/>
              <a:t>Purpose</a:t>
            </a:r>
          </a:p>
        </p:txBody>
      </p:sp>
      <p:sp>
        <p:nvSpPr>
          <p:cNvPr id="3" name="Content Placeholder 2">
            <a:extLst>
              <a:ext uri="{FF2B5EF4-FFF2-40B4-BE49-F238E27FC236}">
                <a16:creationId xmlns:a16="http://schemas.microsoft.com/office/drawing/2014/main" id="{4BC348B2-A502-4478-977C-9683494609FC}"/>
              </a:ext>
            </a:extLst>
          </p:cNvPr>
          <p:cNvSpPr>
            <a:spLocks noGrp="1"/>
          </p:cNvSpPr>
          <p:nvPr>
            <p:ph idx="1"/>
          </p:nvPr>
        </p:nvSpPr>
        <p:spPr/>
        <p:txBody>
          <a:bodyPr vert="horz" lIns="0" tIns="45720" rIns="0" bIns="45720" rtlCol="0" anchor="t">
            <a:normAutofit/>
          </a:bodyPr>
          <a:lstStyle/>
          <a:p>
            <a:pPr marL="233045" indent="-233045">
              <a:lnSpc>
                <a:spcPct val="200000"/>
              </a:lnSpc>
              <a:spcBef>
                <a:spcPts val="600"/>
              </a:spcBef>
              <a:spcAft>
                <a:spcPts val="0"/>
              </a:spcAft>
              <a:buClr>
                <a:schemeClr val="accent2"/>
              </a:buClr>
              <a:buFont typeface="Arial" panose="020B0604020202020204" pitchFamily="34" charset="0"/>
              <a:buChar char="•"/>
            </a:pPr>
            <a:r>
              <a:rPr lang="en-US">
                <a:latin typeface="Arial"/>
                <a:cs typeface="Arial"/>
              </a:rPr>
              <a:t>Understand Software Defined Networking</a:t>
            </a:r>
            <a:endParaRPr lang="en-US"/>
          </a:p>
          <a:p>
            <a:pPr marL="233045" indent="-233045">
              <a:lnSpc>
                <a:spcPct val="200000"/>
              </a:lnSpc>
              <a:spcBef>
                <a:spcPts val="600"/>
              </a:spcBef>
              <a:spcAft>
                <a:spcPts val="0"/>
              </a:spcAft>
              <a:buClr>
                <a:schemeClr val="accent2"/>
              </a:buClr>
              <a:buFont typeface="Arial" panose="020B0604020202020204" pitchFamily="34" charset="0"/>
              <a:buChar char="•"/>
            </a:pPr>
            <a:r>
              <a:rPr lang="en-US">
                <a:latin typeface="Arial"/>
                <a:cs typeface="Arial"/>
              </a:rPr>
              <a:t>Understand the P4 language</a:t>
            </a:r>
          </a:p>
          <a:p>
            <a:pPr marL="233045" indent="-233045">
              <a:lnSpc>
                <a:spcPct val="200000"/>
              </a:lnSpc>
              <a:spcBef>
                <a:spcPts val="600"/>
              </a:spcBef>
              <a:spcAft>
                <a:spcPts val="0"/>
              </a:spcAft>
              <a:buClr>
                <a:schemeClr val="accent2"/>
              </a:buClr>
              <a:buFont typeface="Arial" panose="020B0604020202020204" pitchFamily="34" charset="0"/>
              <a:buChar char="•"/>
            </a:pPr>
            <a:r>
              <a:rPr lang="en-US">
                <a:latin typeface="Arial"/>
                <a:cs typeface="Arial"/>
              </a:rPr>
              <a:t>Understand the BMv2 architecture</a:t>
            </a:r>
          </a:p>
          <a:p>
            <a:pPr marL="233045" indent="-233045">
              <a:lnSpc>
                <a:spcPct val="200000"/>
              </a:lnSpc>
              <a:spcBef>
                <a:spcPts val="600"/>
              </a:spcBef>
              <a:spcAft>
                <a:spcPts val="0"/>
              </a:spcAft>
              <a:buClr>
                <a:schemeClr val="accent2"/>
              </a:buClr>
              <a:buFont typeface="Arial" panose="020B0604020202020204" pitchFamily="34" charset="0"/>
              <a:buChar char="•"/>
            </a:pPr>
            <a:r>
              <a:rPr lang="en-US">
                <a:latin typeface="Arial"/>
                <a:cs typeface="Arial"/>
              </a:rPr>
              <a:t>Implement a packet filter</a:t>
            </a:r>
          </a:p>
        </p:txBody>
      </p:sp>
      <p:cxnSp>
        <p:nvCxnSpPr>
          <p:cNvPr id="4" name="Straight Connector 3">
            <a:extLst>
              <a:ext uri="{FF2B5EF4-FFF2-40B4-BE49-F238E27FC236}">
                <a16:creationId xmlns:a16="http://schemas.microsoft.com/office/drawing/2014/main" id="{317C6886-4E51-4FCE-9CB6-B02F2B2FB8F0}"/>
              </a:ext>
            </a:extLst>
          </p:cNvPr>
          <p:cNvCxnSpPr>
            <a:cxnSpLocks/>
          </p:cNvCxnSpPr>
          <p:nvPr/>
        </p:nvCxnSpPr>
        <p:spPr>
          <a:xfrm>
            <a:off x="597550" y="876301"/>
            <a:ext cx="1920492" cy="6145"/>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6" name="Slide Number Placeholder 5">
            <a:extLst>
              <a:ext uri="{FF2B5EF4-FFF2-40B4-BE49-F238E27FC236}">
                <a16:creationId xmlns:a16="http://schemas.microsoft.com/office/drawing/2014/main" id="{FA7F987D-8125-4449-B24B-5D69203C7C4A}"/>
              </a:ext>
            </a:extLst>
          </p:cNvPr>
          <p:cNvSpPr>
            <a:spLocks noGrp="1"/>
          </p:cNvSpPr>
          <p:nvPr>
            <p:ph type="sldNum" sz="quarter" idx="12"/>
          </p:nvPr>
        </p:nvSpPr>
        <p:spPr/>
        <p:txBody>
          <a:bodyPr/>
          <a:lstStyle/>
          <a:p>
            <a:fld id="{38C60F48-EAB5-A54D-B834-7AA360F30939}" type="slidenum">
              <a:rPr lang="en-US" smtClean="0"/>
              <a:t>3</a:t>
            </a:fld>
            <a:endParaRPr lang="en-US"/>
          </a:p>
        </p:txBody>
      </p:sp>
      <p:pic>
        <p:nvPicPr>
          <p:cNvPr id="9" name="Picture 8">
            <a:extLst>
              <a:ext uri="{FF2B5EF4-FFF2-40B4-BE49-F238E27FC236}">
                <a16:creationId xmlns:a16="http://schemas.microsoft.com/office/drawing/2014/main" id="{73464212-9CDB-4AEA-91E9-A2A73185ABB4}"/>
              </a:ext>
            </a:extLst>
          </p:cNvPr>
          <p:cNvPicPr>
            <a:picLocks noChangeAspect="1"/>
          </p:cNvPicPr>
          <p:nvPr/>
        </p:nvPicPr>
        <p:blipFill>
          <a:blip r:embed="rId3"/>
          <a:stretch>
            <a:fillRect/>
          </a:stretch>
        </p:blipFill>
        <p:spPr>
          <a:xfrm>
            <a:off x="175491" y="6459782"/>
            <a:ext cx="1720298" cy="365125"/>
          </a:xfrm>
          <a:prstGeom prst="rect">
            <a:avLst/>
          </a:prstGeom>
        </p:spPr>
      </p:pic>
    </p:spTree>
    <p:extLst>
      <p:ext uri="{BB962C8B-B14F-4D97-AF65-F5344CB8AC3E}">
        <p14:creationId xmlns:p14="http://schemas.microsoft.com/office/powerpoint/2010/main" val="1364550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209-383F-4C01-82CC-D2F99971FC58}"/>
              </a:ext>
            </a:extLst>
          </p:cNvPr>
          <p:cNvSpPr>
            <a:spLocks noGrp="1"/>
          </p:cNvSpPr>
          <p:nvPr>
            <p:ph type="title"/>
          </p:nvPr>
        </p:nvSpPr>
        <p:spPr/>
        <p:txBody>
          <a:bodyPr/>
          <a:lstStyle/>
          <a:p>
            <a:r>
              <a:rPr lang="en-US">
                <a:latin typeface="Arial"/>
                <a:cs typeface="Arial"/>
              </a:rPr>
              <a:t>Introduction</a:t>
            </a:r>
            <a:endParaRPr lang="en-US"/>
          </a:p>
        </p:txBody>
      </p:sp>
      <p:sp>
        <p:nvSpPr>
          <p:cNvPr id="3" name="Content Placeholder 2">
            <a:extLst>
              <a:ext uri="{FF2B5EF4-FFF2-40B4-BE49-F238E27FC236}">
                <a16:creationId xmlns:a16="http://schemas.microsoft.com/office/drawing/2014/main" id="{4BC348B2-A502-4478-977C-9683494609FC}"/>
              </a:ext>
            </a:extLst>
          </p:cNvPr>
          <p:cNvSpPr>
            <a:spLocks noGrp="1"/>
          </p:cNvSpPr>
          <p:nvPr>
            <p:ph idx="1"/>
          </p:nvPr>
        </p:nvSpPr>
        <p:spPr>
          <a:xfrm>
            <a:off x="597550" y="1246413"/>
            <a:ext cx="10984850" cy="4800600"/>
          </a:xfrm>
        </p:spPr>
        <p:txBody>
          <a:bodyPr vert="horz" lIns="0" tIns="45720" rIns="0" bIns="45720" rtlCol="0" anchor="t">
            <a:normAutofit/>
          </a:bodyPr>
          <a:lstStyle/>
          <a:p>
            <a:pPr marL="233045" indent="-233045">
              <a:lnSpc>
                <a:spcPct val="150000"/>
              </a:lnSpc>
              <a:spcBef>
                <a:spcPts val="600"/>
              </a:spcBef>
              <a:spcAft>
                <a:spcPts val="0"/>
              </a:spcAft>
              <a:buClr>
                <a:schemeClr val="accent2"/>
              </a:buClr>
              <a:buFont typeface="Arial" panose="020B0604020202020204" pitchFamily="34" charset="0"/>
              <a:buChar char="•"/>
            </a:pPr>
            <a:r>
              <a:rPr lang="en-US" dirty="0"/>
              <a:t>P4</a:t>
            </a:r>
          </a:p>
          <a:p>
            <a:pPr marL="233045" indent="-233045">
              <a:lnSpc>
                <a:spcPct val="150000"/>
              </a:lnSpc>
              <a:spcBef>
                <a:spcPts val="600"/>
              </a:spcBef>
              <a:spcAft>
                <a:spcPts val="0"/>
              </a:spcAft>
              <a:buClr>
                <a:schemeClr val="accent2"/>
              </a:buClr>
              <a:buFont typeface="Arial" panose="020B0604020202020204" pitchFamily="34" charset="0"/>
              <a:buChar char="•"/>
            </a:pPr>
            <a:r>
              <a:rPr lang="en-US" dirty="0"/>
              <a:t>Mininet</a:t>
            </a:r>
          </a:p>
          <a:p>
            <a:pPr marL="233045" indent="-233045">
              <a:lnSpc>
                <a:spcPct val="150000"/>
              </a:lnSpc>
              <a:spcBef>
                <a:spcPts val="600"/>
              </a:spcBef>
              <a:spcAft>
                <a:spcPts val="0"/>
              </a:spcAft>
              <a:buClr>
                <a:schemeClr val="accent2"/>
              </a:buClr>
              <a:buFont typeface="Arial" panose="020B0604020202020204" pitchFamily="34" charset="0"/>
              <a:buChar char="•"/>
            </a:pPr>
            <a:r>
              <a:rPr lang="en-US" dirty="0"/>
              <a:t>Topology Creation</a:t>
            </a:r>
          </a:p>
          <a:p>
            <a:pPr marL="233045" indent="-233045">
              <a:lnSpc>
                <a:spcPct val="150000"/>
              </a:lnSpc>
              <a:spcBef>
                <a:spcPts val="600"/>
              </a:spcBef>
              <a:spcAft>
                <a:spcPts val="0"/>
              </a:spcAft>
              <a:buClr>
                <a:schemeClr val="accent2"/>
              </a:buClr>
              <a:buFont typeface="Arial" panose="020B0604020202020204" pitchFamily="34" charset="0"/>
              <a:buChar char="•"/>
            </a:pPr>
            <a:r>
              <a:rPr lang="en-US" dirty="0">
                <a:latin typeface="Arial"/>
                <a:cs typeface="Arial"/>
              </a:rPr>
              <a:t>Filtering Decisions</a:t>
            </a:r>
          </a:p>
          <a:p>
            <a:pPr marL="233045" indent="-233045">
              <a:lnSpc>
                <a:spcPct val="150000"/>
              </a:lnSpc>
              <a:spcBef>
                <a:spcPts val="600"/>
              </a:spcBef>
              <a:spcAft>
                <a:spcPts val="0"/>
              </a:spcAft>
              <a:buClr>
                <a:schemeClr val="accent2"/>
              </a:buClr>
              <a:buFont typeface="Arial" panose="020B0604020202020204" pitchFamily="34" charset="0"/>
              <a:buChar char="•"/>
            </a:pPr>
            <a:r>
              <a:rPr lang="en-US" dirty="0">
                <a:latin typeface="Arial"/>
                <a:cs typeface="Arial"/>
              </a:rPr>
              <a:t>Executing commands at runtime</a:t>
            </a:r>
            <a:endParaRPr lang="en-US" dirty="0"/>
          </a:p>
          <a:p>
            <a:pPr>
              <a:lnSpc>
                <a:spcPct val="150000"/>
              </a:lnSpc>
              <a:spcBef>
                <a:spcPts val="600"/>
              </a:spcBef>
              <a:spcAft>
                <a:spcPts val="0"/>
              </a:spcAft>
              <a:buClr>
                <a:schemeClr val="accent2"/>
              </a:buClr>
              <a:buFont typeface="Wingdings" panose="05000000000000000000" pitchFamily="2" charset="2"/>
              <a:buChar char="q"/>
            </a:pPr>
            <a:endParaRPr lang="en-US" dirty="0"/>
          </a:p>
          <a:p>
            <a:pPr marL="0" indent="0">
              <a:lnSpc>
                <a:spcPct val="150000"/>
              </a:lnSpc>
              <a:spcBef>
                <a:spcPts val="600"/>
              </a:spcBef>
              <a:spcAft>
                <a:spcPts val="0"/>
              </a:spcAft>
              <a:buClr>
                <a:schemeClr val="accent2"/>
              </a:buClr>
              <a:buNone/>
            </a:pPr>
            <a:endParaRPr lang="en-US" dirty="0"/>
          </a:p>
        </p:txBody>
      </p:sp>
      <p:cxnSp>
        <p:nvCxnSpPr>
          <p:cNvPr id="4" name="Straight Connector 3">
            <a:extLst>
              <a:ext uri="{FF2B5EF4-FFF2-40B4-BE49-F238E27FC236}">
                <a16:creationId xmlns:a16="http://schemas.microsoft.com/office/drawing/2014/main" id="{317C6886-4E51-4FCE-9CB6-B02F2B2FB8F0}"/>
              </a:ext>
            </a:extLst>
          </p:cNvPr>
          <p:cNvCxnSpPr>
            <a:cxnSpLocks/>
          </p:cNvCxnSpPr>
          <p:nvPr/>
        </p:nvCxnSpPr>
        <p:spPr>
          <a:xfrm>
            <a:off x="597550" y="876301"/>
            <a:ext cx="2561286"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6" name="Slide Number Placeholder 5">
            <a:extLst>
              <a:ext uri="{FF2B5EF4-FFF2-40B4-BE49-F238E27FC236}">
                <a16:creationId xmlns:a16="http://schemas.microsoft.com/office/drawing/2014/main" id="{FA7F987D-8125-4449-B24B-5D69203C7C4A}"/>
              </a:ext>
            </a:extLst>
          </p:cNvPr>
          <p:cNvSpPr>
            <a:spLocks noGrp="1"/>
          </p:cNvSpPr>
          <p:nvPr>
            <p:ph type="sldNum" sz="quarter" idx="12"/>
          </p:nvPr>
        </p:nvSpPr>
        <p:spPr/>
        <p:txBody>
          <a:bodyPr/>
          <a:lstStyle/>
          <a:p>
            <a:fld id="{38C60F48-EAB5-A54D-B834-7AA360F30939}" type="slidenum">
              <a:rPr lang="en-US" smtClean="0"/>
              <a:t>4</a:t>
            </a:fld>
            <a:endParaRPr lang="en-US"/>
          </a:p>
        </p:txBody>
      </p:sp>
      <p:pic>
        <p:nvPicPr>
          <p:cNvPr id="9" name="Picture 8">
            <a:extLst>
              <a:ext uri="{FF2B5EF4-FFF2-40B4-BE49-F238E27FC236}">
                <a16:creationId xmlns:a16="http://schemas.microsoft.com/office/drawing/2014/main" id="{73464212-9CDB-4AEA-91E9-A2A73185ABB4}"/>
              </a:ext>
            </a:extLst>
          </p:cNvPr>
          <p:cNvPicPr>
            <a:picLocks noChangeAspect="1"/>
          </p:cNvPicPr>
          <p:nvPr/>
        </p:nvPicPr>
        <p:blipFill>
          <a:blip r:embed="rId3"/>
          <a:stretch>
            <a:fillRect/>
          </a:stretch>
        </p:blipFill>
        <p:spPr>
          <a:xfrm>
            <a:off x="175491" y="6459782"/>
            <a:ext cx="1720298" cy="365125"/>
          </a:xfrm>
          <a:prstGeom prst="rect">
            <a:avLst/>
          </a:prstGeom>
        </p:spPr>
      </p:pic>
      <p:pic>
        <p:nvPicPr>
          <p:cNvPr id="1026" name="Picture 2" descr="Firewall 20clipart - Network Firewall Icon, HD Png Download - kindpng">
            <a:extLst>
              <a:ext uri="{FF2B5EF4-FFF2-40B4-BE49-F238E27FC236}">
                <a16:creationId xmlns:a16="http://schemas.microsoft.com/office/drawing/2014/main" id="{53EB44BA-6C3A-4457-90D1-29F4BEAD1D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56927" y="2524495"/>
            <a:ext cx="2006484" cy="224443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60B9E994-26CF-474C-A1E0-2C231A6DBBEC}"/>
              </a:ext>
            </a:extLst>
          </p:cNvPr>
          <p:cNvPicPr>
            <a:picLocks noChangeAspect="1"/>
          </p:cNvPicPr>
          <p:nvPr/>
        </p:nvPicPr>
        <p:blipFill>
          <a:blip r:embed="rId5"/>
          <a:stretch>
            <a:fillRect/>
          </a:stretch>
        </p:blipFill>
        <p:spPr>
          <a:xfrm>
            <a:off x="6019636" y="1626128"/>
            <a:ext cx="1518302" cy="1346013"/>
          </a:xfrm>
          <a:prstGeom prst="rect">
            <a:avLst/>
          </a:prstGeom>
        </p:spPr>
      </p:pic>
    </p:spTree>
    <p:extLst>
      <p:ext uri="{BB962C8B-B14F-4D97-AF65-F5344CB8AC3E}">
        <p14:creationId xmlns:p14="http://schemas.microsoft.com/office/powerpoint/2010/main" val="733201587"/>
      </p:ext>
    </p:extLst>
  </p:cSld>
  <p:clrMapOvr>
    <a:masterClrMapping/>
  </p:clrMapOvr>
  <mc:AlternateContent xmlns:mc="http://schemas.openxmlformats.org/markup-compatibility/2006" xmlns:p14="http://schemas.microsoft.com/office/powerpoint/2010/main">
    <mc:Choice Requires="p14">
      <p:transition spd="slow" p14:dur="2000" advTm="47030"/>
    </mc:Choice>
    <mc:Fallback xmlns="">
      <p:transition spd="slow" advTm="4703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209-383F-4C01-82CC-D2F99971FC58}"/>
              </a:ext>
            </a:extLst>
          </p:cNvPr>
          <p:cNvSpPr>
            <a:spLocks noGrp="1"/>
          </p:cNvSpPr>
          <p:nvPr>
            <p:ph type="title"/>
          </p:nvPr>
        </p:nvSpPr>
        <p:spPr/>
        <p:txBody>
          <a:bodyPr/>
          <a:lstStyle/>
          <a:p>
            <a:r>
              <a:rPr lang="en-US"/>
              <a:t>Background</a:t>
            </a:r>
          </a:p>
        </p:txBody>
      </p:sp>
      <p:sp>
        <p:nvSpPr>
          <p:cNvPr id="3" name="Content Placeholder 2">
            <a:extLst>
              <a:ext uri="{FF2B5EF4-FFF2-40B4-BE49-F238E27FC236}">
                <a16:creationId xmlns:a16="http://schemas.microsoft.com/office/drawing/2014/main" id="{4BC348B2-A502-4478-977C-9683494609FC}"/>
              </a:ext>
            </a:extLst>
          </p:cNvPr>
          <p:cNvSpPr>
            <a:spLocks noGrp="1"/>
          </p:cNvSpPr>
          <p:nvPr>
            <p:ph idx="1"/>
          </p:nvPr>
        </p:nvSpPr>
        <p:spPr>
          <a:xfrm>
            <a:off x="597549" y="1028700"/>
            <a:ext cx="7693927" cy="2570131"/>
          </a:xfrm>
        </p:spPr>
        <p:txBody>
          <a:bodyPr vert="horz" lIns="0" tIns="45720" rIns="0" bIns="45720" rtlCol="0" anchor="t">
            <a:normAutofit/>
          </a:bodyPr>
          <a:lstStyle/>
          <a:p>
            <a:pPr marL="233045" indent="-233045">
              <a:lnSpc>
                <a:spcPct val="200000"/>
              </a:lnSpc>
              <a:spcBef>
                <a:spcPts val="600"/>
              </a:spcBef>
              <a:spcAft>
                <a:spcPts val="0"/>
              </a:spcAft>
              <a:buClr>
                <a:schemeClr val="accent2"/>
              </a:buClr>
              <a:buFont typeface="Arial" panose="020B0604020202020204" pitchFamily="34" charset="0"/>
              <a:buChar char="•"/>
            </a:pPr>
            <a:r>
              <a:rPr lang="en-US" dirty="0">
                <a:latin typeface="Arial"/>
                <a:cs typeface="Arial"/>
              </a:rPr>
              <a:t>Traditional Switches</a:t>
            </a:r>
          </a:p>
          <a:p>
            <a:pPr marL="576580" lvl="1" indent="-342900">
              <a:lnSpc>
                <a:spcPct val="200000"/>
              </a:lnSpc>
              <a:spcBef>
                <a:spcPts val="600"/>
              </a:spcBef>
              <a:spcAft>
                <a:spcPts val="0"/>
              </a:spcAft>
              <a:buClr>
                <a:schemeClr val="accent2"/>
              </a:buClr>
              <a:buAutoNum type="romanUcPeriod"/>
            </a:pPr>
            <a:r>
              <a:rPr lang="en-US" dirty="0"/>
              <a:t>Hard coded chips that have a predetermined instruction set</a:t>
            </a:r>
          </a:p>
          <a:p>
            <a:pPr marL="576580" lvl="1" indent="-342900">
              <a:lnSpc>
                <a:spcPct val="200000"/>
              </a:lnSpc>
              <a:spcBef>
                <a:spcPts val="600"/>
              </a:spcBef>
              <a:spcAft>
                <a:spcPts val="0"/>
              </a:spcAft>
              <a:buClr>
                <a:schemeClr val="accent2"/>
              </a:buClr>
              <a:buAutoNum type="romanUcPeriod"/>
            </a:pPr>
            <a:r>
              <a:rPr lang="en-US" dirty="0"/>
              <a:t>Manufacturer decides what the device will do</a:t>
            </a:r>
          </a:p>
        </p:txBody>
      </p:sp>
      <p:cxnSp>
        <p:nvCxnSpPr>
          <p:cNvPr id="4" name="Straight Connector 3">
            <a:extLst>
              <a:ext uri="{FF2B5EF4-FFF2-40B4-BE49-F238E27FC236}">
                <a16:creationId xmlns:a16="http://schemas.microsoft.com/office/drawing/2014/main" id="{317C6886-4E51-4FCE-9CB6-B02F2B2FB8F0}"/>
              </a:ext>
            </a:extLst>
          </p:cNvPr>
          <p:cNvCxnSpPr>
            <a:cxnSpLocks/>
          </p:cNvCxnSpPr>
          <p:nvPr/>
        </p:nvCxnSpPr>
        <p:spPr>
          <a:xfrm>
            <a:off x="597550" y="876301"/>
            <a:ext cx="2630282"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6" name="Slide Number Placeholder 5">
            <a:extLst>
              <a:ext uri="{FF2B5EF4-FFF2-40B4-BE49-F238E27FC236}">
                <a16:creationId xmlns:a16="http://schemas.microsoft.com/office/drawing/2014/main" id="{FA7F987D-8125-4449-B24B-5D69203C7C4A}"/>
              </a:ext>
            </a:extLst>
          </p:cNvPr>
          <p:cNvSpPr>
            <a:spLocks noGrp="1"/>
          </p:cNvSpPr>
          <p:nvPr>
            <p:ph type="sldNum" sz="quarter" idx="12"/>
          </p:nvPr>
        </p:nvSpPr>
        <p:spPr/>
        <p:txBody>
          <a:bodyPr/>
          <a:lstStyle/>
          <a:p>
            <a:fld id="{38C60F48-EAB5-A54D-B834-7AA360F30939}" type="slidenum">
              <a:rPr lang="en-US" smtClean="0"/>
              <a:t>5</a:t>
            </a:fld>
            <a:endParaRPr lang="en-US"/>
          </a:p>
        </p:txBody>
      </p:sp>
      <p:pic>
        <p:nvPicPr>
          <p:cNvPr id="9" name="Picture 8">
            <a:extLst>
              <a:ext uri="{FF2B5EF4-FFF2-40B4-BE49-F238E27FC236}">
                <a16:creationId xmlns:a16="http://schemas.microsoft.com/office/drawing/2014/main" id="{73464212-9CDB-4AEA-91E9-A2A73185ABB4}"/>
              </a:ext>
            </a:extLst>
          </p:cNvPr>
          <p:cNvPicPr>
            <a:picLocks noChangeAspect="1"/>
          </p:cNvPicPr>
          <p:nvPr/>
        </p:nvPicPr>
        <p:blipFill>
          <a:blip r:embed="rId3"/>
          <a:stretch>
            <a:fillRect/>
          </a:stretch>
        </p:blipFill>
        <p:spPr>
          <a:xfrm>
            <a:off x="175491" y="6459782"/>
            <a:ext cx="1720298" cy="365125"/>
          </a:xfrm>
          <a:prstGeom prst="rect">
            <a:avLst/>
          </a:prstGeom>
        </p:spPr>
      </p:pic>
      <p:sp>
        <p:nvSpPr>
          <p:cNvPr id="5" name="Content Placeholder 2">
            <a:extLst>
              <a:ext uri="{FF2B5EF4-FFF2-40B4-BE49-F238E27FC236}">
                <a16:creationId xmlns:a16="http://schemas.microsoft.com/office/drawing/2014/main" id="{4AD5E322-5B2D-4BD7-9934-4B5077BF11A8}"/>
              </a:ext>
            </a:extLst>
          </p:cNvPr>
          <p:cNvSpPr txBox="1">
            <a:spLocks/>
          </p:cNvSpPr>
          <p:nvPr/>
        </p:nvSpPr>
        <p:spPr>
          <a:xfrm>
            <a:off x="595734" y="3702957"/>
            <a:ext cx="6178999" cy="2570131"/>
          </a:xfrm>
          <a:prstGeom prst="rect">
            <a:avLst/>
          </a:prstGeom>
        </p:spPr>
        <p:txBody>
          <a:bodyPr vert="horz" lIns="0" tIns="45720" rIns="0" bIns="45720" rtlCol="0" anchor="t">
            <a:normAutofit/>
          </a:bodyPr>
          <a:lstStyle>
            <a:lvl1pPr marL="91440" indent="-91440" algn="just" defTabSz="914400" rtl="0" eaLnBrk="1" latinLnBrk="0" hangingPunct="1">
              <a:lnSpc>
                <a:spcPct val="100000"/>
              </a:lnSpc>
              <a:spcBef>
                <a:spcPts val="300"/>
              </a:spcBef>
              <a:spcAft>
                <a:spcPts val="300"/>
              </a:spcAft>
              <a:buClr>
                <a:schemeClr val="accent1"/>
              </a:buClr>
              <a:buSzPct val="100000"/>
              <a:buFont typeface="Calibri" panose="020F0502020204030204" pitchFamily="34" charset="0"/>
              <a:buChar char=" "/>
              <a:defRPr sz="22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84048" indent="-182880" algn="just" defTabSz="914400" rtl="0" eaLnBrk="1" latinLnBrk="0" hangingPunct="1">
              <a:lnSpc>
                <a:spcPct val="90000"/>
              </a:lnSpc>
              <a:spcBef>
                <a:spcPts val="200"/>
              </a:spcBef>
              <a:spcAft>
                <a:spcPts val="200"/>
              </a:spcAft>
              <a:buClr>
                <a:schemeClr val="accent1"/>
              </a:buClr>
              <a:buFont typeface="Calibri"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66928" indent="-182880" algn="just" defTabSz="914400" rtl="0" eaLnBrk="1" latinLnBrk="0" hangingPunct="1">
              <a:lnSpc>
                <a:spcPct val="90000"/>
              </a:lnSpc>
              <a:spcBef>
                <a:spcPts val="200"/>
              </a:spcBef>
              <a:spcAft>
                <a:spcPts val="2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just" defTabSz="914400" rtl="0" eaLnBrk="1" latinLnBrk="0" hangingPunct="1">
              <a:lnSpc>
                <a:spcPct val="90000"/>
              </a:lnSpc>
              <a:spcBef>
                <a:spcPts val="200"/>
              </a:spcBef>
              <a:spcAft>
                <a:spcPts val="200"/>
              </a:spcAft>
              <a:buClr>
                <a:schemeClr val="accent1"/>
              </a:buClr>
              <a:buFont typeface="Calibri" pitchFamily="34" charset="0"/>
              <a:buChar char="◦"/>
              <a:defRPr sz="12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932688" indent="-182880" algn="just" defTabSz="914400" rtl="0" eaLnBrk="1" latinLnBrk="0" hangingPunct="1">
              <a:lnSpc>
                <a:spcPct val="90000"/>
              </a:lnSpc>
              <a:spcBef>
                <a:spcPts val="200"/>
              </a:spcBef>
              <a:spcAft>
                <a:spcPts val="200"/>
              </a:spcAft>
              <a:buClr>
                <a:schemeClr val="accent1"/>
              </a:buClr>
              <a:buFont typeface="Calibri" pitchFamily="34" charset="0"/>
              <a:buChar char="◦"/>
              <a:defRPr sz="10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33045" indent="-233045">
              <a:lnSpc>
                <a:spcPct val="200000"/>
              </a:lnSpc>
              <a:spcBef>
                <a:spcPts val="600"/>
              </a:spcBef>
              <a:spcAft>
                <a:spcPts val="0"/>
              </a:spcAft>
              <a:buClr>
                <a:schemeClr val="accent2"/>
              </a:buClr>
              <a:buFont typeface="Arial" panose="020B0604020202020204" pitchFamily="34" charset="0"/>
              <a:buChar char="•"/>
            </a:pPr>
            <a:r>
              <a:rPr lang="en-US" dirty="0">
                <a:latin typeface="Arial"/>
                <a:cs typeface="Arial"/>
              </a:rPr>
              <a:t>Software Switches (BMV2)</a:t>
            </a:r>
            <a:endParaRPr lang="en-US" dirty="0"/>
          </a:p>
          <a:p>
            <a:pPr marL="576580" lvl="1" indent="-342900">
              <a:lnSpc>
                <a:spcPct val="200000"/>
              </a:lnSpc>
              <a:spcBef>
                <a:spcPts val="600"/>
              </a:spcBef>
              <a:spcAft>
                <a:spcPts val="0"/>
              </a:spcAft>
              <a:buClr>
                <a:schemeClr val="accent2"/>
              </a:buClr>
              <a:buFont typeface="Calibri" pitchFamily="34" charset="0"/>
              <a:buAutoNum type="romanUcPeriod"/>
            </a:pPr>
            <a:r>
              <a:rPr lang="en-US" dirty="0">
                <a:latin typeface="Arial"/>
                <a:cs typeface="Arial"/>
              </a:rPr>
              <a:t>Software code and architecture</a:t>
            </a:r>
          </a:p>
          <a:p>
            <a:pPr marL="576580" lvl="1" indent="-342900">
              <a:lnSpc>
                <a:spcPct val="200000"/>
              </a:lnSpc>
              <a:spcBef>
                <a:spcPts val="600"/>
              </a:spcBef>
              <a:spcAft>
                <a:spcPts val="0"/>
              </a:spcAft>
              <a:buClr>
                <a:schemeClr val="accent2"/>
              </a:buClr>
              <a:buFont typeface="Calibri" pitchFamily="34" charset="0"/>
              <a:buAutoNum type="romanUcPeriod"/>
            </a:pPr>
            <a:r>
              <a:rPr lang="en-US" dirty="0">
                <a:latin typeface="Arial"/>
                <a:cs typeface="Arial"/>
              </a:rPr>
              <a:t>Full control over the entire device</a:t>
            </a:r>
          </a:p>
          <a:p>
            <a:pPr marL="280670" indent="-280670">
              <a:spcBef>
                <a:spcPts val="600"/>
              </a:spcBef>
              <a:spcAft>
                <a:spcPts val="0"/>
              </a:spcAft>
              <a:buClr>
                <a:schemeClr val="accent2"/>
              </a:buClr>
              <a:buFont typeface="Arial" panose="020B0604020202020204" pitchFamily="34" charset="0"/>
              <a:buChar char="•"/>
            </a:pPr>
            <a:endParaRPr lang="en-US" dirty="0"/>
          </a:p>
        </p:txBody>
      </p:sp>
      <p:pic>
        <p:nvPicPr>
          <p:cNvPr id="2050" name="Picture 2" descr="image">
            <a:extLst>
              <a:ext uri="{FF2B5EF4-FFF2-40B4-BE49-F238E27FC236}">
                <a16:creationId xmlns:a16="http://schemas.microsoft.com/office/drawing/2014/main" id="{C3509EC2-2BED-4527-BA30-BB03B0DB7D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5946" y="2706360"/>
            <a:ext cx="5463453" cy="3050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3219239"/>
      </p:ext>
    </p:extLst>
  </p:cSld>
  <p:clrMapOvr>
    <a:masterClrMapping/>
  </p:clrMapOvr>
  <mc:AlternateContent xmlns:mc="http://schemas.openxmlformats.org/markup-compatibility/2006" xmlns:p14="http://schemas.microsoft.com/office/powerpoint/2010/main">
    <mc:Choice Requires="p14">
      <p:transition spd="slow" p14:dur="2000" advTm="21744"/>
    </mc:Choice>
    <mc:Fallback xmlns="">
      <p:transition spd="slow" advTm="2174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209-383F-4C01-82CC-D2F99971FC58}"/>
              </a:ext>
            </a:extLst>
          </p:cNvPr>
          <p:cNvSpPr>
            <a:spLocks noGrp="1"/>
          </p:cNvSpPr>
          <p:nvPr>
            <p:ph type="title"/>
          </p:nvPr>
        </p:nvSpPr>
        <p:spPr/>
        <p:txBody>
          <a:bodyPr/>
          <a:lstStyle/>
          <a:p>
            <a:r>
              <a:rPr lang="en-US"/>
              <a:t>Project Description</a:t>
            </a:r>
          </a:p>
        </p:txBody>
      </p:sp>
      <p:sp>
        <p:nvSpPr>
          <p:cNvPr id="3" name="Content Placeholder 2">
            <a:extLst>
              <a:ext uri="{FF2B5EF4-FFF2-40B4-BE49-F238E27FC236}">
                <a16:creationId xmlns:a16="http://schemas.microsoft.com/office/drawing/2014/main" id="{4BC348B2-A502-4478-977C-9683494609FC}"/>
              </a:ext>
            </a:extLst>
          </p:cNvPr>
          <p:cNvSpPr>
            <a:spLocks noGrp="1"/>
          </p:cNvSpPr>
          <p:nvPr>
            <p:ph idx="1"/>
          </p:nvPr>
        </p:nvSpPr>
        <p:spPr>
          <a:xfrm>
            <a:off x="597550" y="1028700"/>
            <a:ext cx="10984850" cy="4635725"/>
          </a:xfrm>
        </p:spPr>
        <p:txBody>
          <a:bodyPr vert="horz" lIns="0" tIns="45720" rIns="0" bIns="45720" rtlCol="0" anchor="t">
            <a:normAutofit/>
          </a:bodyPr>
          <a:lstStyle/>
          <a:p>
            <a:pPr marL="233045" indent="-233045">
              <a:lnSpc>
                <a:spcPct val="200000"/>
              </a:lnSpc>
              <a:spcBef>
                <a:spcPts val="600"/>
              </a:spcBef>
              <a:spcAft>
                <a:spcPts val="0"/>
              </a:spcAft>
              <a:buClr>
                <a:schemeClr val="accent2"/>
              </a:buClr>
              <a:buFont typeface="Arial" panose="020B0604020202020204" pitchFamily="34" charset="0"/>
              <a:buChar char="•"/>
            </a:pPr>
            <a:r>
              <a:rPr lang="en-US" dirty="0">
                <a:latin typeface="Arial"/>
                <a:cs typeface="Arial"/>
              </a:rPr>
              <a:t>Program, compile, and run a P4 program on a programmable switch</a:t>
            </a:r>
            <a:endParaRPr lang="en-US" dirty="0"/>
          </a:p>
          <a:p>
            <a:pPr marL="233045" indent="-233045">
              <a:lnSpc>
                <a:spcPct val="200000"/>
              </a:lnSpc>
              <a:spcBef>
                <a:spcPts val="600"/>
              </a:spcBef>
              <a:spcAft>
                <a:spcPts val="0"/>
              </a:spcAft>
              <a:buClr>
                <a:schemeClr val="accent2"/>
              </a:buClr>
              <a:buFont typeface="Arial" panose="020B0604020202020204" pitchFamily="34" charset="0"/>
              <a:buChar char="•"/>
            </a:pPr>
            <a:r>
              <a:rPr lang="en-US" dirty="0">
                <a:latin typeface="Arial"/>
                <a:cs typeface="Arial"/>
              </a:rPr>
              <a:t>Block or forward packets based on certain criteria</a:t>
            </a:r>
          </a:p>
          <a:p>
            <a:pPr marL="233045" indent="-233045">
              <a:lnSpc>
                <a:spcPct val="200000"/>
              </a:lnSpc>
              <a:spcBef>
                <a:spcPts val="600"/>
              </a:spcBef>
              <a:spcAft>
                <a:spcPts val="0"/>
              </a:spcAft>
              <a:buClr>
                <a:schemeClr val="accent2"/>
              </a:buClr>
              <a:buFont typeface="Arial" panose="020B0604020202020204" pitchFamily="34" charset="0"/>
              <a:buChar char="•"/>
            </a:pPr>
            <a:r>
              <a:rPr lang="en-US" dirty="0">
                <a:latin typeface="Arial"/>
                <a:cs typeface="Arial"/>
              </a:rPr>
              <a:t>Creating a passive (stateless) firewall, ACL</a:t>
            </a:r>
          </a:p>
        </p:txBody>
      </p:sp>
      <p:cxnSp>
        <p:nvCxnSpPr>
          <p:cNvPr id="4" name="Straight Connector 3">
            <a:extLst>
              <a:ext uri="{FF2B5EF4-FFF2-40B4-BE49-F238E27FC236}">
                <a16:creationId xmlns:a16="http://schemas.microsoft.com/office/drawing/2014/main" id="{317C6886-4E51-4FCE-9CB6-B02F2B2FB8F0}"/>
              </a:ext>
            </a:extLst>
          </p:cNvPr>
          <p:cNvCxnSpPr>
            <a:cxnSpLocks/>
          </p:cNvCxnSpPr>
          <p:nvPr/>
        </p:nvCxnSpPr>
        <p:spPr>
          <a:xfrm>
            <a:off x="597550" y="876301"/>
            <a:ext cx="4462130"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6" name="Slide Number Placeholder 5">
            <a:extLst>
              <a:ext uri="{FF2B5EF4-FFF2-40B4-BE49-F238E27FC236}">
                <a16:creationId xmlns:a16="http://schemas.microsoft.com/office/drawing/2014/main" id="{FA7F987D-8125-4449-B24B-5D69203C7C4A}"/>
              </a:ext>
            </a:extLst>
          </p:cNvPr>
          <p:cNvSpPr>
            <a:spLocks noGrp="1"/>
          </p:cNvSpPr>
          <p:nvPr>
            <p:ph type="sldNum" sz="quarter" idx="12"/>
          </p:nvPr>
        </p:nvSpPr>
        <p:spPr/>
        <p:txBody>
          <a:bodyPr/>
          <a:lstStyle/>
          <a:p>
            <a:fld id="{38C60F48-EAB5-A54D-B834-7AA360F30939}" type="slidenum">
              <a:rPr lang="en-US" smtClean="0"/>
              <a:t>6</a:t>
            </a:fld>
            <a:endParaRPr lang="en-US"/>
          </a:p>
        </p:txBody>
      </p:sp>
      <p:pic>
        <p:nvPicPr>
          <p:cNvPr id="9" name="Picture 8">
            <a:extLst>
              <a:ext uri="{FF2B5EF4-FFF2-40B4-BE49-F238E27FC236}">
                <a16:creationId xmlns:a16="http://schemas.microsoft.com/office/drawing/2014/main" id="{73464212-9CDB-4AEA-91E9-A2A73185ABB4}"/>
              </a:ext>
            </a:extLst>
          </p:cNvPr>
          <p:cNvPicPr>
            <a:picLocks noChangeAspect="1"/>
          </p:cNvPicPr>
          <p:nvPr/>
        </p:nvPicPr>
        <p:blipFill>
          <a:blip r:embed="rId3"/>
          <a:stretch>
            <a:fillRect/>
          </a:stretch>
        </p:blipFill>
        <p:spPr>
          <a:xfrm>
            <a:off x="175491" y="6459782"/>
            <a:ext cx="1720298" cy="365125"/>
          </a:xfrm>
          <a:prstGeom prst="rect">
            <a:avLst/>
          </a:prstGeom>
        </p:spPr>
      </p:pic>
    </p:spTree>
    <p:extLst>
      <p:ext uri="{BB962C8B-B14F-4D97-AF65-F5344CB8AC3E}">
        <p14:creationId xmlns:p14="http://schemas.microsoft.com/office/powerpoint/2010/main" val="305307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209-383F-4C01-82CC-D2F99971FC58}"/>
              </a:ext>
            </a:extLst>
          </p:cNvPr>
          <p:cNvSpPr>
            <a:spLocks noGrp="1"/>
          </p:cNvSpPr>
          <p:nvPr>
            <p:ph type="title"/>
          </p:nvPr>
        </p:nvSpPr>
        <p:spPr>
          <a:xfrm>
            <a:off x="597550" y="1"/>
            <a:ext cx="7166192" cy="888999"/>
          </a:xfrm>
        </p:spPr>
        <p:txBody>
          <a:bodyPr/>
          <a:lstStyle/>
          <a:p>
            <a:r>
              <a:rPr lang="en-US">
                <a:latin typeface="Arial"/>
                <a:cs typeface="Arial"/>
              </a:rPr>
              <a:t>Implementation</a:t>
            </a:r>
            <a:endParaRPr lang="en-US"/>
          </a:p>
        </p:txBody>
      </p:sp>
      <p:cxnSp>
        <p:nvCxnSpPr>
          <p:cNvPr id="4" name="Straight Connector 3">
            <a:extLst>
              <a:ext uri="{FF2B5EF4-FFF2-40B4-BE49-F238E27FC236}">
                <a16:creationId xmlns:a16="http://schemas.microsoft.com/office/drawing/2014/main" id="{317C6886-4E51-4FCE-9CB6-B02F2B2FB8F0}"/>
              </a:ext>
            </a:extLst>
          </p:cNvPr>
          <p:cNvCxnSpPr>
            <a:cxnSpLocks/>
          </p:cNvCxnSpPr>
          <p:nvPr/>
        </p:nvCxnSpPr>
        <p:spPr>
          <a:xfrm>
            <a:off x="704088" y="876301"/>
            <a:ext cx="3236976" cy="0"/>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6" name="Slide Number Placeholder 5">
            <a:extLst>
              <a:ext uri="{FF2B5EF4-FFF2-40B4-BE49-F238E27FC236}">
                <a16:creationId xmlns:a16="http://schemas.microsoft.com/office/drawing/2014/main" id="{FA7F987D-8125-4449-B24B-5D69203C7C4A}"/>
              </a:ext>
            </a:extLst>
          </p:cNvPr>
          <p:cNvSpPr>
            <a:spLocks noGrp="1"/>
          </p:cNvSpPr>
          <p:nvPr>
            <p:ph type="sldNum" sz="quarter" idx="12"/>
          </p:nvPr>
        </p:nvSpPr>
        <p:spPr/>
        <p:txBody>
          <a:bodyPr/>
          <a:lstStyle/>
          <a:p>
            <a:fld id="{38C60F48-EAB5-A54D-B834-7AA360F30939}" type="slidenum">
              <a:rPr lang="en-US" smtClean="0"/>
              <a:t>7</a:t>
            </a:fld>
            <a:endParaRPr lang="en-US"/>
          </a:p>
        </p:txBody>
      </p:sp>
      <p:pic>
        <p:nvPicPr>
          <p:cNvPr id="9" name="Picture 8">
            <a:extLst>
              <a:ext uri="{FF2B5EF4-FFF2-40B4-BE49-F238E27FC236}">
                <a16:creationId xmlns:a16="http://schemas.microsoft.com/office/drawing/2014/main" id="{73464212-9CDB-4AEA-91E9-A2A73185ABB4}"/>
              </a:ext>
            </a:extLst>
          </p:cNvPr>
          <p:cNvPicPr>
            <a:picLocks noChangeAspect="1"/>
          </p:cNvPicPr>
          <p:nvPr/>
        </p:nvPicPr>
        <p:blipFill>
          <a:blip r:embed="rId3"/>
          <a:stretch>
            <a:fillRect/>
          </a:stretch>
        </p:blipFill>
        <p:spPr>
          <a:xfrm>
            <a:off x="175491" y="6459782"/>
            <a:ext cx="1720298" cy="365125"/>
          </a:xfrm>
          <a:prstGeom prst="rect">
            <a:avLst/>
          </a:prstGeom>
        </p:spPr>
      </p:pic>
      <p:sp>
        <p:nvSpPr>
          <p:cNvPr id="11" name="Content Placeholder 10">
            <a:extLst>
              <a:ext uri="{FF2B5EF4-FFF2-40B4-BE49-F238E27FC236}">
                <a16:creationId xmlns:a16="http://schemas.microsoft.com/office/drawing/2014/main" id="{00504172-3B22-459F-8A8C-B4868D67C019}"/>
              </a:ext>
            </a:extLst>
          </p:cNvPr>
          <p:cNvSpPr>
            <a:spLocks noGrp="1"/>
          </p:cNvSpPr>
          <p:nvPr>
            <p:ph idx="1"/>
          </p:nvPr>
        </p:nvSpPr>
        <p:spPr>
          <a:xfrm>
            <a:off x="597550" y="923636"/>
            <a:ext cx="11393208" cy="3500133"/>
          </a:xfrm>
        </p:spPr>
        <p:txBody>
          <a:bodyPr vert="horz" lIns="0" tIns="45720" rIns="0" bIns="45720" rtlCol="0" anchor="t">
            <a:normAutofit lnSpcReduction="10000"/>
          </a:bodyPr>
          <a:lstStyle/>
          <a:p>
            <a:pPr marL="233045" indent="-233045">
              <a:lnSpc>
                <a:spcPct val="200000"/>
              </a:lnSpc>
              <a:buClr>
                <a:schemeClr val="accent2"/>
              </a:buClr>
              <a:buFont typeface="Arial" panose="020B0604020202020204" pitchFamily="34" charset="0"/>
              <a:buChar char="•"/>
            </a:pPr>
            <a:r>
              <a:rPr lang="en-US">
                <a:latin typeface="Arial"/>
                <a:cs typeface="Arial"/>
              </a:rPr>
              <a:t>Topology</a:t>
            </a:r>
          </a:p>
          <a:p>
            <a:pPr marL="233045" indent="-233045">
              <a:lnSpc>
                <a:spcPct val="200000"/>
              </a:lnSpc>
              <a:buClr>
                <a:schemeClr val="accent2"/>
              </a:buClr>
              <a:buFont typeface="Arial" panose="020B0604020202020204" pitchFamily="34" charset="0"/>
              <a:buChar char="•"/>
            </a:pPr>
            <a:r>
              <a:rPr lang="en-US">
                <a:latin typeface="Arial"/>
                <a:cs typeface="Arial"/>
              </a:rPr>
              <a:t>Headers</a:t>
            </a:r>
          </a:p>
          <a:p>
            <a:pPr marL="233045" indent="-233045">
              <a:lnSpc>
                <a:spcPct val="200000"/>
              </a:lnSpc>
              <a:buClr>
                <a:schemeClr val="accent2"/>
              </a:buClr>
              <a:buFont typeface="Arial" panose="020B0604020202020204" pitchFamily="34" charset="0"/>
              <a:buChar char="•"/>
            </a:pPr>
            <a:r>
              <a:rPr lang="en-US">
                <a:latin typeface="Arial"/>
                <a:cs typeface="Arial"/>
              </a:rPr>
              <a:t>Parsing</a:t>
            </a:r>
          </a:p>
          <a:p>
            <a:pPr marL="233045" indent="-233045">
              <a:lnSpc>
                <a:spcPct val="200000"/>
              </a:lnSpc>
              <a:buClr>
                <a:schemeClr val="accent2"/>
              </a:buClr>
              <a:buFont typeface="Arial" panose="020B0604020202020204" pitchFamily="34" charset="0"/>
              <a:buChar char="•"/>
            </a:pPr>
            <a:r>
              <a:rPr lang="en-US">
                <a:latin typeface="Arial"/>
                <a:cs typeface="Arial"/>
              </a:rPr>
              <a:t>Tables</a:t>
            </a:r>
          </a:p>
          <a:p>
            <a:pPr marL="233045" indent="-233045">
              <a:lnSpc>
                <a:spcPct val="200000"/>
              </a:lnSpc>
              <a:buClr>
                <a:schemeClr val="accent2"/>
              </a:buClr>
              <a:buFont typeface="Arial" panose="020B0604020202020204" pitchFamily="34" charset="0"/>
              <a:buChar char="•"/>
            </a:pPr>
            <a:r>
              <a:rPr lang="en-US">
                <a:latin typeface="Arial"/>
                <a:cs typeface="Arial"/>
              </a:rPr>
              <a:t>Runtime</a:t>
            </a:r>
            <a:endParaRPr lang="en-US"/>
          </a:p>
        </p:txBody>
      </p:sp>
      <p:pic>
        <p:nvPicPr>
          <p:cNvPr id="10" name="Picture 9">
            <a:extLst>
              <a:ext uri="{FF2B5EF4-FFF2-40B4-BE49-F238E27FC236}">
                <a16:creationId xmlns:a16="http://schemas.microsoft.com/office/drawing/2014/main" id="{8DA90E8D-48C2-4AAC-9322-A25A6007DEC9}"/>
              </a:ext>
            </a:extLst>
          </p:cNvPr>
          <p:cNvPicPr>
            <a:picLocks noChangeAspect="1"/>
          </p:cNvPicPr>
          <p:nvPr/>
        </p:nvPicPr>
        <p:blipFill>
          <a:blip r:embed="rId4"/>
          <a:stretch>
            <a:fillRect/>
          </a:stretch>
        </p:blipFill>
        <p:spPr>
          <a:xfrm>
            <a:off x="5580294" y="444500"/>
            <a:ext cx="5907618" cy="1595098"/>
          </a:xfrm>
          <a:prstGeom prst="rect">
            <a:avLst/>
          </a:prstGeom>
        </p:spPr>
      </p:pic>
      <p:pic>
        <p:nvPicPr>
          <p:cNvPr id="13" name="Picture 12">
            <a:extLst>
              <a:ext uri="{FF2B5EF4-FFF2-40B4-BE49-F238E27FC236}">
                <a16:creationId xmlns:a16="http://schemas.microsoft.com/office/drawing/2014/main" id="{C86C04ED-6B43-4C58-9FA8-A207E290A0C9}"/>
              </a:ext>
            </a:extLst>
          </p:cNvPr>
          <p:cNvPicPr>
            <a:picLocks noChangeAspect="1"/>
          </p:cNvPicPr>
          <p:nvPr/>
        </p:nvPicPr>
        <p:blipFill rotWithShape="1">
          <a:blip r:embed="rId5"/>
          <a:srcRect l="1055"/>
          <a:stretch/>
        </p:blipFill>
        <p:spPr>
          <a:xfrm>
            <a:off x="3083168" y="2074234"/>
            <a:ext cx="5627078" cy="4049011"/>
          </a:xfrm>
          <a:prstGeom prst="rect">
            <a:avLst/>
          </a:prstGeom>
        </p:spPr>
      </p:pic>
    </p:spTree>
    <p:extLst>
      <p:ext uri="{BB962C8B-B14F-4D97-AF65-F5344CB8AC3E}">
        <p14:creationId xmlns:p14="http://schemas.microsoft.com/office/powerpoint/2010/main" val="498679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209-383F-4C01-82CC-D2F99971FC58}"/>
              </a:ext>
            </a:extLst>
          </p:cNvPr>
          <p:cNvSpPr>
            <a:spLocks noGrp="1"/>
          </p:cNvSpPr>
          <p:nvPr>
            <p:ph type="title"/>
          </p:nvPr>
        </p:nvSpPr>
        <p:spPr>
          <a:xfrm>
            <a:off x="597550" y="1"/>
            <a:ext cx="7166192" cy="888999"/>
          </a:xfrm>
        </p:spPr>
        <p:txBody>
          <a:bodyPr/>
          <a:lstStyle/>
          <a:p>
            <a:r>
              <a:rPr lang="en-US" dirty="0">
                <a:latin typeface="Arial"/>
                <a:cs typeface="Arial"/>
              </a:rPr>
              <a:t>Results</a:t>
            </a:r>
            <a:endParaRPr lang="en-US" dirty="0"/>
          </a:p>
        </p:txBody>
      </p:sp>
      <p:cxnSp>
        <p:nvCxnSpPr>
          <p:cNvPr id="4" name="Straight Connector 3">
            <a:extLst>
              <a:ext uri="{FF2B5EF4-FFF2-40B4-BE49-F238E27FC236}">
                <a16:creationId xmlns:a16="http://schemas.microsoft.com/office/drawing/2014/main" id="{317C6886-4E51-4FCE-9CB6-B02F2B2FB8F0}"/>
              </a:ext>
            </a:extLst>
          </p:cNvPr>
          <p:cNvCxnSpPr>
            <a:cxnSpLocks/>
          </p:cNvCxnSpPr>
          <p:nvPr/>
        </p:nvCxnSpPr>
        <p:spPr>
          <a:xfrm flipV="1">
            <a:off x="597550" y="889000"/>
            <a:ext cx="1715882" cy="5736"/>
          </a:xfrm>
          <a:prstGeom prst="line">
            <a:avLst/>
          </a:prstGeom>
          <a:noFill/>
          <a:ln w="25400" cap="flat" cmpd="sng" algn="ctr">
            <a:solidFill>
              <a:schemeClr val="accent2"/>
            </a:solidFill>
            <a:prstDash val="solid"/>
          </a:ln>
          <a:effectLst>
            <a:outerShdw blurRad="40000" dist="20000" dir="5400000" rotWithShape="0">
              <a:srgbClr val="000000">
                <a:alpha val="38000"/>
              </a:srgbClr>
            </a:outerShdw>
          </a:effectLst>
        </p:spPr>
      </p:cxnSp>
      <p:sp>
        <p:nvSpPr>
          <p:cNvPr id="6" name="Slide Number Placeholder 5">
            <a:extLst>
              <a:ext uri="{FF2B5EF4-FFF2-40B4-BE49-F238E27FC236}">
                <a16:creationId xmlns:a16="http://schemas.microsoft.com/office/drawing/2014/main" id="{FA7F987D-8125-4449-B24B-5D69203C7C4A}"/>
              </a:ext>
            </a:extLst>
          </p:cNvPr>
          <p:cNvSpPr>
            <a:spLocks noGrp="1"/>
          </p:cNvSpPr>
          <p:nvPr>
            <p:ph type="sldNum" sz="quarter" idx="12"/>
          </p:nvPr>
        </p:nvSpPr>
        <p:spPr/>
        <p:txBody>
          <a:bodyPr/>
          <a:lstStyle/>
          <a:p>
            <a:fld id="{38C60F48-EAB5-A54D-B834-7AA360F30939}" type="slidenum">
              <a:rPr lang="en-US" smtClean="0"/>
              <a:t>8</a:t>
            </a:fld>
            <a:endParaRPr lang="en-US"/>
          </a:p>
        </p:txBody>
      </p:sp>
      <p:pic>
        <p:nvPicPr>
          <p:cNvPr id="9" name="Picture 8">
            <a:extLst>
              <a:ext uri="{FF2B5EF4-FFF2-40B4-BE49-F238E27FC236}">
                <a16:creationId xmlns:a16="http://schemas.microsoft.com/office/drawing/2014/main" id="{73464212-9CDB-4AEA-91E9-A2A73185ABB4}"/>
              </a:ext>
            </a:extLst>
          </p:cNvPr>
          <p:cNvPicPr>
            <a:picLocks noChangeAspect="1"/>
          </p:cNvPicPr>
          <p:nvPr/>
        </p:nvPicPr>
        <p:blipFill>
          <a:blip r:embed="rId3"/>
          <a:stretch>
            <a:fillRect/>
          </a:stretch>
        </p:blipFill>
        <p:spPr>
          <a:xfrm>
            <a:off x="175491" y="6459782"/>
            <a:ext cx="1720298" cy="365125"/>
          </a:xfrm>
          <a:prstGeom prst="rect">
            <a:avLst/>
          </a:prstGeom>
        </p:spPr>
      </p:pic>
      <p:sp>
        <p:nvSpPr>
          <p:cNvPr id="11" name="Content Placeholder 10">
            <a:extLst>
              <a:ext uri="{FF2B5EF4-FFF2-40B4-BE49-F238E27FC236}">
                <a16:creationId xmlns:a16="http://schemas.microsoft.com/office/drawing/2014/main" id="{00504172-3B22-459F-8A8C-B4868D67C019}"/>
              </a:ext>
            </a:extLst>
          </p:cNvPr>
          <p:cNvSpPr>
            <a:spLocks noGrp="1"/>
          </p:cNvSpPr>
          <p:nvPr>
            <p:ph idx="1"/>
          </p:nvPr>
        </p:nvSpPr>
        <p:spPr>
          <a:xfrm>
            <a:off x="597550" y="923636"/>
            <a:ext cx="10717242" cy="5039625"/>
          </a:xfrm>
        </p:spPr>
        <p:txBody>
          <a:bodyPr vert="horz" lIns="0" tIns="45720" rIns="0" bIns="45720" rtlCol="0" anchor="t">
            <a:normAutofit/>
          </a:bodyPr>
          <a:lstStyle/>
          <a:p>
            <a:pPr marL="233045" indent="-233045">
              <a:lnSpc>
                <a:spcPct val="200000"/>
              </a:lnSpc>
              <a:buClr>
                <a:schemeClr val="accent2"/>
              </a:buClr>
              <a:buFont typeface="Arial" panose="020B0604020202020204" pitchFamily="34" charset="0"/>
              <a:buChar char="•"/>
            </a:pPr>
            <a:r>
              <a:rPr lang="en-US" dirty="0">
                <a:latin typeface="Arial"/>
                <a:cs typeface="Arial"/>
              </a:rPr>
              <a:t>Filter successfully drops or forwards based on the rules populated from the control plane</a:t>
            </a:r>
          </a:p>
          <a:p>
            <a:pPr marL="233045" indent="-233045">
              <a:lnSpc>
                <a:spcPct val="200000"/>
              </a:lnSpc>
              <a:buClr>
                <a:schemeClr val="accent2"/>
              </a:buClr>
              <a:buFont typeface="Arial" panose="020B0604020202020204" pitchFamily="34" charset="0"/>
              <a:buChar char="•"/>
            </a:pPr>
            <a:r>
              <a:rPr lang="en-US" dirty="0">
                <a:latin typeface="Arial"/>
                <a:cs typeface="Arial"/>
              </a:rPr>
              <a:t>Solution is fully customizable</a:t>
            </a:r>
          </a:p>
          <a:p>
            <a:pPr marL="233045" indent="-233045">
              <a:lnSpc>
                <a:spcPct val="200000"/>
              </a:lnSpc>
              <a:buClr>
                <a:schemeClr val="accent2"/>
              </a:buClr>
              <a:buFont typeface="Arial" panose="020B0604020202020204" pitchFamily="34" charset="0"/>
              <a:buChar char="•"/>
            </a:pPr>
            <a:r>
              <a:rPr lang="en-US" dirty="0">
                <a:latin typeface="Arial"/>
                <a:cs typeface="Arial"/>
              </a:rPr>
              <a:t>Why does this matter?</a:t>
            </a:r>
          </a:p>
          <a:p>
            <a:pPr marL="233045" indent="-233045">
              <a:lnSpc>
                <a:spcPct val="200000"/>
              </a:lnSpc>
              <a:buClr>
                <a:schemeClr val="accent2"/>
              </a:buClr>
              <a:buFont typeface="Arial" panose="020B0604020202020204" pitchFamily="34" charset="0"/>
              <a:buChar char="•"/>
            </a:pPr>
            <a:r>
              <a:rPr lang="en-US" dirty="0">
                <a:latin typeface="Arial"/>
                <a:cs typeface="Arial"/>
              </a:rPr>
              <a:t>Future research and projects</a:t>
            </a:r>
          </a:p>
        </p:txBody>
      </p:sp>
    </p:spTree>
    <p:extLst>
      <p:ext uri="{BB962C8B-B14F-4D97-AF65-F5344CB8AC3E}">
        <p14:creationId xmlns:p14="http://schemas.microsoft.com/office/powerpoint/2010/main" val="768494163"/>
      </p:ext>
    </p:extLst>
  </p:cSld>
  <p:clrMapOvr>
    <a:masterClrMapping/>
  </p:clrMapOvr>
  <mc:AlternateContent xmlns:mc="http://schemas.openxmlformats.org/markup-compatibility/2006" xmlns:p14="http://schemas.microsoft.com/office/powerpoint/2010/main">
    <mc:Choice Requires="p14">
      <p:transition spd="slow" p14:dur="2000" advTm="42201"/>
    </mc:Choice>
    <mc:Fallback xmlns="">
      <p:transition spd="slow" advTm="42201"/>
    </mc:Fallback>
  </mc:AlternateContent>
</p:sld>
</file>

<file path=ppt/theme/theme1.xml><?xml version="1.0" encoding="utf-8"?>
<a:theme xmlns:a="http://schemas.openxmlformats.org/drawingml/2006/main" name="Retrospec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253</TotalTime>
  <Words>1003</Words>
  <Application>Microsoft Office PowerPoint</Application>
  <PresentationFormat>Widescreen</PresentationFormat>
  <Paragraphs>81</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Retrospect</vt:lpstr>
      <vt:lpstr>PowerPoint Presentation</vt:lpstr>
      <vt:lpstr>Agenda</vt:lpstr>
      <vt:lpstr>Purpose</vt:lpstr>
      <vt:lpstr>Introduction</vt:lpstr>
      <vt:lpstr>Background</vt:lpstr>
      <vt:lpstr>Project Description</vt:lpstr>
      <vt:lpstr>Implementation</vt:lpstr>
      <vt:lpstr>Results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McDuffie, Cameron</cp:lastModifiedBy>
  <cp:revision>7</cp:revision>
  <dcterms:created xsi:type="dcterms:W3CDTF">2020-04-03T21:33:21Z</dcterms:created>
  <dcterms:modified xsi:type="dcterms:W3CDTF">2022-04-13T02:18:09Z</dcterms:modified>
</cp:coreProperties>
</file>