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408" r:id="rId2"/>
    <p:sldId id="316" r:id="rId3"/>
    <p:sldId id="334" r:id="rId4"/>
    <p:sldId id="1220" r:id="rId5"/>
    <p:sldId id="347" r:id="rId6"/>
    <p:sldId id="357" r:id="rId7"/>
    <p:sldId id="358" r:id="rId8"/>
    <p:sldId id="365" r:id="rId9"/>
    <p:sldId id="366" r:id="rId10"/>
    <p:sldId id="393" r:id="rId11"/>
    <p:sldId id="394" r:id="rId12"/>
    <p:sldId id="397" r:id="rId13"/>
    <p:sldId id="379" r:id="rId14"/>
    <p:sldId id="445" r:id="rId15"/>
    <p:sldId id="1222" r:id="rId16"/>
    <p:sldId id="1221" r:id="rId17"/>
    <p:sldId id="122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159C1-188B-48A9-B970-600AC45A9428}" v="6" dt="2023-02-15T23:32:02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5414" autoAdjust="0"/>
  </p:normalViewPr>
  <p:slideViewPr>
    <p:cSldViewPr snapToGrid="0" snapToObjects="1">
      <p:cViewPr varScale="1">
        <p:scale>
          <a:sx n="59" d="100"/>
          <a:sy n="59" d="100"/>
        </p:scale>
        <p:origin x="79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foury, Elie" userId="84109d90-edd2-4b66-aa0c-6442e64be8d1" providerId="ADAL" clId="{0D2989D0-43E6-4B13-BA94-82766973319A}"/>
    <pc:docChg chg="undo custSel delSld modSld">
      <pc:chgData name="Kfoury, Elie" userId="84109d90-edd2-4b66-aa0c-6442e64be8d1" providerId="ADAL" clId="{0D2989D0-43E6-4B13-BA94-82766973319A}" dt="2023-02-02T19:56:13.610" v="181" actId="47"/>
      <pc:docMkLst>
        <pc:docMk/>
      </pc:docMkLst>
      <pc:sldChg chg="modSp mod">
        <pc:chgData name="Kfoury, Elie" userId="84109d90-edd2-4b66-aa0c-6442e64be8d1" providerId="ADAL" clId="{0D2989D0-43E6-4B13-BA94-82766973319A}" dt="2023-02-02T19:55:58.166" v="180" actId="20577"/>
        <pc:sldMkLst>
          <pc:docMk/>
          <pc:sldMk cId="3421577036" sldId="316"/>
        </pc:sldMkLst>
        <pc:spChg chg="mod">
          <ac:chgData name="Kfoury, Elie" userId="84109d90-edd2-4b66-aa0c-6442e64be8d1" providerId="ADAL" clId="{0D2989D0-43E6-4B13-BA94-82766973319A}" dt="2023-02-02T19:52:49.666" v="99"/>
          <ac:spMkLst>
            <pc:docMk/>
            <pc:sldMk cId="3421577036" sldId="316"/>
            <ac:spMk id="2" creationId="{C9E7A209-383F-4C01-82CC-D2F99971FC58}"/>
          </ac:spMkLst>
        </pc:spChg>
        <pc:spChg chg="mod">
          <ac:chgData name="Kfoury, Elie" userId="84109d90-edd2-4b66-aa0c-6442e64be8d1" providerId="ADAL" clId="{0D2989D0-43E6-4B13-BA94-82766973319A}" dt="2023-02-02T19:55:58.166" v="180" actId="20577"/>
          <ac:spMkLst>
            <pc:docMk/>
            <pc:sldMk cId="3421577036" sldId="316"/>
            <ac:spMk id="3" creationId="{4BC348B2-A502-4478-977C-9683494609FC}"/>
          </ac:spMkLst>
        </pc:spChg>
        <pc:cxnChg chg="mod">
          <ac:chgData name="Kfoury, Elie" userId="84109d90-edd2-4b66-aa0c-6442e64be8d1" providerId="ADAL" clId="{0D2989D0-43E6-4B13-BA94-82766973319A}" dt="2023-02-02T19:52:55.052" v="101" actId="14100"/>
          <ac:cxnSpMkLst>
            <pc:docMk/>
            <pc:sldMk cId="3421577036" sldId="316"/>
            <ac:cxnSpMk id="4" creationId="{317C6886-4E51-4FCE-9CB6-B02F2B2FB8F0}"/>
          </ac:cxnSpMkLst>
        </pc:cxnChg>
      </pc:sldChg>
      <pc:sldChg chg="addSp delSp modSp mod">
        <pc:chgData name="Kfoury, Elie" userId="84109d90-edd2-4b66-aa0c-6442e64be8d1" providerId="ADAL" clId="{0D2989D0-43E6-4B13-BA94-82766973319A}" dt="2023-02-02T19:52:35.445" v="98" actId="1076"/>
        <pc:sldMkLst>
          <pc:docMk/>
          <pc:sldMk cId="1794598905" sldId="408"/>
        </pc:sldMkLst>
        <pc:spChg chg="mod">
          <ac:chgData name="Kfoury, Elie" userId="84109d90-edd2-4b66-aa0c-6442e64be8d1" providerId="ADAL" clId="{0D2989D0-43E6-4B13-BA94-82766973319A}" dt="2023-02-02T19:52:30.373" v="97" actId="20577"/>
          <ac:spMkLst>
            <pc:docMk/>
            <pc:sldMk cId="1794598905" sldId="408"/>
            <ac:spMk id="2" creationId="{0D1F3A99-91F5-44A2-9A29-778E2BCA2F9C}"/>
          </ac:spMkLst>
        </pc:spChg>
        <pc:picChg chg="del">
          <ac:chgData name="Kfoury, Elie" userId="84109d90-edd2-4b66-aa0c-6442e64be8d1" providerId="ADAL" clId="{0D2989D0-43E6-4B13-BA94-82766973319A}" dt="2023-02-02T19:50:05.196" v="16" actId="478"/>
          <ac:picMkLst>
            <pc:docMk/>
            <pc:sldMk cId="1794598905" sldId="408"/>
            <ac:picMk id="6" creationId="{76577B61-8DD7-60BD-5280-4D4C679C5411}"/>
          </ac:picMkLst>
        </pc:picChg>
        <pc:picChg chg="mod">
          <ac:chgData name="Kfoury, Elie" userId="84109d90-edd2-4b66-aa0c-6442e64be8d1" providerId="ADAL" clId="{0D2989D0-43E6-4B13-BA94-82766973319A}" dt="2023-02-02T19:52:35.445" v="98" actId="1076"/>
          <ac:picMkLst>
            <pc:docMk/>
            <pc:sldMk cId="1794598905" sldId="408"/>
            <ac:picMk id="7" creationId="{39FDFD71-6C4B-430D-0A7D-F7BC9239C196}"/>
          </ac:picMkLst>
        </pc:picChg>
        <pc:picChg chg="add mod">
          <ac:chgData name="Kfoury, Elie" userId="84109d90-edd2-4b66-aa0c-6442e64be8d1" providerId="ADAL" clId="{0D2989D0-43E6-4B13-BA94-82766973319A}" dt="2023-02-02T19:50:25.955" v="25" actId="1076"/>
          <ac:picMkLst>
            <pc:docMk/>
            <pc:sldMk cId="1794598905" sldId="408"/>
            <ac:picMk id="1026" creationId="{39E7451C-725C-7167-8301-4710DD8AFDCB}"/>
          </ac:picMkLst>
        </pc:picChg>
        <pc:picChg chg="add mod">
          <ac:chgData name="Kfoury, Elie" userId="84109d90-edd2-4b66-aa0c-6442e64be8d1" providerId="ADAL" clId="{0D2989D0-43E6-4B13-BA94-82766973319A}" dt="2023-02-02T19:50:47.431" v="33" actId="14100"/>
          <ac:picMkLst>
            <pc:docMk/>
            <pc:sldMk cId="1794598905" sldId="408"/>
            <ac:picMk id="1028" creationId="{49F0802D-4426-5AE6-1300-7DC25E8F7885}"/>
          </ac:picMkLst>
        </pc:picChg>
        <pc:picChg chg="add mod">
          <ac:chgData name="Kfoury, Elie" userId="84109d90-edd2-4b66-aa0c-6442e64be8d1" providerId="ADAL" clId="{0D2989D0-43E6-4B13-BA94-82766973319A}" dt="2023-02-02T19:51:24.085" v="44" actId="1076"/>
          <ac:picMkLst>
            <pc:docMk/>
            <pc:sldMk cId="1794598905" sldId="408"/>
            <ac:picMk id="1030" creationId="{8F01C528-C414-B626-A475-A95AB81515EF}"/>
          </ac:picMkLst>
        </pc:picChg>
        <pc:picChg chg="add mod">
          <ac:chgData name="Kfoury, Elie" userId="84109d90-edd2-4b66-aa0c-6442e64be8d1" providerId="ADAL" clId="{0D2989D0-43E6-4B13-BA94-82766973319A}" dt="2023-02-02T19:51:24.085" v="44" actId="1076"/>
          <ac:picMkLst>
            <pc:docMk/>
            <pc:sldMk cId="1794598905" sldId="408"/>
            <ac:picMk id="1032" creationId="{3F36273D-4C57-FBB2-5D4A-E3CB1A3A9BAB}"/>
          </ac:picMkLst>
        </pc:picChg>
      </pc:sldChg>
      <pc:sldChg chg="del">
        <pc:chgData name="Kfoury, Elie" userId="84109d90-edd2-4b66-aa0c-6442e64be8d1" providerId="ADAL" clId="{0D2989D0-43E6-4B13-BA94-82766973319A}" dt="2023-02-02T19:56:13.610" v="181" actId="47"/>
        <pc:sldMkLst>
          <pc:docMk/>
          <pc:sldMk cId="1726159239" sldId="446"/>
        </pc:sldMkLst>
      </pc:sldChg>
      <pc:sldChg chg="del">
        <pc:chgData name="Kfoury, Elie" userId="84109d90-edd2-4b66-aa0c-6442e64be8d1" providerId="ADAL" clId="{0D2989D0-43E6-4B13-BA94-82766973319A}" dt="2023-02-02T19:56:13.610" v="181" actId="47"/>
        <pc:sldMkLst>
          <pc:docMk/>
          <pc:sldMk cId="4050420949" sldId="447"/>
        </pc:sldMkLst>
      </pc:sldChg>
    </pc:docChg>
  </pc:docChgLst>
  <pc:docChgLst>
    <pc:chgData name="Kfoury, Elie" userId="84109d90-edd2-4b66-aa0c-6442e64be8d1" providerId="ADAL" clId="{BEC26215-D923-4211-983D-4A152E3CA119}"/>
    <pc:docChg chg="modSld">
      <pc:chgData name="Kfoury, Elie" userId="84109d90-edd2-4b66-aa0c-6442e64be8d1" providerId="ADAL" clId="{BEC26215-D923-4211-983D-4A152E3CA119}" dt="2023-02-14T15:44:40.164" v="1" actId="20577"/>
      <pc:docMkLst>
        <pc:docMk/>
      </pc:docMkLst>
      <pc:sldChg chg="modSp mod">
        <pc:chgData name="Kfoury, Elie" userId="84109d90-edd2-4b66-aa0c-6442e64be8d1" providerId="ADAL" clId="{BEC26215-D923-4211-983D-4A152E3CA119}" dt="2023-02-14T15:44:40.164" v="1" actId="20577"/>
        <pc:sldMkLst>
          <pc:docMk/>
          <pc:sldMk cId="1794598905" sldId="408"/>
        </pc:sldMkLst>
        <pc:spChg chg="mod">
          <ac:chgData name="Kfoury, Elie" userId="84109d90-edd2-4b66-aa0c-6442e64be8d1" providerId="ADAL" clId="{BEC26215-D923-4211-983D-4A152E3CA119}" dt="2023-02-14T15:44:40.164" v="1" actId="20577"/>
          <ac:spMkLst>
            <pc:docMk/>
            <pc:sldMk cId="1794598905" sldId="408"/>
            <ac:spMk id="2" creationId="{0D1F3A99-91F5-44A2-9A29-778E2BCA2F9C}"/>
          </ac:spMkLst>
        </pc:spChg>
      </pc:sldChg>
    </pc:docChg>
  </pc:docChgLst>
  <pc:docChgLst>
    <pc:chgData name="Crichigno Benitez, Jorge" userId="e8c2d0ca-3c76-40b7-b803-52729ce5e219" providerId="ADAL" clId="{BAD159C1-188B-48A9-B970-600AC45A9428}"/>
    <pc:docChg chg="undo custSel addSld modSld sldOrd">
      <pc:chgData name="Crichigno Benitez, Jorge" userId="e8c2d0ca-3c76-40b7-b803-52729ce5e219" providerId="ADAL" clId="{BAD159C1-188B-48A9-B970-600AC45A9428}" dt="2023-02-15T23:34:24.053" v="174" actId="20577"/>
      <pc:docMkLst>
        <pc:docMk/>
      </pc:docMkLst>
      <pc:sldChg chg="addSp delSp modSp add mod">
        <pc:chgData name="Crichigno Benitez, Jorge" userId="e8c2d0ca-3c76-40b7-b803-52729ce5e219" providerId="ADAL" clId="{BAD159C1-188B-48A9-B970-600AC45A9428}" dt="2023-02-15T23:28:33.968" v="81"/>
        <pc:sldMkLst>
          <pc:docMk/>
          <pc:sldMk cId="2000697693" sldId="1221"/>
        </pc:sldMkLst>
        <pc:spChg chg="mod">
          <ac:chgData name="Crichigno Benitez, Jorge" userId="e8c2d0ca-3c76-40b7-b803-52729ce5e219" providerId="ADAL" clId="{BAD159C1-188B-48A9-B970-600AC45A9428}" dt="2023-02-15T23:26:17.646" v="17" actId="20577"/>
          <ac:spMkLst>
            <pc:docMk/>
            <pc:sldMk cId="2000697693" sldId="1221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BAD159C1-188B-48A9-B970-600AC45A9428}" dt="2023-02-15T23:28:33.968" v="81"/>
          <ac:spMkLst>
            <pc:docMk/>
            <pc:sldMk cId="2000697693" sldId="1221"/>
            <ac:spMk id="14" creationId="{48AFB8B8-3111-4999-997D-C50022E2F3AE}"/>
          </ac:spMkLst>
        </pc:spChg>
        <pc:picChg chg="add del mod">
          <ac:chgData name="Crichigno Benitez, Jorge" userId="e8c2d0ca-3c76-40b7-b803-52729ce5e219" providerId="ADAL" clId="{BAD159C1-188B-48A9-B970-600AC45A9428}" dt="2023-02-15T23:28:05.881" v="73" actId="478"/>
          <ac:picMkLst>
            <pc:docMk/>
            <pc:sldMk cId="2000697693" sldId="1221"/>
            <ac:picMk id="4" creationId="{294129EC-163A-EDA4-A1C2-2C355EE2AAFD}"/>
          </ac:picMkLst>
        </pc:picChg>
        <pc:picChg chg="del">
          <ac:chgData name="Crichigno Benitez, Jorge" userId="e8c2d0ca-3c76-40b7-b803-52729ce5e219" providerId="ADAL" clId="{BAD159C1-188B-48A9-B970-600AC45A9428}" dt="2023-02-15T23:26:23.950" v="19" actId="478"/>
          <ac:picMkLst>
            <pc:docMk/>
            <pc:sldMk cId="2000697693" sldId="1221"/>
            <ac:picMk id="5" creationId="{E31F919B-13E3-4BF4-A444-E33D6BBBBDD6}"/>
          </ac:picMkLst>
        </pc:picChg>
        <pc:picChg chg="add del mod">
          <ac:chgData name="Crichigno Benitez, Jorge" userId="e8c2d0ca-3c76-40b7-b803-52729ce5e219" providerId="ADAL" clId="{BAD159C1-188B-48A9-B970-600AC45A9428}" dt="2023-02-15T23:28:07.865" v="74" actId="478"/>
          <ac:picMkLst>
            <pc:docMk/>
            <pc:sldMk cId="2000697693" sldId="1221"/>
            <ac:picMk id="7" creationId="{92D2CB09-B762-8320-6986-A1ECD87D7649}"/>
          </ac:picMkLst>
        </pc:picChg>
        <pc:picChg chg="add mod">
          <ac:chgData name="Crichigno Benitez, Jorge" userId="e8c2d0ca-3c76-40b7-b803-52729ce5e219" providerId="ADAL" clId="{BAD159C1-188B-48A9-B970-600AC45A9428}" dt="2023-02-15T23:28:26.819" v="79" actId="1076"/>
          <ac:picMkLst>
            <pc:docMk/>
            <pc:sldMk cId="2000697693" sldId="1221"/>
            <ac:picMk id="8" creationId="{96CD9E3C-DD3B-6BE7-CB5F-F3C2FCEA2991}"/>
          </ac:picMkLst>
        </pc:picChg>
        <pc:picChg chg="add mod">
          <ac:chgData name="Crichigno Benitez, Jorge" userId="e8c2d0ca-3c76-40b7-b803-52729ce5e219" providerId="ADAL" clId="{BAD159C1-188B-48A9-B970-600AC45A9428}" dt="2023-02-15T23:28:24.190" v="78" actId="1076"/>
          <ac:picMkLst>
            <pc:docMk/>
            <pc:sldMk cId="2000697693" sldId="1221"/>
            <ac:picMk id="9" creationId="{6C0EF10A-2575-9A01-6AC7-0B48FD53BC0C}"/>
          </ac:picMkLst>
        </pc:picChg>
        <pc:cxnChg chg="mod">
          <ac:chgData name="Crichigno Benitez, Jorge" userId="e8c2d0ca-3c76-40b7-b803-52729ce5e219" providerId="ADAL" clId="{BAD159C1-188B-48A9-B970-600AC45A9428}" dt="2023-02-15T23:26:21.272" v="18" actId="14100"/>
          <ac:cxnSpMkLst>
            <pc:docMk/>
            <pc:sldMk cId="2000697693" sldId="1221"/>
            <ac:cxnSpMk id="10" creationId="{76F9D81C-F3E8-486E-AB7A-6388A156877B}"/>
          </ac:cxnSpMkLst>
        </pc:cxnChg>
      </pc:sldChg>
      <pc:sldChg chg="modSp add mod ord">
        <pc:chgData name="Crichigno Benitez, Jorge" userId="e8c2d0ca-3c76-40b7-b803-52729ce5e219" providerId="ADAL" clId="{BAD159C1-188B-48A9-B970-600AC45A9428}" dt="2023-02-15T23:27:55.406" v="72"/>
        <pc:sldMkLst>
          <pc:docMk/>
          <pc:sldMk cId="1441186161" sldId="1222"/>
        </pc:sldMkLst>
        <pc:spChg chg="mod">
          <ac:chgData name="Crichigno Benitez, Jorge" userId="e8c2d0ca-3c76-40b7-b803-52729ce5e219" providerId="ADAL" clId="{BAD159C1-188B-48A9-B970-600AC45A9428}" dt="2023-02-15T23:27:49.714" v="70"/>
          <ac:spMkLst>
            <pc:docMk/>
            <pc:sldMk cId="1441186161" sldId="1222"/>
            <ac:spMk id="14" creationId="{48AFB8B8-3111-4999-997D-C50022E2F3AE}"/>
          </ac:spMkLst>
        </pc:spChg>
      </pc:sldChg>
      <pc:sldChg chg="delSp modSp add mod">
        <pc:chgData name="Crichigno Benitez, Jorge" userId="e8c2d0ca-3c76-40b7-b803-52729ce5e219" providerId="ADAL" clId="{BAD159C1-188B-48A9-B970-600AC45A9428}" dt="2023-02-15T23:34:24.053" v="174" actId="20577"/>
        <pc:sldMkLst>
          <pc:docMk/>
          <pc:sldMk cId="1465472663" sldId="1223"/>
        </pc:sldMkLst>
        <pc:spChg chg="mod">
          <ac:chgData name="Crichigno Benitez, Jorge" userId="e8c2d0ca-3c76-40b7-b803-52729ce5e219" providerId="ADAL" clId="{BAD159C1-188B-48A9-B970-600AC45A9428}" dt="2023-02-15T23:32:10.431" v="86" actId="14100"/>
          <ac:spMkLst>
            <pc:docMk/>
            <pc:sldMk cId="1465472663" sldId="1223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BAD159C1-188B-48A9-B970-600AC45A9428}" dt="2023-02-15T23:34:24.053" v="174" actId="20577"/>
          <ac:spMkLst>
            <pc:docMk/>
            <pc:sldMk cId="1465472663" sldId="1223"/>
            <ac:spMk id="14" creationId="{48AFB8B8-3111-4999-997D-C50022E2F3AE}"/>
          </ac:spMkLst>
        </pc:spChg>
        <pc:picChg chg="del">
          <ac:chgData name="Crichigno Benitez, Jorge" userId="e8c2d0ca-3c76-40b7-b803-52729ce5e219" providerId="ADAL" clId="{BAD159C1-188B-48A9-B970-600AC45A9428}" dt="2023-02-15T23:32:39.180" v="120" actId="478"/>
          <ac:picMkLst>
            <pc:docMk/>
            <pc:sldMk cId="1465472663" sldId="1223"/>
            <ac:picMk id="8" creationId="{96CD9E3C-DD3B-6BE7-CB5F-F3C2FCEA2991}"/>
          </ac:picMkLst>
        </pc:picChg>
        <pc:picChg chg="del">
          <ac:chgData name="Crichigno Benitez, Jorge" userId="e8c2d0ca-3c76-40b7-b803-52729ce5e219" providerId="ADAL" clId="{BAD159C1-188B-48A9-B970-600AC45A9428}" dt="2023-02-15T23:32:39.844" v="121" actId="478"/>
          <ac:picMkLst>
            <pc:docMk/>
            <pc:sldMk cId="1465472663" sldId="1223"/>
            <ac:picMk id="9" creationId="{6C0EF10A-2575-9A01-6AC7-0B48FD53BC0C}"/>
          </ac:picMkLst>
        </pc:picChg>
        <pc:cxnChg chg="mod">
          <ac:chgData name="Crichigno Benitez, Jorge" userId="e8c2d0ca-3c76-40b7-b803-52729ce5e219" providerId="ADAL" clId="{BAD159C1-188B-48A9-B970-600AC45A9428}" dt="2023-02-15T23:32:13.760" v="87" actId="14100"/>
          <ac:cxnSpMkLst>
            <pc:docMk/>
            <pc:sldMk cId="1465472663" sldId="1223"/>
            <ac:cxnSpMk id="10" creationId="{76F9D81C-F3E8-486E-AB7A-6388A156877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1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5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5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9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3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9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13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2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2225040" y="33093"/>
            <a:ext cx="7467600" cy="679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UCF / FLR Workshop on Networking Topics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1: iPerf3, TCP Buffers, Science DMZ Motivation and Impact of Packet Loss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Crichigno, Elie Kfoury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Central Florida (UCF)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LambdaRail (FLR)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Engagement and Performance Operations Center (EPOC)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Sciences Network (ESnet)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Orlando, Florida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16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3" y="2375725"/>
            <a:ext cx="1703523" cy="10532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E7451C-725C-7167-8301-4710DD8AF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6" y="441568"/>
            <a:ext cx="1026160" cy="1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9F0802D-4426-5AE6-1300-7DC25E8F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0" y="1737360"/>
            <a:ext cx="1115291" cy="5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01C528-C414-B626-A475-A95AB815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41" y="584706"/>
            <a:ext cx="1710372" cy="4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F36273D-4C57-FBB2-5D4A-E3CB1A3A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62" y="1252401"/>
            <a:ext cx="1933147" cy="9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Traditional Congestion Control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55493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principles of window-based CC were described in the 1980s</a:t>
            </a:r>
            <a:r>
              <a:rPr lang="en-US" baseline="30000" dirty="0"/>
              <a:t>1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Traditional CC algorithms follow the additive-increase multiplicative-decrease (AIMD) form of congestion control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9C973AF-19AC-4ECD-9A7C-E92421BF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91" y="3344191"/>
            <a:ext cx="335597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E6C1A27-992C-4B97-A79E-5082D10F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2" y="2564729"/>
            <a:ext cx="24098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A7759A6-D4AB-4428-B77B-549CDA86D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95" y="2957636"/>
            <a:ext cx="36861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FB3E57-A5C4-4BD3-94F9-C10D434AD9AE}"/>
              </a:ext>
            </a:extLst>
          </p:cNvPr>
          <p:cNvSpPr txBox="1"/>
          <p:nvPr/>
        </p:nvSpPr>
        <p:spPr>
          <a:xfrm>
            <a:off x="684635" y="6285502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V. Jacobson, M.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Karels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Congestion avoidance and control, ACM SIGCOMM Computer Communication Review 18 (4) (1988).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769B64-5913-4B33-9CD0-4809D99BDD8D}"/>
              </a:ext>
            </a:extLst>
          </p:cNvPr>
          <p:cNvCxnSpPr>
            <a:cxnSpLocks/>
          </p:cNvCxnSpPr>
          <p:nvPr/>
        </p:nvCxnSpPr>
        <p:spPr>
          <a:xfrm>
            <a:off x="684636" y="6270508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43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BBR: Model-based CC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05410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TCP Bottleneck Bandwidth and RTT (BBR) is a rate-based congestion-control algorithm</a:t>
            </a:r>
            <a:r>
              <a:rPr lang="en-US" baseline="30000" dirty="0"/>
              <a:t>1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BBR represented a disruption to the traditional CC algorithms:</a:t>
            </a:r>
          </a:p>
          <a:p>
            <a:pPr marL="682625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is not governed by AIMD control law</a:t>
            </a:r>
          </a:p>
          <a:p>
            <a:pPr marL="682625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does not the use packet loss as a signal of congestion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At any time, a TCP connection has one slowest link bottleneck bandwidth (</a:t>
            </a:r>
            <a:r>
              <a:rPr lang="en-US" dirty="0" err="1"/>
              <a:t>btlbw</a:t>
            </a:r>
            <a:r>
              <a:rPr lang="en-US" dirty="0"/>
              <a:t>)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B44F1-41A8-4ED5-8FAE-4E2F094CBF79}"/>
              </a:ext>
            </a:extLst>
          </p:cNvPr>
          <p:cNvSpPr txBox="1"/>
          <p:nvPr/>
        </p:nvSpPr>
        <p:spPr>
          <a:xfrm>
            <a:off x="597551" y="6432427"/>
            <a:ext cx="11190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N. Cardwell et al. "BBR v2, A Model-based Congestion Control." IETF 104, March 2019.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35549A-ABAA-47D2-A77E-AE2112313469}"/>
              </a:ext>
            </a:extLst>
          </p:cNvPr>
          <p:cNvCxnSpPr>
            <a:cxnSpLocks/>
          </p:cNvCxnSpPr>
          <p:nvPr/>
        </p:nvCxnSpPr>
        <p:spPr>
          <a:xfrm>
            <a:off x="597552" y="6417433"/>
            <a:ext cx="1098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5907A22D-2BFF-4A8F-A606-5E3FFC84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52" y="3579570"/>
            <a:ext cx="36480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3B7CDCE3-E276-486C-BF7F-68ED0169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65" y="4162182"/>
            <a:ext cx="41179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Buffer Size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In many WANs, the round-trip time (RTT) is dominated by the propagation delay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To keep the sender busy while ACKs are received, the TCP buffer must be: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Traditional congestion controls: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BBRv1 and BBRv2: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51936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31F919B-13E3-4BF4-A444-E33D6BBBB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757" y="4383157"/>
            <a:ext cx="7722436" cy="1225056"/>
          </a:xfrm>
          <a:prstGeom prst="rect">
            <a:avLst/>
          </a:prstGeom>
        </p:spPr>
      </p:pic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D084247C-0FEF-479D-B3E2-33AFCCDCA810}"/>
              </a:ext>
            </a:extLst>
          </p:cNvPr>
          <p:cNvGraphicFramePr>
            <a:graphicFrameLocks noGrp="1"/>
          </p:cNvGraphicFramePr>
          <p:nvPr/>
        </p:nvGraphicFramePr>
        <p:xfrm>
          <a:off x="4729261" y="2352051"/>
          <a:ext cx="6096000" cy="628352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680053177"/>
                    </a:ext>
                  </a:extLst>
                </a:gridCol>
              </a:tblGrid>
              <a:tr h="628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TCP buffer size ≥ 2BDP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34006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D084247C-0FEF-479D-B3E2-33AFCCDCA810}"/>
              </a:ext>
            </a:extLst>
          </p:cNvPr>
          <p:cNvGraphicFramePr>
            <a:graphicFrameLocks noGrp="1"/>
          </p:cNvGraphicFramePr>
          <p:nvPr/>
        </p:nvGraphicFramePr>
        <p:xfrm>
          <a:off x="4298693" y="3556457"/>
          <a:ext cx="6526568" cy="628352"/>
        </p:xfrm>
        <a:graphic>
          <a:graphicData uri="http://schemas.openxmlformats.org/drawingml/2006/table">
            <a:tbl>
              <a:tblPr/>
              <a:tblGrid>
                <a:gridCol w="6526568">
                  <a:extLst>
                    <a:ext uri="{9D8B030D-6E8A-4147-A177-3AD203B41FA5}">
                      <a16:colId xmlns:a16="http://schemas.microsoft.com/office/drawing/2014/main" val="680053177"/>
                    </a:ext>
                  </a:extLst>
                </a:gridCol>
              </a:tblGrid>
              <a:tr h="628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TCP buffer size must be considerable larger than 2BDP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2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3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39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256252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Lab 7: Understanding Rate-based TCP Congestion Control (BBR)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13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57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Goal and Topology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Deploy emulated WANs in Mininet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Modify the TCP congestion control algorithm in Linux using sysctl tool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Compare the performance of TCP Reno and TCP BBR in high-throughput high-latency networks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Without 30ms propagation delay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r>
              <a:rPr lang="en-US" dirty="0"/>
              <a:t>With 30ms propagation delay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Demonstrating the impact of packet loss on the throughput of TCP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Lab topology: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52645" cy="1822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31F919B-13E3-4BF4-A444-E33D6BBBB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757" y="4383157"/>
            <a:ext cx="7722436" cy="12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7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BBR performance on FABRIC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dirty="0"/>
              <a:t>Performance measurements for a single flow, 0.0046% packet loss rate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69142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94129EC-163A-EDA4-A1C2-2C355EE2A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0" y="2142517"/>
            <a:ext cx="6179829" cy="40782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2CB09-B762-8320-6986-A1ECD87D7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823" y="2389536"/>
            <a:ext cx="3756864" cy="25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8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BBR performance on FABRIC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dirty="0"/>
              <a:t>Performance measurements for a single flow, 0.0046% packet loss rate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69142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6CD9E3C-DD3B-6BE7-CB5F-F3C2FCEA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0" y="2215231"/>
            <a:ext cx="5223995" cy="4427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0EF10A-2575-9A01-6AC7-0B48FD53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654" y="2304342"/>
            <a:ext cx="5007842" cy="43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9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372764" cy="888999"/>
          </a:xfrm>
        </p:spPr>
        <p:txBody>
          <a:bodyPr/>
          <a:lstStyle/>
          <a:p>
            <a:r>
              <a:rPr lang="en-US" dirty="0"/>
              <a:t>BDP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Bandwidth = 1Gbps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dirty="0"/>
              <a:t>RTT = 30ms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dirty="0"/>
              <a:t>BDP (bytes) = 3,750,000 bytes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dirty="0"/>
              <a:t>BDP (MB) = 3.57MB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1115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6547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Workshop on Networking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81100"/>
            <a:ext cx="11093707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Arial" panose="020B0604020202020204" pitchFamily="34" charset="0"/>
              </a:rPr>
              <a:t>Webpage with PowerPoint presentations: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b="0" i="0" dirty="0">
                <a:solidFill>
                  <a:srgbClr val="2C353B"/>
                </a:solidFill>
                <a:effectLst/>
                <a:latin typeface="Arial" panose="020B0604020202020204" pitchFamily="34" charset="0"/>
              </a:rPr>
              <a:t>     	</a:t>
            </a:r>
            <a:r>
              <a:rPr lang="en-US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http://ce.sc.edu/cyberinfra/workshop_2023_feb.html</a:t>
            </a:r>
            <a:r>
              <a:rPr lang="en-US" dirty="0">
                <a:solidFill>
                  <a:srgbClr val="2C353B"/>
                </a:solidFill>
              </a:rPr>
              <a:t> </a:t>
            </a:r>
            <a:endParaRPr lang="en-US" b="0" i="0" dirty="0">
              <a:solidFill>
                <a:srgbClr val="2C353B"/>
              </a:solidFill>
              <a:effectLst/>
              <a:latin typeface="Arial" panose="020B0604020202020204" pitchFamily="34" charset="0"/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53B"/>
                </a:solidFill>
              </a:rPr>
              <a:t>Hands-on sessions: to access labs for the hands-on sessions, use the following link:</a:t>
            </a: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dirty="0">
                <a:solidFill>
                  <a:srgbClr val="2C353B"/>
                </a:solidFill>
              </a:rPr>
              <a:t>	</a:t>
            </a:r>
            <a:r>
              <a:rPr lang="en-US" dirty="0">
                <a:solidFill>
                  <a:srgbClr val="C00000"/>
                </a:solidFill>
              </a:rPr>
              <a:t>https://netlab.cec.sc.edu/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Username: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Password: nsf2023</a:t>
            </a:r>
            <a:endParaRPr lang="en-US" dirty="0">
              <a:solidFill>
                <a:srgbClr val="2C353B"/>
              </a:solidFill>
            </a:endParaRPr>
          </a:p>
          <a:p>
            <a:pPr marL="0" indent="0">
              <a:spcBef>
                <a:spcPts val="1500"/>
              </a:spcBef>
              <a:spcAft>
                <a:spcPts val="1500"/>
              </a:spcAft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lvl="1" indent="-2921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92100" lvl="1" indent="-2921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2499360" y="876301"/>
            <a:ext cx="721360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7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Lab experiments</a:t>
            </a:r>
          </a:p>
          <a:p>
            <a:pPr marL="292100" lvl="1" indent="-2921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62275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EAFABA-6D70-4442-B11A-D9B15790C5EB}"/>
              </a:ext>
            </a:extLst>
          </p:cNvPr>
          <p:cNvSpPr txBox="1">
            <a:spLocks/>
          </p:cNvSpPr>
          <p:nvPr/>
        </p:nvSpPr>
        <p:spPr>
          <a:xfrm>
            <a:off x="879800" y="1772501"/>
            <a:ext cx="5210175" cy="3784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1: 	Introduction to Mininet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2: 	Introduction to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iPerf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3: 	WANs with latency, Jitter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4: 	WANs with Packet Loss, Duplication, Corruption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5: 	Setting WAN Bandwidth with Token Bucket Filter (TBF)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6: 	Traditional TCP Congestion Control (HTCP, Cubic, Reno)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7: 	Rate-based TCP Congestion Control (BBR)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8: 	Bandwidth-delay Product and TCP Buffer Size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9: 	Enhancing TCP Throughput with Parallel Streams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10: 	Measuring TCP Fairness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B576F1-23C5-425D-8EC3-96030B1E56DA}"/>
              </a:ext>
            </a:extLst>
          </p:cNvPr>
          <p:cNvSpPr txBox="1">
            <a:spLocks/>
          </p:cNvSpPr>
          <p:nvPr/>
        </p:nvSpPr>
        <p:spPr>
          <a:xfrm>
            <a:off x="6108052" y="1772501"/>
            <a:ext cx="5486398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 algn="just">
              <a:tabLst>
                <a:tab pos="742950" algn="l"/>
              </a:tabLs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11: 	Router’s Buffer Size 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12: 	TCP Rate Control with Pacing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13:	Impact of Maximum Segment Size on Throughput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14:	Router’s </a:t>
            </a:r>
            <a:r>
              <a:rPr kumimoji="0" lang="en-US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Bufferbloat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15:	Hardware Offloading on TCP Performance 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16: 	Random Early Detection 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17: 	Stochastic Fair Queueing 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18: 	Controlled Delay (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CoDel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Active Queue Management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19: 	Proportional Integral Controller-Enhanced (PIE) 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20: 	Classifying TCP traffic using Hierarchical Token Bucket (HTB) 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Lab Manuals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704277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4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9" y="118110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200" dirty="0"/>
              <a:t>Each lab starts with a section </a:t>
            </a:r>
            <a:r>
              <a:rPr lang="en-US" altLang="en-US" sz="2200" i="1" dirty="0"/>
              <a:t>Overview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Objectives 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Lab topology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Lab settings: passwords, device names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Roadmap: organization of the lab</a:t>
            </a:r>
          </a:p>
          <a:p>
            <a:pPr algn="just"/>
            <a:r>
              <a:rPr lang="en-US" altLang="en-US" sz="2200" i="1" dirty="0"/>
              <a:t>Section 1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Background information of the topic being covered (e.g., fundamentals of perfSONAR)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Section 1 is optional (i.e., the reader can skip this section and move to lab directions)</a:t>
            </a:r>
          </a:p>
          <a:p>
            <a:pPr algn="just"/>
            <a:r>
              <a:rPr lang="en-US" altLang="en-US" sz="2200" i="1" dirty="0"/>
              <a:t>Section 2… n</a:t>
            </a:r>
          </a:p>
          <a:p>
            <a:pPr marL="768331" lvl="1" indent="-402157">
              <a:buFont typeface="Wingdings" panose="05000000000000000000" pitchFamily="2" charset="2"/>
              <a:buChar char="Ø"/>
            </a:pPr>
            <a:r>
              <a:rPr lang="en-US" altLang="en-US" sz="1800" dirty="0"/>
              <a:t>Step-by-step directions</a:t>
            </a:r>
          </a:p>
        </p:txBody>
      </p:sp>
    </p:spTree>
    <p:extLst>
      <p:ext uri="{BB962C8B-B14F-4D97-AF65-F5344CB8AC3E}">
        <p14:creationId xmlns:p14="http://schemas.microsoft.com/office/powerpoint/2010/main" val="174081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Mininet provides network </a:t>
            </a:r>
            <a:r>
              <a:rPr lang="en-US" i="1" dirty="0"/>
              <a:t>emulation </a:t>
            </a:r>
            <a:r>
              <a:rPr lang="en-US" dirty="0"/>
              <a:t>opposed to simulation, allowing all network software at any layer to be simply run as is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Mininet’s logical nodes can be connected into networks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Nodes are sometimes called containers, or more accurately, </a:t>
            </a:r>
            <a:r>
              <a:rPr lang="en-US" i="1" dirty="0"/>
              <a:t>network namespaces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Containers consume sufficiently few resources that networks of over a thousand nodes </a:t>
            </a:r>
            <a:r>
              <a:rPr lang="en-US"/>
              <a:t>have been created</a:t>
            </a:r>
            <a:r>
              <a:rPr lang="en-US" dirty="0"/>
              <a:t>, running on a single laptop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C6F32B-406A-481C-BB5A-5687A8EB7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15" y="3609125"/>
            <a:ext cx="8708543" cy="2611616"/>
          </a:xfrm>
          <a:prstGeom prst="rect">
            <a:avLst/>
          </a:prstGeom>
          <a:effectLst/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646612C-11B9-4020-B95F-02847E11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Mininet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9B7567-0804-4D65-886B-309F00073A2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6884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0039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MiniEdit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8174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 err="1"/>
              <a:t>MiniEdit</a:t>
            </a:r>
            <a:r>
              <a:rPr lang="en-US" dirty="0"/>
              <a:t> is a simple GUI network editor for Mininet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27A00-498F-4092-86F6-48203431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1777023"/>
            <a:ext cx="5981700" cy="4229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67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MiniEdit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To build Mininet’s minimal topology, two hosts and one switch must be deployed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E2ED2-290D-4B56-9103-40C92907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984" y="2178295"/>
            <a:ext cx="4000500" cy="3181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8DDF8-456F-4215-AF4A-4CE8A58F9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266" y="2957511"/>
            <a:ext cx="4371751" cy="124777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489B733-3ACA-4E12-B020-0AE1556A236E}"/>
              </a:ext>
            </a:extLst>
          </p:cNvPr>
          <p:cNvSpPr/>
          <p:nvPr/>
        </p:nvSpPr>
        <p:spPr>
          <a:xfrm>
            <a:off x="5626750" y="3524434"/>
            <a:ext cx="463225" cy="2872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E63E40-AB5D-4B2D-A5A5-3AE79B7266A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8174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4906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iPerf3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33675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iPerf3 is a real-time network throughput measurement tool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It is an open source, cross-platform client-server application that can be used to measure the throughput between the two end devices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Measuring throughput is particularly useful when experiencing network bandwidth issues such as delay, packet loss, 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588B1-844A-4360-8380-04F91DCF4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019549"/>
            <a:ext cx="47244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6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iPerf3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AFB8B8-3111-4999-997D-C50022E2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iPerf3 can operate on TCP, UDP, and SCTP, unidirectional or bidirectional way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In iPerf3, the user can set </a:t>
            </a:r>
            <a:r>
              <a:rPr lang="en-US" i="1" dirty="0"/>
              <a:t>client </a:t>
            </a:r>
            <a:r>
              <a:rPr lang="en-US" dirty="0"/>
              <a:t>and </a:t>
            </a:r>
            <a:r>
              <a:rPr lang="en-US" i="1" dirty="0"/>
              <a:t>server </a:t>
            </a:r>
            <a:r>
              <a:rPr lang="en-US" dirty="0"/>
              <a:t>configurations via options and parameters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iPerf3 outputs a timestamped report of the amount of data transferred and the throughput measured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C91EF-8DF8-44B0-BEF5-A30D1B38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727" y="2915382"/>
            <a:ext cx="6057900" cy="3171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33675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9191938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10594</TotalTime>
  <Words>951</Words>
  <Application>Microsoft Office PowerPoint</Application>
  <PresentationFormat>Widescreen</PresentationFormat>
  <Paragraphs>156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</vt:lpstr>
      <vt:lpstr>Calibri</vt:lpstr>
      <vt:lpstr>Calibri Light</vt:lpstr>
      <vt:lpstr>Wingdings</vt:lpstr>
      <vt:lpstr>Retrospect</vt:lpstr>
      <vt:lpstr>PowerPoint Presentation</vt:lpstr>
      <vt:lpstr>Workshop on Networking Topics</vt:lpstr>
      <vt:lpstr>NTP Lab Series</vt:lpstr>
      <vt:lpstr>Organization of the Lab Manuals</vt:lpstr>
      <vt:lpstr>Mininet</vt:lpstr>
      <vt:lpstr>MiniEdit</vt:lpstr>
      <vt:lpstr>MiniEdit</vt:lpstr>
      <vt:lpstr>iPerf3</vt:lpstr>
      <vt:lpstr>iPerf3</vt:lpstr>
      <vt:lpstr>TCP Traditional Congestion Control</vt:lpstr>
      <vt:lpstr>BBR: Model-based CC</vt:lpstr>
      <vt:lpstr>TCP Buffer Size</vt:lpstr>
      <vt:lpstr>PowerPoint Presentation</vt:lpstr>
      <vt:lpstr>Lab Goal and Topology</vt:lpstr>
      <vt:lpstr>Additional Slides</vt:lpstr>
      <vt:lpstr>Additional Slides</vt:lpstr>
      <vt:lpstr>BDP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169</cp:revision>
  <dcterms:created xsi:type="dcterms:W3CDTF">2020-04-03T21:33:21Z</dcterms:created>
  <dcterms:modified xsi:type="dcterms:W3CDTF">2023-02-15T23:34:30Z</dcterms:modified>
</cp:coreProperties>
</file>