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5" r:id="rId1"/>
  </p:sldMasterIdLst>
  <p:notesMasterIdLst>
    <p:notesMasterId r:id="rId11"/>
  </p:notesMasterIdLst>
  <p:handoutMasterIdLst>
    <p:handoutMasterId r:id="rId12"/>
  </p:handoutMasterIdLst>
  <p:sldIdLst>
    <p:sldId id="438" r:id="rId2"/>
    <p:sldId id="379" r:id="rId3"/>
    <p:sldId id="347" r:id="rId4"/>
    <p:sldId id="439" r:id="rId5"/>
    <p:sldId id="442" r:id="rId6"/>
    <p:sldId id="443" r:id="rId7"/>
    <p:sldId id="392" r:id="rId8"/>
    <p:sldId id="441" r:id="rId9"/>
    <p:sldId id="316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3C5"/>
    <a:srgbClr val="4454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47" autoAdjust="0"/>
    <p:restoredTop sz="92244" autoAdjust="0"/>
  </p:normalViewPr>
  <p:slideViewPr>
    <p:cSldViewPr snapToGrid="0" snapToObjects="1">
      <p:cViewPr varScale="1">
        <p:scale>
          <a:sx n="111" d="100"/>
          <a:sy n="111" d="100"/>
        </p:scale>
        <p:origin x="600" y="20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62" d="100"/>
          <a:sy n="62" d="100"/>
        </p:scale>
        <p:origin x="2299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richigno Benitez, Jorge" userId="e8c2d0ca-3c76-40b7-b803-52729ce5e219" providerId="ADAL" clId="{B4AA23A1-95A2-468D-860E-354A83F65163}"/>
    <pc:docChg chg="modSld">
      <pc:chgData name="Crichigno Benitez, Jorge" userId="e8c2d0ca-3c76-40b7-b803-52729ce5e219" providerId="ADAL" clId="{B4AA23A1-95A2-468D-860E-354A83F65163}" dt="2023-02-16T00:29:59.658" v="10" actId="20577"/>
      <pc:docMkLst>
        <pc:docMk/>
      </pc:docMkLst>
      <pc:sldChg chg="modSp mod">
        <pc:chgData name="Crichigno Benitez, Jorge" userId="e8c2d0ca-3c76-40b7-b803-52729ce5e219" providerId="ADAL" clId="{B4AA23A1-95A2-468D-860E-354A83F65163}" dt="2023-02-16T00:29:59.658" v="10" actId="20577"/>
        <pc:sldMkLst>
          <pc:docMk/>
          <pc:sldMk cId="973850547" sldId="438"/>
        </pc:sldMkLst>
        <pc:spChg chg="mod">
          <ac:chgData name="Crichigno Benitez, Jorge" userId="e8c2d0ca-3c76-40b7-b803-52729ce5e219" providerId="ADAL" clId="{B4AA23A1-95A2-468D-860E-354A83F65163}" dt="2023-02-16T00:29:59.658" v="10" actId="20577"/>
          <ac:spMkLst>
            <pc:docMk/>
            <pc:sldMk cId="973850547" sldId="438"/>
            <ac:spMk id="2" creationId="{0D1F3A99-91F5-44A2-9A29-778E2BCA2F9C}"/>
          </ac:spMkLst>
        </pc:spChg>
      </pc:sldChg>
    </pc:docChg>
  </pc:docChgLst>
  <pc:docChgLst>
    <pc:chgData name="Kfoury, Elie" userId="84109d90-edd2-4b66-aa0c-6442e64be8d1" providerId="ADAL" clId="{5AE2A455-F1B6-4196-BD65-6AE3B3FF54C8}"/>
    <pc:docChg chg="modSld">
      <pc:chgData name="Kfoury, Elie" userId="84109d90-edd2-4b66-aa0c-6442e64be8d1" providerId="ADAL" clId="{5AE2A455-F1B6-4196-BD65-6AE3B3FF54C8}" dt="2023-02-14T15:43:56.280" v="6" actId="20577"/>
      <pc:docMkLst>
        <pc:docMk/>
      </pc:docMkLst>
      <pc:sldChg chg="modSp mod">
        <pc:chgData name="Kfoury, Elie" userId="84109d90-edd2-4b66-aa0c-6442e64be8d1" providerId="ADAL" clId="{5AE2A455-F1B6-4196-BD65-6AE3B3FF54C8}" dt="2023-02-14T15:43:56.280" v="6" actId="20577"/>
        <pc:sldMkLst>
          <pc:docMk/>
          <pc:sldMk cId="973850547" sldId="438"/>
        </pc:sldMkLst>
        <pc:spChg chg="mod">
          <ac:chgData name="Kfoury, Elie" userId="84109d90-edd2-4b66-aa0c-6442e64be8d1" providerId="ADAL" clId="{5AE2A455-F1B6-4196-BD65-6AE3B3FF54C8}" dt="2023-02-14T15:43:56.280" v="6" actId="20577"/>
          <ac:spMkLst>
            <pc:docMk/>
            <pc:sldMk cId="973850547" sldId="438"/>
            <ac:spMk id="2" creationId="{0D1F3A99-91F5-44A2-9A29-778E2BCA2F9C}"/>
          </ac:spMkLst>
        </pc:spChg>
      </pc:sldChg>
    </pc:docChg>
  </pc:docChgLst>
  <pc:docChgLst>
    <pc:chgData name="Kfoury, Elie" userId="84109d90-edd2-4b66-aa0c-6442e64be8d1" providerId="ADAL" clId="{F014D025-3728-4A57-954E-3F671DA0BACE}"/>
    <pc:docChg chg="undo custSel addSld delSld modSld delMainMaster">
      <pc:chgData name="Kfoury, Elie" userId="84109d90-edd2-4b66-aa0c-6442e64be8d1" providerId="ADAL" clId="{F014D025-3728-4A57-954E-3F671DA0BACE}" dt="2023-02-02T20:11:00.075" v="52"/>
      <pc:docMkLst>
        <pc:docMk/>
      </pc:docMkLst>
      <pc:sldChg chg="del">
        <pc:chgData name="Kfoury, Elie" userId="84109d90-edd2-4b66-aa0c-6442e64be8d1" providerId="ADAL" clId="{F014D025-3728-4A57-954E-3F671DA0BACE}" dt="2023-02-02T20:01:04.851" v="0" actId="47"/>
        <pc:sldMkLst>
          <pc:docMk/>
          <pc:sldMk cId="3387584657" sldId="264"/>
        </pc:sldMkLst>
      </pc:sldChg>
      <pc:sldChg chg="add">
        <pc:chgData name="Kfoury, Elie" userId="84109d90-edd2-4b66-aa0c-6442e64be8d1" providerId="ADAL" clId="{F014D025-3728-4A57-954E-3F671DA0BACE}" dt="2023-02-02T20:11:00.075" v="52"/>
        <pc:sldMkLst>
          <pc:docMk/>
          <pc:sldMk cId="3421577036" sldId="316"/>
        </pc:sldMkLst>
      </pc:sldChg>
      <pc:sldChg chg="addSp delSp modSp add mod">
        <pc:chgData name="Kfoury, Elie" userId="84109d90-edd2-4b66-aa0c-6442e64be8d1" providerId="ADAL" clId="{F014D025-3728-4A57-954E-3F671DA0BACE}" dt="2023-02-02T20:08:43.900" v="24" actId="14100"/>
        <pc:sldMkLst>
          <pc:docMk/>
          <pc:sldMk cId="3200399195" sldId="347"/>
        </pc:sldMkLst>
        <pc:spChg chg="mod">
          <ac:chgData name="Kfoury, Elie" userId="84109d90-edd2-4b66-aa0c-6442e64be8d1" providerId="ADAL" clId="{F014D025-3728-4A57-954E-3F671DA0BACE}" dt="2023-02-02T20:08:43.900" v="24" actId="14100"/>
          <ac:spMkLst>
            <pc:docMk/>
            <pc:sldMk cId="3200399195" sldId="347"/>
            <ac:spMk id="14" creationId="{48AFB8B8-3111-4999-997D-C50022E2F3AE}"/>
          </ac:spMkLst>
        </pc:spChg>
        <pc:spChg chg="mod">
          <ac:chgData name="Kfoury, Elie" userId="84109d90-edd2-4b66-aa0c-6442e64be8d1" providerId="ADAL" clId="{F014D025-3728-4A57-954E-3F671DA0BACE}" dt="2023-02-02T20:08:26.207" v="19"/>
          <ac:spMkLst>
            <pc:docMk/>
            <pc:sldMk cId="3200399195" sldId="347"/>
            <ac:spMk id="19" creationId="{D646612C-11B9-4020-B95F-02847E110CDE}"/>
          </ac:spMkLst>
        </pc:spChg>
        <pc:graphicFrameChg chg="add mod">
          <ac:chgData name="Kfoury, Elie" userId="84109d90-edd2-4b66-aa0c-6442e64be8d1" providerId="ADAL" clId="{F014D025-3728-4A57-954E-3F671DA0BACE}" dt="2023-02-02T20:08:37.495" v="23"/>
          <ac:graphicFrameMkLst>
            <pc:docMk/>
            <pc:sldMk cId="3200399195" sldId="347"/>
            <ac:graphicFrameMk id="4" creationId="{E0E1A573-9E5A-59F4-E499-99AF34466063}"/>
          </ac:graphicFrameMkLst>
        </pc:graphicFrameChg>
        <pc:picChg chg="del">
          <ac:chgData name="Kfoury, Elie" userId="84109d90-edd2-4b66-aa0c-6442e64be8d1" providerId="ADAL" clId="{F014D025-3728-4A57-954E-3F671DA0BACE}" dt="2023-02-02T20:08:37.019" v="22" actId="478"/>
          <ac:picMkLst>
            <pc:docMk/>
            <pc:sldMk cId="3200399195" sldId="347"/>
            <ac:picMk id="15" creationId="{EDC6F32B-406A-481C-BB5A-5687A8EB7A6A}"/>
          </ac:picMkLst>
        </pc:picChg>
        <pc:cxnChg chg="mod">
          <ac:chgData name="Kfoury, Elie" userId="84109d90-edd2-4b66-aa0c-6442e64be8d1" providerId="ADAL" clId="{F014D025-3728-4A57-954E-3F671DA0BACE}" dt="2023-02-02T20:08:29.819" v="20" actId="14100"/>
          <ac:cxnSpMkLst>
            <pc:docMk/>
            <pc:sldMk cId="3200399195" sldId="347"/>
            <ac:cxnSpMk id="20" creationId="{DD9B7567-0804-4D65-886B-309F00073A21}"/>
          </ac:cxnSpMkLst>
        </pc:cxnChg>
      </pc:sldChg>
      <pc:sldChg chg="del">
        <pc:chgData name="Kfoury, Elie" userId="84109d90-edd2-4b66-aa0c-6442e64be8d1" providerId="ADAL" clId="{F014D025-3728-4A57-954E-3F671DA0BACE}" dt="2023-02-02T20:08:08.711" v="15" actId="47"/>
        <pc:sldMkLst>
          <pc:docMk/>
          <pc:sldMk cId="2400439378" sldId="365"/>
        </pc:sldMkLst>
      </pc:sldChg>
      <pc:sldChg chg="del">
        <pc:chgData name="Kfoury, Elie" userId="84109d90-edd2-4b66-aa0c-6442e64be8d1" providerId="ADAL" clId="{F014D025-3728-4A57-954E-3F671DA0BACE}" dt="2023-02-02T20:08:08.711" v="15" actId="47"/>
        <pc:sldMkLst>
          <pc:docMk/>
          <pc:sldMk cId="2271573593" sldId="366"/>
        </pc:sldMkLst>
      </pc:sldChg>
      <pc:sldChg chg="modSp add del mod">
        <pc:chgData name="Kfoury, Elie" userId="84109d90-edd2-4b66-aa0c-6442e64be8d1" providerId="ADAL" clId="{F014D025-3728-4A57-954E-3F671DA0BACE}" dt="2023-02-02T20:08:19.972" v="18"/>
        <pc:sldMkLst>
          <pc:docMk/>
          <pc:sldMk cId="4247574312" sldId="379"/>
        </pc:sldMkLst>
        <pc:spChg chg="mod">
          <ac:chgData name="Kfoury, Elie" userId="84109d90-edd2-4b66-aa0c-6442e64be8d1" providerId="ADAL" clId="{F014D025-3728-4A57-954E-3F671DA0BACE}" dt="2023-02-02T20:08:19.972" v="18"/>
          <ac:spMkLst>
            <pc:docMk/>
            <pc:sldMk cId="4247574312" sldId="379"/>
            <ac:spMk id="12" creationId="{84D3AD81-3C3A-4BDD-BF30-69AC30A87C3A}"/>
          </ac:spMkLst>
        </pc:spChg>
      </pc:sldChg>
      <pc:sldChg chg="del">
        <pc:chgData name="Kfoury, Elie" userId="84109d90-edd2-4b66-aa0c-6442e64be8d1" providerId="ADAL" clId="{F014D025-3728-4A57-954E-3F671DA0BACE}" dt="2023-02-02T20:08:08.711" v="15" actId="47"/>
        <pc:sldMkLst>
          <pc:docMk/>
          <pc:sldMk cId="2080863301" sldId="383"/>
        </pc:sldMkLst>
      </pc:sldChg>
      <pc:sldChg chg="del">
        <pc:chgData name="Kfoury, Elie" userId="84109d90-edd2-4b66-aa0c-6442e64be8d1" providerId="ADAL" clId="{F014D025-3728-4A57-954E-3F671DA0BACE}" dt="2023-02-02T20:08:08.711" v="15" actId="47"/>
        <pc:sldMkLst>
          <pc:docMk/>
          <pc:sldMk cId="2549339565" sldId="387"/>
        </pc:sldMkLst>
      </pc:sldChg>
      <pc:sldChg chg="del">
        <pc:chgData name="Kfoury, Elie" userId="84109d90-edd2-4b66-aa0c-6442e64be8d1" providerId="ADAL" clId="{F014D025-3728-4A57-954E-3F671DA0BACE}" dt="2023-02-02T20:08:08.711" v="15" actId="47"/>
        <pc:sldMkLst>
          <pc:docMk/>
          <pc:sldMk cId="2425863877" sldId="388"/>
        </pc:sldMkLst>
      </pc:sldChg>
      <pc:sldChg chg="del">
        <pc:chgData name="Kfoury, Elie" userId="84109d90-edd2-4b66-aa0c-6442e64be8d1" providerId="ADAL" clId="{F014D025-3728-4A57-954E-3F671DA0BACE}" dt="2023-02-02T20:08:08.711" v="15" actId="47"/>
        <pc:sldMkLst>
          <pc:docMk/>
          <pc:sldMk cId="3734281962" sldId="389"/>
        </pc:sldMkLst>
      </pc:sldChg>
      <pc:sldChg chg="modSp add del mod">
        <pc:chgData name="Kfoury, Elie" userId="84109d90-edd2-4b66-aa0c-6442e64be8d1" providerId="ADAL" clId="{F014D025-3728-4A57-954E-3F671DA0BACE}" dt="2023-02-02T20:06:39.332" v="6" actId="47"/>
        <pc:sldMkLst>
          <pc:docMk/>
          <pc:sldMk cId="1794598905" sldId="408"/>
        </pc:sldMkLst>
        <pc:spChg chg="mod">
          <ac:chgData name="Kfoury, Elie" userId="84109d90-edd2-4b66-aa0c-6442e64be8d1" providerId="ADAL" clId="{F014D025-3728-4A57-954E-3F671DA0BACE}" dt="2023-02-02T20:01:23.836" v="4" actId="20577"/>
          <ac:spMkLst>
            <pc:docMk/>
            <pc:sldMk cId="1794598905" sldId="408"/>
            <ac:spMk id="2" creationId="{0D1F3A99-91F5-44A2-9A29-778E2BCA2F9C}"/>
          </ac:spMkLst>
        </pc:spChg>
      </pc:sldChg>
      <pc:sldChg chg="del">
        <pc:chgData name="Kfoury, Elie" userId="84109d90-edd2-4b66-aa0c-6442e64be8d1" providerId="ADAL" clId="{F014D025-3728-4A57-954E-3F671DA0BACE}" dt="2023-02-02T20:08:51.402" v="26" actId="47"/>
        <pc:sldMkLst>
          <pc:docMk/>
          <pc:sldMk cId="790552024" sldId="409"/>
        </pc:sldMkLst>
      </pc:sldChg>
      <pc:sldChg chg="del">
        <pc:chgData name="Kfoury, Elie" userId="84109d90-edd2-4b66-aa0c-6442e64be8d1" providerId="ADAL" clId="{F014D025-3728-4A57-954E-3F671DA0BACE}" dt="2023-02-02T20:07:43.863" v="11" actId="47"/>
        <pc:sldMkLst>
          <pc:docMk/>
          <pc:sldMk cId="2368871521" sldId="430"/>
        </pc:sldMkLst>
      </pc:sldChg>
      <pc:sldChg chg="del">
        <pc:chgData name="Kfoury, Elie" userId="84109d90-edd2-4b66-aa0c-6442e64be8d1" providerId="ADAL" clId="{F014D025-3728-4A57-954E-3F671DA0BACE}" dt="2023-02-02T20:08:48.953" v="25" actId="47"/>
        <pc:sldMkLst>
          <pc:docMk/>
          <pc:sldMk cId="2557800778" sldId="432"/>
        </pc:sldMkLst>
      </pc:sldChg>
      <pc:sldChg chg="del">
        <pc:chgData name="Kfoury, Elie" userId="84109d90-edd2-4b66-aa0c-6442e64be8d1" providerId="ADAL" clId="{F014D025-3728-4A57-954E-3F671DA0BACE}" dt="2023-02-02T20:09:33.962" v="35" actId="47"/>
        <pc:sldMkLst>
          <pc:docMk/>
          <pc:sldMk cId="2765321644" sldId="433"/>
        </pc:sldMkLst>
      </pc:sldChg>
      <pc:sldChg chg="del">
        <pc:chgData name="Kfoury, Elie" userId="84109d90-edd2-4b66-aa0c-6442e64be8d1" providerId="ADAL" clId="{F014D025-3728-4A57-954E-3F671DA0BACE}" dt="2023-02-02T20:10:06.051" v="41" actId="47"/>
        <pc:sldMkLst>
          <pc:docMk/>
          <pc:sldMk cId="215525171" sldId="434"/>
        </pc:sldMkLst>
      </pc:sldChg>
      <pc:sldChg chg="del">
        <pc:chgData name="Kfoury, Elie" userId="84109d90-edd2-4b66-aa0c-6442e64be8d1" providerId="ADAL" clId="{F014D025-3728-4A57-954E-3F671DA0BACE}" dt="2023-02-02T20:10:37.734" v="50" actId="47"/>
        <pc:sldMkLst>
          <pc:docMk/>
          <pc:sldMk cId="242343202" sldId="435"/>
        </pc:sldMkLst>
      </pc:sldChg>
      <pc:sldChg chg="del">
        <pc:chgData name="Kfoury, Elie" userId="84109d90-edd2-4b66-aa0c-6442e64be8d1" providerId="ADAL" clId="{F014D025-3728-4A57-954E-3F671DA0BACE}" dt="2023-02-02T20:08:08.711" v="15" actId="47"/>
        <pc:sldMkLst>
          <pc:docMk/>
          <pc:sldMk cId="2819766625" sldId="436"/>
        </pc:sldMkLst>
      </pc:sldChg>
      <pc:sldChg chg="del">
        <pc:chgData name="Kfoury, Elie" userId="84109d90-edd2-4b66-aa0c-6442e64be8d1" providerId="ADAL" clId="{F014D025-3728-4A57-954E-3F671DA0BACE}" dt="2023-02-02T20:10:56.924" v="51" actId="47"/>
        <pc:sldMkLst>
          <pc:docMk/>
          <pc:sldMk cId="1160267000" sldId="437"/>
        </pc:sldMkLst>
      </pc:sldChg>
      <pc:sldChg chg="addSp delSp modSp add mod">
        <pc:chgData name="Kfoury, Elie" userId="84109d90-edd2-4b66-aa0c-6442e64be8d1" providerId="ADAL" clId="{F014D025-3728-4A57-954E-3F671DA0BACE}" dt="2023-02-02T20:09:30.122" v="34" actId="1076"/>
        <pc:sldMkLst>
          <pc:docMk/>
          <pc:sldMk cId="1825496388" sldId="439"/>
        </pc:sldMkLst>
        <pc:spChg chg="add del mod">
          <ac:chgData name="Kfoury, Elie" userId="84109d90-edd2-4b66-aa0c-6442e64be8d1" providerId="ADAL" clId="{F014D025-3728-4A57-954E-3F671DA0BACE}" dt="2023-02-02T20:09:28.189" v="33" actId="478"/>
          <ac:spMkLst>
            <pc:docMk/>
            <pc:sldMk cId="1825496388" sldId="439"/>
            <ac:spMk id="5" creationId="{F21691B3-339D-63DC-B144-CAC4BE081867}"/>
          </ac:spMkLst>
        </pc:spChg>
        <pc:spChg chg="add mod">
          <ac:chgData name="Kfoury, Elie" userId="84109d90-edd2-4b66-aa0c-6442e64be8d1" providerId="ADAL" clId="{F014D025-3728-4A57-954E-3F671DA0BACE}" dt="2023-02-02T20:09:24.511" v="32"/>
          <ac:spMkLst>
            <pc:docMk/>
            <pc:sldMk cId="1825496388" sldId="439"/>
            <ac:spMk id="9" creationId="{E34EA9AA-2794-3E57-CD76-13AE65665C1A}"/>
          </ac:spMkLst>
        </pc:spChg>
        <pc:spChg chg="add mod">
          <ac:chgData name="Kfoury, Elie" userId="84109d90-edd2-4b66-aa0c-6442e64be8d1" providerId="ADAL" clId="{F014D025-3728-4A57-954E-3F671DA0BACE}" dt="2023-02-02T20:09:24.511" v="32"/>
          <ac:spMkLst>
            <pc:docMk/>
            <pc:sldMk cId="1825496388" sldId="439"/>
            <ac:spMk id="10" creationId="{B2456615-F518-E4A9-0BA4-6BA9969B710D}"/>
          </ac:spMkLst>
        </pc:spChg>
        <pc:spChg chg="del">
          <ac:chgData name="Kfoury, Elie" userId="84109d90-edd2-4b66-aa0c-6442e64be8d1" providerId="ADAL" clId="{F014D025-3728-4A57-954E-3F671DA0BACE}" dt="2023-02-02T20:09:20.895" v="30" actId="478"/>
          <ac:spMkLst>
            <pc:docMk/>
            <pc:sldMk cId="1825496388" sldId="439"/>
            <ac:spMk id="14" creationId="{48AFB8B8-3111-4999-997D-C50022E2F3AE}"/>
          </ac:spMkLst>
        </pc:spChg>
        <pc:spChg chg="mod">
          <ac:chgData name="Kfoury, Elie" userId="84109d90-edd2-4b66-aa0c-6442e64be8d1" providerId="ADAL" clId="{F014D025-3728-4A57-954E-3F671DA0BACE}" dt="2023-02-02T20:09:04.263" v="28"/>
          <ac:spMkLst>
            <pc:docMk/>
            <pc:sldMk cId="1825496388" sldId="439"/>
            <ac:spMk id="19" creationId="{D646612C-11B9-4020-B95F-02847E110CDE}"/>
          </ac:spMkLst>
        </pc:spChg>
        <pc:graphicFrameChg chg="del">
          <ac:chgData name="Kfoury, Elie" userId="84109d90-edd2-4b66-aa0c-6442e64be8d1" providerId="ADAL" clId="{F014D025-3728-4A57-954E-3F671DA0BACE}" dt="2023-02-02T20:09:22.859" v="31" actId="478"/>
          <ac:graphicFrameMkLst>
            <pc:docMk/>
            <pc:sldMk cId="1825496388" sldId="439"/>
            <ac:graphicFrameMk id="4" creationId="{E0E1A573-9E5A-59F4-E499-99AF34466063}"/>
          </ac:graphicFrameMkLst>
        </pc:graphicFrameChg>
        <pc:graphicFrameChg chg="add mod">
          <ac:chgData name="Kfoury, Elie" userId="84109d90-edd2-4b66-aa0c-6442e64be8d1" providerId="ADAL" clId="{F014D025-3728-4A57-954E-3F671DA0BACE}" dt="2023-02-02T20:09:30.122" v="34" actId="1076"/>
          <ac:graphicFrameMkLst>
            <pc:docMk/>
            <pc:sldMk cId="1825496388" sldId="439"/>
            <ac:graphicFrameMk id="11" creationId="{122D6508-3259-E945-563A-C01788937251}"/>
          </ac:graphicFrameMkLst>
        </pc:graphicFrameChg>
        <pc:picChg chg="add mod">
          <ac:chgData name="Kfoury, Elie" userId="84109d90-edd2-4b66-aa0c-6442e64be8d1" providerId="ADAL" clId="{F014D025-3728-4A57-954E-3F671DA0BACE}" dt="2023-02-02T20:09:24.511" v="32"/>
          <ac:picMkLst>
            <pc:docMk/>
            <pc:sldMk cId="1825496388" sldId="439"/>
            <ac:picMk id="7" creationId="{F1592DEE-9A29-75AB-2CC2-F439BF03A6D2}"/>
          </ac:picMkLst>
        </pc:picChg>
        <pc:picChg chg="add mod">
          <ac:chgData name="Kfoury, Elie" userId="84109d90-edd2-4b66-aa0c-6442e64be8d1" providerId="ADAL" clId="{F014D025-3728-4A57-954E-3F671DA0BACE}" dt="2023-02-02T20:09:24.511" v="32"/>
          <ac:picMkLst>
            <pc:docMk/>
            <pc:sldMk cId="1825496388" sldId="439"/>
            <ac:picMk id="8" creationId="{660F52B7-8087-DB02-7384-8D900725D633}"/>
          </ac:picMkLst>
        </pc:picChg>
        <pc:cxnChg chg="mod">
          <ac:chgData name="Kfoury, Elie" userId="84109d90-edd2-4b66-aa0c-6442e64be8d1" providerId="ADAL" clId="{F014D025-3728-4A57-954E-3F671DA0BACE}" dt="2023-02-02T20:09:08.074" v="29" actId="14100"/>
          <ac:cxnSpMkLst>
            <pc:docMk/>
            <pc:sldMk cId="1825496388" sldId="439"/>
            <ac:cxnSpMk id="20" creationId="{DD9B7567-0804-4D65-886B-309F00073A21}"/>
          </ac:cxnSpMkLst>
        </pc:cxnChg>
      </pc:sldChg>
      <pc:sldChg chg="addSp delSp modSp add mod">
        <pc:chgData name="Kfoury, Elie" userId="84109d90-edd2-4b66-aa0c-6442e64be8d1" providerId="ADAL" clId="{F014D025-3728-4A57-954E-3F671DA0BACE}" dt="2023-02-02T20:09:56.688" v="40"/>
        <pc:sldMkLst>
          <pc:docMk/>
          <pc:sldMk cId="488673578" sldId="440"/>
        </pc:sldMkLst>
        <pc:spChg chg="add mod">
          <ac:chgData name="Kfoury, Elie" userId="84109d90-edd2-4b66-aa0c-6442e64be8d1" providerId="ADAL" clId="{F014D025-3728-4A57-954E-3F671DA0BACE}" dt="2023-02-02T20:09:56.688" v="40"/>
          <ac:spMkLst>
            <pc:docMk/>
            <pc:sldMk cId="488673578" sldId="440"/>
            <ac:spMk id="4" creationId="{775391ED-CC38-E20A-48EE-ED43821B94FD}"/>
          </ac:spMkLst>
        </pc:spChg>
        <pc:spChg chg="del">
          <ac:chgData name="Kfoury, Elie" userId="84109d90-edd2-4b66-aa0c-6442e64be8d1" providerId="ADAL" clId="{F014D025-3728-4A57-954E-3F671DA0BACE}" dt="2023-02-02T20:09:56.315" v="39" actId="478"/>
          <ac:spMkLst>
            <pc:docMk/>
            <pc:sldMk cId="488673578" sldId="440"/>
            <ac:spMk id="9" creationId="{E34EA9AA-2794-3E57-CD76-13AE65665C1A}"/>
          </ac:spMkLst>
        </pc:spChg>
        <pc:spChg chg="del">
          <ac:chgData name="Kfoury, Elie" userId="84109d90-edd2-4b66-aa0c-6442e64be8d1" providerId="ADAL" clId="{F014D025-3728-4A57-954E-3F671DA0BACE}" dt="2023-02-02T20:09:56.315" v="39" actId="478"/>
          <ac:spMkLst>
            <pc:docMk/>
            <pc:sldMk cId="488673578" sldId="440"/>
            <ac:spMk id="10" creationId="{B2456615-F518-E4A9-0BA4-6BA9969B710D}"/>
          </ac:spMkLst>
        </pc:spChg>
        <pc:spChg chg="mod">
          <ac:chgData name="Kfoury, Elie" userId="84109d90-edd2-4b66-aa0c-6442e64be8d1" providerId="ADAL" clId="{F014D025-3728-4A57-954E-3F671DA0BACE}" dt="2023-02-02T20:09:40.169" v="37"/>
          <ac:spMkLst>
            <pc:docMk/>
            <pc:sldMk cId="488673578" sldId="440"/>
            <ac:spMk id="19" creationId="{D646612C-11B9-4020-B95F-02847E110CDE}"/>
          </ac:spMkLst>
        </pc:spChg>
        <pc:graphicFrameChg chg="del">
          <ac:chgData name="Kfoury, Elie" userId="84109d90-edd2-4b66-aa0c-6442e64be8d1" providerId="ADAL" clId="{F014D025-3728-4A57-954E-3F671DA0BACE}" dt="2023-02-02T20:09:56.315" v="39" actId="478"/>
          <ac:graphicFrameMkLst>
            <pc:docMk/>
            <pc:sldMk cId="488673578" sldId="440"/>
            <ac:graphicFrameMk id="11" creationId="{122D6508-3259-E945-563A-C01788937251}"/>
          </ac:graphicFrameMkLst>
        </pc:graphicFrameChg>
        <pc:graphicFrameChg chg="add mod">
          <ac:chgData name="Kfoury, Elie" userId="84109d90-edd2-4b66-aa0c-6442e64be8d1" providerId="ADAL" clId="{F014D025-3728-4A57-954E-3F671DA0BACE}" dt="2023-02-02T20:09:56.688" v="40"/>
          <ac:graphicFrameMkLst>
            <pc:docMk/>
            <pc:sldMk cId="488673578" sldId="440"/>
            <ac:graphicFrameMk id="13" creationId="{F24F8C15-FAAD-1F8B-BDFB-E635B2CA80B0}"/>
          </ac:graphicFrameMkLst>
        </pc:graphicFrameChg>
        <pc:picChg chg="add mod">
          <ac:chgData name="Kfoury, Elie" userId="84109d90-edd2-4b66-aa0c-6442e64be8d1" providerId="ADAL" clId="{F014D025-3728-4A57-954E-3F671DA0BACE}" dt="2023-02-02T20:09:56.688" v="40"/>
          <ac:picMkLst>
            <pc:docMk/>
            <pc:sldMk cId="488673578" sldId="440"/>
            <ac:picMk id="5" creationId="{E042ACD4-0AFA-E0B0-0457-C3022D2C0278}"/>
          </ac:picMkLst>
        </pc:picChg>
        <pc:picChg chg="del">
          <ac:chgData name="Kfoury, Elie" userId="84109d90-edd2-4b66-aa0c-6442e64be8d1" providerId="ADAL" clId="{F014D025-3728-4A57-954E-3F671DA0BACE}" dt="2023-02-02T20:09:56.315" v="39" actId="478"/>
          <ac:picMkLst>
            <pc:docMk/>
            <pc:sldMk cId="488673578" sldId="440"/>
            <ac:picMk id="7" creationId="{F1592DEE-9A29-75AB-2CC2-F439BF03A6D2}"/>
          </ac:picMkLst>
        </pc:picChg>
        <pc:picChg chg="del">
          <ac:chgData name="Kfoury, Elie" userId="84109d90-edd2-4b66-aa0c-6442e64be8d1" providerId="ADAL" clId="{F014D025-3728-4A57-954E-3F671DA0BACE}" dt="2023-02-02T20:09:56.315" v="39" actId="478"/>
          <ac:picMkLst>
            <pc:docMk/>
            <pc:sldMk cId="488673578" sldId="440"/>
            <ac:picMk id="8" creationId="{660F52B7-8087-DB02-7384-8D900725D633}"/>
          </ac:picMkLst>
        </pc:picChg>
        <pc:cxnChg chg="add mod">
          <ac:chgData name="Kfoury, Elie" userId="84109d90-edd2-4b66-aa0c-6442e64be8d1" providerId="ADAL" clId="{F014D025-3728-4A57-954E-3F671DA0BACE}" dt="2023-02-02T20:09:56.688" v="40"/>
          <ac:cxnSpMkLst>
            <pc:docMk/>
            <pc:sldMk cId="488673578" sldId="440"/>
            <ac:cxnSpMk id="3" creationId="{70957A43-A006-8DDA-858C-3CF69BB1AF84}"/>
          </ac:cxnSpMkLst>
        </pc:cxnChg>
        <pc:cxnChg chg="add mod">
          <ac:chgData name="Kfoury, Elie" userId="84109d90-edd2-4b66-aa0c-6442e64be8d1" providerId="ADAL" clId="{F014D025-3728-4A57-954E-3F671DA0BACE}" dt="2023-02-02T20:09:56.688" v="40"/>
          <ac:cxnSpMkLst>
            <pc:docMk/>
            <pc:sldMk cId="488673578" sldId="440"/>
            <ac:cxnSpMk id="12" creationId="{E6FE2D8C-70EC-A60C-14A0-50607B4C7B48}"/>
          </ac:cxnSpMkLst>
        </pc:cxnChg>
        <pc:cxnChg chg="mod">
          <ac:chgData name="Kfoury, Elie" userId="84109d90-edd2-4b66-aa0c-6442e64be8d1" providerId="ADAL" clId="{F014D025-3728-4A57-954E-3F671DA0BACE}" dt="2023-02-02T20:09:45.420" v="38" actId="14100"/>
          <ac:cxnSpMkLst>
            <pc:docMk/>
            <pc:sldMk cId="488673578" sldId="440"/>
            <ac:cxnSpMk id="20" creationId="{DD9B7567-0804-4D65-886B-309F00073A21}"/>
          </ac:cxnSpMkLst>
        </pc:cxnChg>
      </pc:sldChg>
      <pc:sldChg chg="addSp delSp modSp add mod">
        <pc:chgData name="Kfoury, Elie" userId="84109d90-edd2-4b66-aa0c-6442e64be8d1" providerId="ADAL" clId="{F014D025-3728-4A57-954E-3F671DA0BACE}" dt="2023-02-02T20:10:33.997" v="49" actId="1076"/>
        <pc:sldMkLst>
          <pc:docMk/>
          <pc:sldMk cId="2031608772" sldId="441"/>
        </pc:sldMkLst>
        <pc:spChg chg="del">
          <ac:chgData name="Kfoury, Elie" userId="84109d90-edd2-4b66-aa0c-6442e64be8d1" providerId="ADAL" clId="{F014D025-3728-4A57-954E-3F671DA0BACE}" dt="2023-02-02T20:10:29.948" v="46" actId="478"/>
          <ac:spMkLst>
            <pc:docMk/>
            <pc:sldMk cId="2031608772" sldId="441"/>
            <ac:spMk id="4" creationId="{775391ED-CC38-E20A-48EE-ED43821B94FD}"/>
          </ac:spMkLst>
        </pc:spChg>
        <pc:spChg chg="add mod">
          <ac:chgData name="Kfoury, Elie" userId="84109d90-edd2-4b66-aa0c-6442e64be8d1" providerId="ADAL" clId="{F014D025-3728-4A57-954E-3F671DA0BACE}" dt="2023-02-02T20:10:33.997" v="49" actId="1076"/>
          <ac:spMkLst>
            <pc:docMk/>
            <pc:sldMk cId="2031608772" sldId="441"/>
            <ac:spMk id="7" creationId="{131ADCAC-5BB9-CA71-CBA0-05555A0D2272}"/>
          </ac:spMkLst>
        </pc:spChg>
        <pc:spChg chg="add mod">
          <ac:chgData name="Kfoury, Elie" userId="84109d90-edd2-4b66-aa0c-6442e64be8d1" providerId="ADAL" clId="{F014D025-3728-4A57-954E-3F671DA0BACE}" dt="2023-02-02T20:10:33.997" v="49" actId="1076"/>
          <ac:spMkLst>
            <pc:docMk/>
            <pc:sldMk cId="2031608772" sldId="441"/>
            <ac:spMk id="10" creationId="{73C45F58-7031-A358-48AC-6A374011ABDB}"/>
          </ac:spMkLst>
        </pc:spChg>
        <pc:spChg chg="mod">
          <ac:chgData name="Kfoury, Elie" userId="84109d90-edd2-4b66-aa0c-6442e64be8d1" providerId="ADAL" clId="{F014D025-3728-4A57-954E-3F671DA0BACE}" dt="2023-02-02T20:10:13.833" v="43"/>
          <ac:spMkLst>
            <pc:docMk/>
            <pc:sldMk cId="2031608772" sldId="441"/>
            <ac:spMk id="19" creationId="{D646612C-11B9-4020-B95F-02847E110CDE}"/>
          </ac:spMkLst>
        </pc:spChg>
        <pc:graphicFrameChg chg="del">
          <ac:chgData name="Kfoury, Elie" userId="84109d90-edd2-4b66-aa0c-6442e64be8d1" providerId="ADAL" clId="{F014D025-3728-4A57-954E-3F671DA0BACE}" dt="2023-02-02T20:10:29.948" v="46" actId="478"/>
          <ac:graphicFrameMkLst>
            <pc:docMk/>
            <pc:sldMk cId="2031608772" sldId="441"/>
            <ac:graphicFrameMk id="13" creationId="{F24F8C15-FAAD-1F8B-BDFB-E635B2CA80B0}"/>
          </ac:graphicFrameMkLst>
        </pc:graphicFrameChg>
        <pc:picChg chg="del">
          <ac:chgData name="Kfoury, Elie" userId="84109d90-edd2-4b66-aa0c-6442e64be8d1" providerId="ADAL" clId="{F014D025-3728-4A57-954E-3F671DA0BACE}" dt="2023-02-02T20:10:29.948" v="46" actId="478"/>
          <ac:picMkLst>
            <pc:docMk/>
            <pc:sldMk cId="2031608772" sldId="441"/>
            <ac:picMk id="5" creationId="{E042ACD4-0AFA-E0B0-0457-C3022D2C0278}"/>
          </ac:picMkLst>
        </pc:picChg>
        <pc:picChg chg="add mod">
          <ac:chgData name="Kfoury, Elie" userId="84109d90-edd2-4b66-aa0c-6442e64be8d1" providerId="ADAL" clId="{F014D025-3728-4A57-954E-3F671DA0BACE}" dt="2023-02-02T20:10:33.997" v="49" actId="1076"/>
          <ac:picMkLst>
            <pc:docMk/>
            <pc:sldMk cId="2031608772" sldId="441"/>
            <ac:picMk id="8" creationId="{16B83F88-8AE2-6B2D-15D7-BE1C422A1846}"/>
          </ac:picMkLst>
        </pc:picChg>
        <pc:picChg chg="add mod">
          <ac:chgData name="Kfoury, Elie" userId="84109d90-edd2-4b66-aa0c-6442e64be8d1" providerId="ADAL" clId="{F014D025-3728-4A57-954E-3F671DA0BACE}" dt="2023-02-02T20:10:33.997" v="49" actId="1076"/>
          <ac:picMkLst>
            <pc:docMk/>
            <pc:sldMk cId="2031608772" sldId="441"/>
            <ac:picMk id="9" creationId="{BF6D7F4E-6A8B-B075-A128-82CE0795F8D2}"/>
          </ac:picMkLst>
        </pc:picChg>
        <pc:cxnChg chg="mod">
          <ac:chgData name="Kfoury, Elie" userId="84109d90-edd2-4b66-aa0c-6442e64be8d1" providerId="ADAL" clId="{F014D025-3728-4A57-954E-3F671DA0BACE}" dt="2023-02-02T20:10:17.026" v="44" actId="14100"/>
          <ac:cxnSpMkLst>
            <pc:docMk/>
            <pc:sldMk cId="2031608772" sldId="441"/>
            <ac:cxnSpMk id="3" creationId="{70957A43-A006-8DDA-858C-3CF69BB1AF84}"/>
          </ac:cxnSpMkLst>
        </pc:cxnChg>
        <pc:cxnChg chg="del">
          <ac:chgData name="Kfoury, Elie" userId="84109d90-edd2-4b66-aa0c-6442e64be8d1" providerId="ADAL" clId="{F014D025-3728-4A57-954E-3F671DA0BACE}" dt="2023-02-02T20:10:31.083" v="47" actId="478"/>
          <ac:cxnSpMkLst>
            <pc:docMk/>
            <pc:sldMk cId="2031608772" sldId="441"/>
            <ac:cxnSpMk id="12" creationId="{E6FE2D8C-70EC-A60C-14A0-50607B4C7B48}"/>
          </ac:cxnSpMkLst>
        </pc:cxnChg>
        <pc:cxnChg chg="del">
          <ac:chgData name="Kfoury, Elie" userId="84109d90-edd2-4b66-aa0c-6442e64be8d1" providerId="ADAL" clId="{F014D025-3728-4A57-954E-3F671DA0BACE}" dt="2023-02-02T20:10:18.778" v="45" actId="478"/>
          <ac:cxnSpMkLst>
            <pc:docMk/>
            <pc:sldMk cId="2031608772" sldId="441"/>
            <ac:cxnSpMk id="20" creationId="{DD9B7567-0804-4D65-886B-309F00073A21}"/>
          </ac:cxnSpMkLst>
        </pc:cxnChg>
      </pc:sldChg>
      <pc:sldMasterChg chg="del delSldLayout">
        <pc:chgData name="Kfoury, Elie" userId="84109d90-edd2-4b66-aa0c-6442e64be8d1" providerId="ADAL" clId="{F014D025-3728-4A57-954E-3F671DA0BACE}" dt="2023-02-02T20:10:56.924" v="51" actId="47"/>
        <pc:sldMasterMkLst>
          <pc:docMk/>
          <pc:sldMasterMk cId="40498569" sldId="2147483672"/>
        </pc:sldMasterMkLst>
        <pc:sldLayoutChg chg="del">
          <pc:chgData name="Kfoury, Elie" userId="84109d90-edd2-4b66-aa0c-6442e64be8d1" providerId="ADAL" clId="{F014D025-3728-4A57-954E-3F671DA0BACE}" dt="2023-02-02T20:10:56.924" v="51" actId="47"/>
          <pc:sldLayoutMkLst>
            <pc:docMk/>
            <pc:sldMasterMk cId="40498569" sldId="2147483672"/>
            <pc:sldLayoutMk cId="1957910539" sldId="2147483674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B583E93-7F06-4FD5-ADA4-45262C62739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925901-863E-43FB-9F23-CCCDED5D22E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467944-E7CD-4CBF-B52C-CFDA3DC45EC0}" type="datetimeFigureOut">
              <a:rPr lang="en-US" smtClean="0"/>
              <a:t>2/17/23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3A2B97-BDDF-466E-9AE1-031669AAB6F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9AFE7E-F29A-4A0A-827D-3961508E42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D6D75D-FDCD-4C30-A01B-6DBB2744A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4098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90682D-FD54-284A-B7C8-2FCD4798133C}" type="datetimeFigureOut">
              <a:rPr lang="en-US" smtClean="0"/>
              <a:t>2/17/23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AF9C84-074E-E141-A3FD-46DE87E4C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383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3606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17013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94794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5397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14217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550" y="1"/>
            <a:ext cx="10984850" cy="888999"/>
          </a:xfrm>
        </p:spPr>
        <p:txBody>
          <a:bodyPr>
            <a:normAutofit/>
          </a:bodyPr>
          <a:lstStyle>
            <a:lvl1pPr algn="l">
              <a:defRPr sz="3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839972" y="1435395"/>
            <a:ext cx="10558130" cy="3296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97550" y="1181100"/>
            <a:ext cx="10984850" cy="4800599"/>
          </a:xfrm>
        </p:spPr>
        <p:txBody>
          <a:bodyPr/>
          <a:lstStyle>
            <a:lvl1pPr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just">
              <a:spcAft>
                <a:spcPts val="200"/>
              </a:spcAft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just">
              <a:spcAft>
                <a:spcPts val="200"/>
              </a:spcAft>
              <a:defRPr/>
            </a:lvl3pPr>
            <a:lvl4pPr algn="just">
              <a:spcAft>
                <a:spcPts val="200"/>
              </a:spcAft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just">
              <a:spcAft>
                <a:spcPts val="200"/>
              </a:spcAft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6564972F-81E4-47C1-8110-0800DB019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04484" y="6459783"/>
            <a:ext cx="1312025" cy="365125"/>
          </a:xfrm>
        </p:spPr>
        <p:txBody>
          <a:bodyPr/>
          <a:lstStyle/>
          <a:p>
            <a:fld id="{38C60F48-EAB5-A54D-B834-7AA360F30939}" type="slidenum">
              <a:rPr lang="en-US" smtClean="0"/>
              <a:t>‹#›</a:t>
            </a:fld>
            <a:endParaRPr lang="en-US"/>
          </a:p>
        </p:txBody>
      </p:sp>
      <p:sp>
        <p:nvSpPr>
          <p:cNvPr id="3" name="Google Shape;90;p1">
            <a:extLst>
              <a:ext uri="{FF2B5EF4-FFF2-40B4-BE49-F238E27FC236}">
                <a16:creationId xmlns:a16="http://schemas.microsoft.com/office/drawing/2014/main" id="{719349AC-65AB-168E-307A-1DECEBCAAE5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98383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67539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fld id="{38C60F48-EAB5-A54D-B834-7AA360F3093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>
            <a:cxnSpLocks/>
          </p:cNvCxnSpPr>
          <p:nvPr/>
        </p:nvCxnSpPr>
        <p:spPr>
          <a:xfrm>
            <a:off x="1097280" y="1737845"/>
            <a:ext cx="10063212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9283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B6F61B-8E09-4038-BC83-0CC5D3287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C60F48-EAB5-A54D-B834-7AA360F30939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D1F3A99-91F5-44A2-9A29-778E2BCA2F9C}"/>
              </a:ext>
            </a:extLst>
          </p:cNvPr>
          <p:cNvSpPr/>
          <p:nvPr/>
        </p:nvSpPr>
        <p:spPr>
          <a:xfrm>
            <a:off x="2225040" y="33093"/>
            <a:ext cx="7467600" cy="67918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UCF / FLR Workshop on Networking Topics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Hands-on Session 5: SDN Concepts,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Controllers, Flow Tables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Jorge Crichigno, Ali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AlSabeh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University of South Carolina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http://ce.sc.edu/cyberinfra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University of Central Florida (UCF)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Florida LambdaRail (FLR)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Engagement and Performance Operations Center (EPOC)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Energy Sciences Network (ESnet)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University of South Carolina (USC)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Orlando, Florida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February 17</a:t>
            </a: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2023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9FDFD71-6C4B-430D-0A7D-F7BC9239C1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973" y="2375725"/>
            <a:ext cx="1703523" cy="1053275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39E7451C-725C-7167-8301-4710DD8AFD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656" y="441568"/>
            <a:ext cx="1026160" cy="1026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49F0802D-4426-5AE6-1300-7DC25E8F78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090" y="1737360"/>
            <a:ext cx="1115291" cy="576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8F01C528-C414-B626-A475-A95AB81515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8541" y="584706"/>
            <a:ext cx="1710372" cy="495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3F36273D-4C57-FBB2-5D4A-E3CB1A3A9B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3362" y="1252401"/>
            <a:ext cx="1933147" cy="969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3850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84D3AD81-3C3A-4BDD-BF30-69AC30A87C3A}"/>
              </a:ext>
            </a:extLst>
          </p:cNvPr>
          <p:cNvSpPr txBox="1"/>
          <p:nvPr/>
        </p:nvSpPr>
        <p:spPr>
          <a:xfrm>
            <a:off x="1" y="2562524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>
              <a:defRPr/>
            </a:pPr>
            <a:r>
              <a:rPr lang="en-US" sz="3200" b="1" dirty="0">
                <a:solidFill>
                  <a:prstClr val="black">
                    <a:lumMod val="65000"/>
                    <a:lumOff val="35000"/>
                  </a:prstClr>
                </a:solidFill>
                <a:latin typeface="Avenir Next" panose="020B0503020202020204" pitchFamily="34" charset="0"/>
                <a:cs typeface="Arial"/>
                <a:sym typeface="Arial"/>
              </a:rPr>
              <a:t>Lab 6:  Introduction to OpenFlow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9D0812-3064-495A-B84F-221A6582C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89">
              <a:defRPr/>
            </a:pPr>
            <a:fld id="{38C60F48-EAB5-A54D-B834-7AA360F30939}" type="slidenum">
              <a:rPr lang="en-US" sz="1051">
                <a:latin typeface="Calibri" panose="020F0502020204030204"/>
                <a:cs typeface="Arial"/>
                <a:sym typeface="Arial"/>
              </a:rPr>
              <a:pPr defTabSz="457189">
                <a:defRPr/>
              </a:pPr>
              <a:t>2</a:t>
            </a:fld>
            <a:endParaRPr lang="en-US" sz="1051">
              <a:latin typeface="Calibri" panose="020F0502020204030204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475743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3</a:t>
            </a:fld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8AFB8B8-3111-4999-997D-C50022E2F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550" y="1181100"/>
            <a:ext cx="7628742" cy="4800599"/>
          </a:xfrm>
        </p:spPr>
        <p:txBody>
          <a:bodyPr/>
          <a:lstStyle/>
          <a:p>
            <a:pPr marL="292100" indent="-292100">
              <a:buFont typeface="Arial" panose="020B0604020202020204" pitchFamily="34" charset="0"/>
              <a:buChar char="•"/>
            </a:pPr>
            <a:r>
              <a:rPr lang="en-US" dirty="0"/>
              <a:t>The topology consists of:</a:t>
            </a:r>
          </a:p>
          <a:p>
            <a:pPr marL="584708" lvl="1" indent="-292100">
              <a:buFont typeface="Arial" panose="020B0604020202020204" pitchFamily="34" charset="0"/>
              <a:buChar char="•"/>
            </a:pPr>
            <a:r>
              <a:rPr lang="en-US" dirty="0"/>
              <a:t>The Open Network Operating System (ONOS) controller, an open source SDN controller</a:t>
            </a:r>
          </a:p>
          <a:p>
            <a:pPr marL="584708" lvl="1" indent="-292100">
              <a:buFont typeface="Arial" panose="020B0604020202020204" pitchFamily="34" charset="0"/>
              <a:buChar char="•"/>
            </a:pPr>
            <a:r>
              <a:rPr lang="en-US" dirty="0"/>
              <a:t>Open Virtual Switch (OVS) device; OVS is an open source SDN switch</a:t>
            </a:r>
          </a:p>
          <a:p>
            <a:pPr marL="584708" lvl="1" indent="-292100">
              <a:buFont typeface="Arial" panose="020B0604020202020204" pitchFamily="34" charset="0"/>
              <a:buChar char="•"/>
            </a:pPr>
            <a:r>
              <a:rPr lang="en-US" dirty="0"/>
              <a:t>Hosts, serving as the end-users</a:t>
            </a:r>
          </a:p>
          <a:p>
            <a:pPr marL="292100" indent="-292100">
              <a:buFont typeface="Arial" panose="020B0604020202020204" pitchFamily="34" charset="0"/>
              <a:buChar char="•"/>
            </a:pPr>
            <a:r>
              <a:rPr lang="en-US" dirty="0"/>
              <a:t>Activities include</a:t>
            </a:r>
          </a:p>
          <a:p>
            <a:pPr marL="584708" lvl="1" indent="-292100">
              <a:buFont typeface="Arial" panose="020B0604020202020204" pitchFamily="34" charset="0"/>
              <a:buChar char="•"/>
            </a:pPr>
            <a:r>
              <a:rPr lang="en-US" dirty="0"/>
              <a:t>Configure OpenFlow switches using </a:t>
            </a:r>
            <a:r>
              <a:rPr lang="en-US" dirty="0" err="1"/>
              <a:t>ovs-ofctl</a:t>
            </a:r>
            <a:r>
              <a:rPr lang="en-US" dirty="0"/>
              <a:t> </a:t>
            </a:r>
          </a:p>
          <a:p>
            <a:pPr marL="584708" lvl="1" indent="-292100">
              <a:buFont typeface="Arial" panose="020B0604020202020204" pitchFamily="34" charset="0"/>
              <a:buChar char="•"/>
            </a:pPr>
            <a:r>
              <a:rPr lang="en-US" dirty="0"/>
              <a:t>Run ONOS controller and activate some of its applications</a:t>
            </a:r>
          </a:p>
          <a:p>
            <a:pPr marL="584708" lvl="1" indent="-292100">
              <a:buFont typeface="Arial" panose="020B0604020202020204" pitchFamily="34" charset="0"/>
              <a:buChar char="•"/>
            </a:pPr>
            <a:r>
              <a:rPr lang="en-US" dirty="0"/>
              <a:t>Inspect the flow entries installed by the activated ONOS applications</a:t>
            </a:r>
          </a:p>
          <a:p>
            <a:pPr marL="584708" lvl="1" indent="-292100">
              <a:buFont typeface="Arial" panose="020B0604020202020204" pitchFamily="34" charset="0"/>
              <a:buChar char="•"/>
            </a:pPr>
            <a:r>
              <a:rPr lang="en-US" dirty="0"/>
              <a:t>Inspect the communication between the controller and the switch</a:t>
            </a:r>
          </a:p>
          <a:p>
            <a:pPr marL="292100" indent="-2921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D646612C-11B9-4020-B95F-02847E110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550" y="1"/>
            <a:ext cx="10984850" cy="888999"/>
          </a:xfrm>
        </p:spPr>
        <p:txBody>
          <a:bodyPr/>
          <a:lstStyle/>
          <a:p>
            <a:r>
              <a:rPr lang="en-US" dirty="0"/>
              <a:t>Lab 6: Introduction to OpenFlow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D9B7567-0804-4D65-886B-309F00073A21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6856546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E44B918A-0EAD-A1C0-A08F-E909013B1A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6292" y="1181100"/>
            <a:ext cx="3606583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3991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4</a:t>
            </a:fld>
            <a:endParaRPr lang="en-US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D646612C-11B9-4020-B95F-02847E110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550" y="1"/>
            <a:ext cx="10984850" cy="888999"/>
          </a:xfrm>
        </p:spPr>
        <p:txBody>
          <a:bodyPr/>
          <a:lstStyle/>
          <a:p>
            <a:r>
              <a:rPr lang="en-US" dirty="0"/>
              <a:t>Activating the OpenFlow Application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D9B7567-0804-4D65-886B-309F00073A21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7628742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E34EA9AA-2794-3E57-CD76-13AE65665C1A}"/>
              </a:ext>
            </a:extLst>
          </p:cNvPr>
          <p:cNvSpPr txBox="1"/>
          <p:nvPr/>
        </p:nvSpPr>
        <p:spPr>
          <a:xfrm>
            <a:off x="2848999" y="1463172"/>
            <a:ext cx="25646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Add flows using </a:t>
            </a:r>
            <a:r>
              <a:rPr lang="en-US" dirty="0" err="1"/>
              <a:t>ovs-ofctl</a:t>
            </a:r>
            <a:endParaRPr lang="en-US" dirty="0"/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1CCDE0F8-03ED-F2B3-1091-5DC4D39A3E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6292" y="1181100"/>
            <a:ext cx="3606583" cy="4800600"/>
          </a:xfrm>
          <a:prstGeom prst="rect">
            <a:avLst/>
          </a:prstGeom>
        </p:spPr>
      </p:pic>
      <p:pic>
        <p:nvPicPr>
          <p:cNvPr id="12" name="Picture 11" descr="Graphical user interface, text, application, website&#10;&#10;Description automatically generated">
            <a:extLst>
              <a:ext uri="{FF2B5EF4-FFF2-40B4-BE49-F238E27FC236}">
                <a16:creationId xmlns:a16="http://schemas.microsoft.com/office/drawing/2014/main" id="{15AE2431-4232-6792-29E2-DAF016CDAD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641" y="1752602"/>
            <a:ext cx="7247397" cy="1369747"/>
          </a:xfrm>
          <a:prstGeom prst="rect">
            <a:avLst/>
          </a:prstGeom>
        </p:spPr>
      </p:pic>
      <p:pic>
        <p:nvPicPr>
          <p:cNvPr id="14" name="Picture 1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B4D0B449-2A32-AA84-1AAA-A35001FC56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640" y="4068724"/>
            <a:ext cx="7247397" cy="176261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D9A0B4F-16AC-D2BB-5D90-F08473887CE3}"/>
              </a:ext>
            </a:extLst>
          </p:cNvPr>
          <p:cNvSpPr txBox="1"/>
          <p:nvPr/>
        </p:nvSpPr>
        <p:spPr>
          <a:xfrm>
            <a:off x="2376947" y="3730653"/>
            <a:ext cx="3571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Show the flow table using </a:t>
            </a:r>
            <a:r>
              <a:rPr lang="en-US" dirty="0" err="1"/>
              <a:t>ovs-ofctl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4963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5</a:t>
            </a:fld>
            <a:endParaRPr lang="en-US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D646612C-11B9-4020-B95F-02847E110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550" y="1"/>
            <a:ext cx="10984850" cy="888999"/>
          </a:xfrm>
        </p:spPr>
        <p:txBody>
          <a:bodyPr/>
          <a:lstStyle/>
          <a:p>
            <a:r>
              <a:rPr lang="en-US" dirty="0"/>
              <a:t>Activating the OpenFlow Application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D9B7567-0804-4D65-886B-309F00073A21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7628742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E34EA9AA-2794-3E57-CD76-13AE65665C1A}"/>
              </a:ext>
            </a:extLst>
          </p:cNvPr>
          <p:cNvSpPr txBox="1"/>
          <p:nvPr/>
        </p:nvSpPr>
        <p:spPr>
          <a:xfrm>
            <a:off x="2810891" y="1276447"/>
            <a:ext cx="2737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Activate ONOS applications</a:t>
            </a:r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1CCDE0F8-03ED-F2B3-1091-5DC4D39A3E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6292" y="1181100"/>
            <a:ext cx="3606583" cy="4800600"/>
          </a:xfrm>
          <a:prstGeom prst="rect">
            <a:avLst/>
          </a:prstGeom>
        </p:spPr>
      </p:pic>
      <p:pic>
        <p:nvPicPr>
          <p:cNvPr id="10" name="Picture 9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E8AF7028-2D0D-E374-C8B7-E286DE16B3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630" y="3926857"/>
            <a:ext cx="6978811" cy="232627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2720A84-AF16-D327-6118-F028CCCB2140}"/>
              </a:ext>
            </a:extLst>
          </p:cNvPr>
          <p:cNvSpPr txBox="1"/>
          <p:nvPr/>
        </p:nvSpPr>
        <p:spPr>
          <a:xfrm>
            <a:off x="1600888" y="3611985"/>
            <a:ext cx="51442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Show the flow entries installed by ONOS applications</a:t>
            </a:r>
          </a:p>
        </p:txBody>
      </p:sp>
      <p:pic>
        <p:nvPicPr>
          <p:cNvPr id="16" name="Picture 15" descr="Graphical user interface, text, application, website&#10;&#10;Description automatically generated">
            <a:extLst>
              <a:ext uri="{FF2B5EF4-FFF2-40B4-BE49-F238E27FC236}">
                <a16:creationId xmlns:a16="http://schemas.microsoft.com/office/drawing/2014/main" id="{19899BB4-555E-7453-BEE8-13A3FE91D5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6817" y="1599479"/>
            <a:ext cx="6765564" cy="1594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1821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6</a:t>
            </a:fld>
            <a:endParaRPr lang="en-US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D646612C-11B9-4020-B95F-02847E110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550" y="1"/>
            <a:ext cx="10984850" cy="888999"/>
          </a:xfrm>
        </p:spPr>
        <p:txBody>
          <a:bodyPr/>
          <a:lstStyle/>
          <a:p>
            <a:r>
              <a:rPr lang="en-US" dirty="0"/>
              <a:t>Activating the OpenFlow Application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D9B7567-0804-4D65-886B-309F00073A21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7628742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E34EA9AA-2794-3E57-CD76-13AE65665C1A}"/>
              </a:ext>
            </a:extLst>
          </p:cNvPr>
          <p:cNvSpPr txBox="1"/>
          <p:nvPr/>
        </p:nvSpPr>
        <p:spPr>
          <a:xfrm>
            <a:off x="1061408" y="2019035"/>
            <a:ext cx="63678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/>
              <a:t>Capture and Inspect the communication (PACKET_IN and PACKET_OUT messages) between the controller and the switch using Wireshark</a:t>
            </a:r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1CCDE0F8-03ED-F2B3-1091-5DC4D39A3E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6292" y="1181100"/>
            <a:ext cx="3606583" cy="4800600"/>
          </a:xfrm>
          <a:prstGeom prst="rect">
            <a:avLst/>
          </a:prstGeom>
        </p:spPr>
      </p:pic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9412E0E4-112D-AA3C-CB84-6AB3642A05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125" y="2910532"/>
            <a:ext cx="7772400" cy="1710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4076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935" y="2261421"/>
            <a:ext cx="10982633" cy="888999"/>
          </a:xfrm>
        </p:spPr>
        <p:txBody>
          <a:bodyPr/>
          <a:lstStyle/>
          <a:p>
            <a:pPr algn="ctr"/>
            <a:r>
              <a:rPr lang="en-US" dirty="0"/>
              <a:t>Additional Slides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7</a:t>
            </a:fld>
            <a:endParaRPr lang="en-US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530BEA11-3A80-45FA-9527-1FBA90D2B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5491" y="6459784"/>
            <a:ext cx="28817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 cap="none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How SDN Works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D599294-48ED-42F7-953E-94BAEEE929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491" y="6459782"/>
            <a:ext cx="1720298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2234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8</a:t>
            </a:fld>
            <a:endParaRPr lang="en-US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D646612C-11B9-4020-B95F-02847E110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550" y="1"/>
            <a:ext cx="10984850" cy="888999"/>
          </a:xfrm>
        </p:spPr>
        <p:txBody>
          <a:bodyPr/>
          <a:lstStyle/>
          <a:p>
            <a:r>
              <a:rPr lang="en-US" dirty="0"/>
              <a:t>ONOS GUI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0957A43-A006-8DDA-858C-3CF69BB1AF84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2532149" cy="5475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131ADCAC-5BB9-CA71-CBA0-05555A0D2272}"/>
              </a:ext>
            </a:extLst>
          </p:cNvPr>
          <p:cNvSpPr txBox="1"/>
          <p:nvPr/>
        </p:nvSpPr>
        <p:spPr>
          <a:xfrm>
            <a:off x="3280156" y="1618764"/>
            <a:ext cx="901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Devices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3C45F58-7031-A358-48AC-6A374011ABDB}"/>
              </a:ext>
            </a:extLst>
          </p:cNvPr>
          <p:cNvSpPr txBox="1"/>
          <p:nvPr/>
        </p:nvSpPr>
        <p:spPr>
          <a:xfrm>
            <a:off x="8186749" y="1618764"/>
            <a:ext cx="2676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Topology (ONOS GUI view)</a:t>
            </a:r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16C1E3E5-8B94-4D5B-7BF7-5DCBF32329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2727" y="2091604"/>
            <a:ext cx="3337769" cy="2950157"/>
          </a:xfrm>
          <a:prstGeom prst="rect">
            <a:avLst/>
          </a:prstGeom>
        </p:spPr>
      </p:pic>
      <p:pic>
        <p:nvPicPr>
          <p:cNvPr id="11" name="Picture 10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93CCB16D-7F7E-C656-E4F9-35B63D3CEA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987" y="2109955"/>
            <a:ext cx="6921661" cy="3128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6087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Workshop on Networking 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348B2-A502-4478-977C-9683494609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549" y="1181100"/>
            <a:ext cx="11093707" cy="4800599"/>
          </a:xfrm>
        </p:spPr>
        <p:txBody>
          <a:bodyPr/>
          <a:lstStyle/>
          <a:p>
            <a:pPr marL="292100" indent="-29210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C353B"/>
                </a:solidFill>
                <a:effectLst/>
                <a:latin typeface="Arial" panose="020B0604020202020204" pitchFamily="34" charset="0"/>
              </a:rPr>
              <a:t>Webpage with PowerPoint presentations:</a:t>
            </a:r>
          </a:p>
          <a:p>
            <a:pPr marL="0" indent="0">
              <a:spcBef>
                <a:spcPts val="1500"/>
              </a:spcBef>
              <a:spcAft>
                <a:spcPts val="1500"/>
              </a:spcAft>
              <a:buNone/>
            </a:pPr>
            <a:r>
              <a:rPr lang="en-US" b="0" i="0" dirty="0">
                <a:solidFill>
                  <a:srgbClr val="2C353B"/>
                </a:solidFill>
                <a:effectLst/>
                <a:latin typeface="Arial" panose="020B0604020202020204" pitchFamily="34" charset="0"/>
              </a:rPr>
              <a:t>     	</a:t>
            </a:r>
            <a:r>
              <a:rPr lang="en-US" b="0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http://ce.sc.edu/cyberinfra/workshop_2023_feb.html</a:t>
            </a:r>
            <a:r>
              <a:rPr lang="en-US" dirty="0">
                <a:solidFill>
                  <a:srgbClr val="2C353B"/>
                </a:solidFill>
              </a:rPr>
              <a:t> </a:t>
            </a:r>
            <a:endParaRPr lang="en-US" b="0" i="0" dirty="0">
              <a:solidFill>
                <a:srgbClr val="2C353B"/>
              </a:solidFill>
              <a:effectLst/>
              <a:latin typeface="Arial" panose="020B0604020202020204" pitchFamily="34" charset="0"/>
            </a:endParaRPr>
          </a:p>
          <a:p>
            <a:pPr marL="292100" indent="-2921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C353B"/>
                </a:solidFill>
              </a:rPr>
              <a:t>Hands-on sessions: to access labs for the hands-on sessions, use the following link:</a:t>
            </a:r>
          </a:p>
          <a:p>
            <a:pPr marL="0" indent="0">
              <a:spcBef>
                <a:spcPts val="1500"/>
              </a:spcBef>
              <a:spcAft>
                <a:spcPts val="1500"/>
              </a:spcAft>
              <a:buNone/>
            </a:pPr>
            <a:r>
              <a:rPr lang="en-US" dirty="0">
                <a:solidFill>
                  <a:srgbClr val="2C353B"/>
                </a:solidFill>
              </a:rPr>
              <a:t>	</a:t>
            </a:r>
            <a:r>
              <a:rPr lang="en-US" dirty="0">
                <a:solidFill>
                  <a:srgbClr val="C00000"/>
                </a:solidFill>
              </a:rPr>
              <a:t>https://netlab.cec.sc.edu/</a:t>
            </a:r>
          </a:p>
          <a:p>
            <a:pPr marL="292100" indent="-292100">
              <a:buFont typeface="Arial" panose="020B0604020202020204" pitchFamily="34" charset="0"/>
              <a:buChar char="•"/>
            </a:pPr>
            <a:r>
              <a:rPr lang="en-US" dirty="0"/>
              <a:t>Username: email used for registration</a:t>
            </a:r>
          </a:p>
          <a:p>
            <a:pPr marL="292100" indent="-292100">
              <a:buFont typeface="Arial" panose="020B0604020202020204" pitchFamily="34" charset="0"/>
              <a:buChar char="•"/>
            </a:pPr>
            <a:r>
              <a:rPr lang="en-US" dirty="0"/>
              <a:t>Password: nsf2023</a:t>
            </a:r>
            <a:endParaRPr lang="en-US" dirty="0">
              <a:solidFill>
                <a:srgbClr val="2C353B"/>
              </a:solidFill>
            </a:endParaRPr>
          </a:p>
          <a:p>
            <a:pPr marL="0" indent="0">
              <a:spcBef>
                <a:spcPts val="1500"/>
              </a:spcBef>
              <a:spcAft>
                <a:spcPts val="1500"/>
              </a:spcAft>
              <a:buNone/>
            </a:pPr>
            <a:endParaRPr lang="en-US" dirty="0">
              <a:solidFill>
                <a:srgbClr val="C00000"/>
              </a:solidFill>
            </a:endParaRPr>
          </a:p>
          <a:p>
            <a:pPr marL="292100" indent="-292100">
              <a:buFont typeface="Arial" panose="020B0604020202020204" pitchFamily="34" charset="0"/>
              <a:buChar char="•"/>
            </a:pPr>
            <a:endParaRPr lang="en-US" dirty="0"/>
          </a:p>
          <a:p>
            <a:pPr marL="292100" lvl="1" indent="-2921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292100" lvl="1" indent="-2921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584708" lvl="1" indent="-292100">
              <a:buFont typeface="Wingdings" panose="05000000000000000000" pitchFamily="2" charset="2"/>
              <a:buChar char="Ø"/>
            </a:pP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>
            <a:off x="2499360" y="876301"/>
            <a:ext cx="7213600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577036"/>
      </p:ext>
    </p:extLst>
  </p:cSld>
  <p:clrMapOvr>
    <a:masterClrMapping/>
  </p:clrMapOvr>
</p:sld>
</file>

<file path=ppt/theme/theme1.xml><?xml version="1.0" encoding="utf-8"?>
<a:theme xmlns:a="http://schemas.openxmlformats.org/drawingml/2006/main" name="1_Retrospect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12443</TotalTime>
  <Words>313</Words>
  <Application>Microsoft Macintosh PowerPoint</Application>
  <PresentationFormat>Widescreen</PresentationFormat>
  <Paragraphs>66</Paragraphs>
  <Slides>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Avenir Next</vt:lpstr>
      <vt:lpstr>Calibri</vt:lpstr>
      <vt:lpstr>Calibri Light</vt:lpstr>
      <vt:lpstr>Wingdings</vt:lpstr>
      <vt:lpstr>1_Retrospect</vt:lpstr>
      <vt:lpstr>PowerPoint Presentation</vt:lpstr>
      <vt:lpstr>PowerPoint Presentation</vt:lpstr>
      <vt:lpstr>Lab 6: Introduction to OpenFlow</vt:lpstr>
      <vt:lpstr>Activating the OpenFlow Application</vt:lpstr>
      <vt:lpstr>Activating the OpenFlow Application</vt:lpstr>
      <vt:lpstr>Activating the OpenFlow Application</vt:lpstr>
      <vt:lpstr>Additional Slides</vt:lpstr>
      <vt:lpstr>ONOS GUI</vt:lpstr>
      <vt:lpstr>Workshop on Networking Topics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AlSabeh, Ali</cp:lastModifiedBy>
  <cp:revision>200</cp:revision>
  <dcterms:created xsi:type="dcterms:W3CDTF">2020-04-03T21:33:21Z</dcterms:created>
  <dcterms:modified xsi:type="dcterms:W3CDTF">2023-02-17T14:19:17Z</dcterms:modified>
</cp:coreProperties>
</file>