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3"/>
  </p:notesMasterIdLst>
  <p:handoutMasterIdLst>
    <p:handoutMasterId r:id="rId24"/>
  </p:handoutMasterIdLst>
  <p:sldIdLst>
    <p:sldId id="2130" r:id="rId2"/>
    <p:sldId id="353" r:id="rId3"/>
    <p:sldId id="411" r:id="rId4"/>
    <p:sldId id="2122" r:id="rId5"/>
    <p:sldId id="2123" r:id="rId6"/>
    <p:sldId id="2126" r:id="rId7"/>
    <p:sldId id="2125" r:id="rId8"/>
    <p:sldId id="2127" r:id="rId9"/>
    <p:sldId id="448" r:id="rId10"/>
    <p:sldId id="2129" r:id="rId11"/>
    <p:sldId id="1219" r:id="rId12"/>
    <p:sldId id="452" r:id="rId13"/>
    <p:sldId id="453" r:id="rId14"/>
    <p:sldId id="454" r:id="rId15"/>
    <p:sldId id="447" r:id="rId16"/>
    <p:sldId id="1233" r:id="rId17"/>
    <p:sldId id="1234" r:id="rId18"/>
    <p:sldId id="1235" r:id="rId19"/>
    <p:sldId id="1228" r:id="rId20"/>
    <p:sldId id="1230" r:id="rId21"/>
    <p:sldId id="212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7052C-8663-4D01-A526-31A457226754}" v="5" dt="2024-12-08T22:34:14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2192" autoAdjust="0"/>
  </p:normalViewPr>
  <p:slideViewPr>
    <p:cSldViewPr snapToGrid="0" snapToObjects="1">
      <p:cViewPr varScale="1">
        <p:scale>
          <a:sx n="112" d="100"/>
          <a:sy n="112" d="100"/>
        </p:scale>
        <p:origin x="88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Gomez" userId="d90cbd35bbb77de3" providerId="LiveId" clId="{35C7052C-8663-4D01-A526-31A457226754}"/>
    <pc:docChg chg="undo custSel addSld delSld modSld">
      <pc:chgData name="Jose Gomez" userId="d90cbd35bbb77de3" providerId="LiveId" clId="{35C7052C-8663-4D01-A526-31A457226754}" dt="2024-12-08T22:59:29.521" v="386" actId="20577"/>
      <pc:docMkLst>
        <pc:docMk/>
      </pc:docMkLst>
      <pc:sldChg chg="modSp mod">
        <pc:chgData name="Jose Gomez" userId="d90cbd35bbb77de3" providerId="LiveId" clId="{35C7052C-8663-4D01-A526-31A457226754}" dt="2024-12-08T22:59:29.521" v="386" actId="20577"/>
        <pc:sldMkLst>
          <pc:docMk/>
          <pc:sldMk cId="354627778" sldId="353"/>
        </pc:sldMkLst>
        <pc:spChg chg="mod">
          <ac:chgData name="Jose Gomez" userId="d90cbd35bbb77de3" providerId="LiveId" clId="{35C7052C-8663-4D01-A526-31A457226754}" dt="2024-12-08T22:20:35.699" v="52"/>
          <ac:spMkLst>
            <pc:docMk/>
            <pc:sldMk cId="354627778" sldId="353"/>
            <ac:spMk id="2" creationId="{C9E7A209-383F-4C01-82CC-D2F99971FC58}"/>
          </ac:spMkLst>
        </pc:spChg>
        <pc:spChg chg="mod">
          <ac:chgData name="Jose Gomez" userId="d90cbd35bbb77de3" providerId="LiveId" clId="{35C7052C-8663-4D01-A526-31A457226754}" dt="2024-12-08T22:59:29.521" v="386" actId="20577"/>
          <ac:spMkLst>
            <pc:docMk/>
            <pc:sldMk cId="354627778" sldId="353"/>
            <ac:spMk id="3" creationId="{4BC348B2-A502-4478-977C-9683494609FC}"/>
          </ac:spMkLst>
        </pc:spChg>
        <pc:cxnChg chg="mod">
          <ac:chgData name="Jose Gomez" userId="d90cbd35bbb77de3" providerId="LiveId" clId="{35C7052C-8663-4D01-A526-31A457226754}" dt="2024-12-08T22:20:39.337" v="53" actId="14100"/>
          <ac:cxnSpMkLst>
            <pc:docMk/>
            <pc:sldMk cId="354627778" sldId="353"/>
            <ac:cxnSpMk id="4" creationId="{317C6886-4E51-4FCE-9CB6-B02F2B2FB8F0}"/>
          </ac:cxnSpMkLst>
        </pc:cxnChg>
      </pc:sldChg>
      <pc:sldChg chg="modSp mod">
        <pc:chgData name="Jose Gomez" userId="d90cbd35bbb77de3" providerId="LiveId" clId="{35C7052C-8663-4D01-A526-31A457226754}" dt="2024-12-08T22:49:21.921" v="374" actId="20577"/>
        <pc:sldMkLst>
          <pc:docMk/>
          <pc:sldMk cId="1794598905" sldId="408"/>
        </pc:sldMkLst>
        <pc:spChg chg="mod">
          <ac:chgData name="Jose Gomez" userId="d90cbd35bbb77de3" providerId="LiveId" clId="{35C7052C-8663-4D01-A526-31A457226754}" dt="2024-12-08T22:49:21.921" v="374" actId="20577"/>
          <ac:spMkLst>
            <pc:docMk/>
            <pc:sldMk cId="1794598905" sldId="408"/>
            <ac:spMk id="2" creationId="{0D1F3A99-91F5-44A2-9A29-778E2BCA2F9C}"/>
          </ac:spMkLst>
        </pc:spChg>
      </pc:sldChg>
      <pc:sldChg chg="del">
        <pc:chgData name="Jose Gomez" userId="d90cbd35bbb77de3" providerId="LiveId" clId="{35C7052C-8663-4D01-A526-31A457226754}" dt="2024-12-08T22:27:52.449" v="71" actId="47"/>
        <pc:sldMkLst>
          <pc:docMk/>
          <pc:sldMk cId="2726833983" sldId="410"/>
        </pc:sldMkLst>
      </pc:sldChg>
      <pc:sldChg chg="modSp mod">
        <pc:chgData name="Jose Gomez" userId="d90cbd35bbb77de3" providerId="LiveId" clId="{35C7052C-8663-4D01-A526-31A457226754}" dt="2024-12-08T22:50:30.377" v="377" actId="20577"/>
        <pc:sldMkLst>
          <pc:docMk/>
          <pc:sldMk cId="3918673303" sldId="411"/>
        </pc:sldMkLst>
        <pc:spChg chg="mod">
          <ac:chgData name="Jose Gomez" userId="d90cbd35bbb77de3" providerId="LiveId" clId="{35C7052C-8663-4D01-A526-31A457226754}" dt="2024-12-08T22:50:30.377" v="377" actId="20577"/>
          <ac:spMkLst>
            <pc:docMk/>
            <pc:sldMk cId="3918673303" sldId="411"/>
            <ac:spMk id="3" creationId="{4BC348B2-A502-4478-977C-9683494609FC}"/>
          </ac:spMkLst>
        </pc:spChg>
      </pc:sldChg>
      <pc:sldChg chg="modSp mod">
        <pc:chgData name="Jose Gomez" userId="d90cbd35bbb77de3" providerId="LiveId" clId="{35C7052C-8663-4D01-A526-31A457226754}" dt="2024-12-08T22:46:54.467" v="339" actId="20577"/>
        <pc:sldMkLst>
          <pc:docMk/>
          <pc:sldMk cId="2789609109" sldId="447"/>
        </pc:sldMkLst>
        <pc:spChg chg="mod">
          <ac:chgData name="Jose Gomez" userId="d90cbd35bbb77de3" providerId="LiveId" clId="{35C7052C-8663-4D01-A526-31A457226754}" dt="2024-12-08T22:46:54.467" v="339" actId="20577"/>
          <ac:spMkLst>
            <pc:docMk/>
            <pc:sldMk cId="2789609109" sldId="447"/>
            <ac:spMk id="31" creationId="{8DA48107-DA6B-4C12-8C87-9BCB17136510}"/>
          </ac:spMkLst>
        </pc:spChg>
      </pc:sldChg>
      <pc:sldChg chg="add">
        <pc:chgData name="Jose Gomez" userId="d90cbd35bbb77de3" providerId="LiveId" clId="{35C7052C-8663-4D01-A526-31A457226754}" dt="2024-12-08T22:27:54.556" v="72"/>
        <pc:sldMkLst>
          <pc:docMk/>
          <pc:sldMk cId="391846346" sldId="448"/>
        </pc:sldMkLst>
      </pc:sldChg>
      <pc:sldChg chg="modSp add mod">
        <pc:chgData name="Jose Gomez" userId="d90cbd35bbb77de3" providerId="LiveId" clId="{35C7052C-8663-4D01-A526-31A457226754}" dt="2024-12-08T22:32:10.459" v="202" actId="20577"/>
        <pc:sldMkLst>
          <pc:docMk/>
          <pc:sldMk cId="4011730441" sldId="451"/>
        </pc:sldMkLst>
        <pc:spChg chg="mod">
          <ac:chgData name="Jose Gomez" userId="d90cbd35bbb77de3" providerId="LiveId" clId="{35C7052C-8663-4D01-A526-31A457226754}" dt="2024-12-08T22:32:10.459" v="202" actId="20577"/>
          <ac:spMkLst>
            <pc:docMk/>
            <pc:sldMk cId="4011730441" sldId="451"/>
            <ac:spMk id="31" creationId="{8DA48107-DA6B-4C12-8C87-9BCB17136510}"/>
          </ac:spMkLst>
        </pc:spChg>
      </pc:sldChg>
      <pc:sldChg chg="add">
        <pc:chgData name="Jose Gomez" userId="d90cbd35bbb77de3" providerId="LiveId" clId="{35C7052C-8663-4D01-A526-31A457226754}" dt="2024-12-08T22:27:54.556" v="72"/>
        <pc:sldMkLst>
          <pc:docMk/>
          <pc:sldMk cId="2867554296" sldId="452"/>
        </pc:sldMkLst>
      </pc:sldChg>
      <pc:sldChg chg="add">
        <pc:chgData name="Jose Gomez" userId="d90cbd35bbb77de3" providerId="LiveId" clId="{35C7052C-8663-4D01-A526-31A457226754}" dt="2024-12-08T22:27:54.556" v="72"/>
        <pc:sldMkLst>
          <pc:docMk/>
          <pc:sldMk cId="3585448684" sldId="453"/>
        </pc:sldMkLst>
      </pc:sldChg>
      <pc:sldChg chg="add">
        <pc:chgData name="Jose Gomez" userId="d90cbd35bbb77de3" providerId="LiveId" clId="{35C7052C-8663-4D01-A526-31A457226754}" dt="2024-12-08T22:27:54.556" v="72"/>
        <pc:sldMkLst>
          <pc:docMk/>
          <pc:sldMk cId="843066192" sldId="454"/>
        </pc:sldMkLst>
      </pc:sldChg>
      <pc:sldChg chg="add del">
        <pc:chgData name="Jose Gomez" userId="d90cbd35bbb77de3" providerId="LiveId" clId="{35C7052C-8663-4D01-A526-31A457226754}" dt="2024-12-08T22:32:26.853" v="203" actId="47"/>
        <pc:sldMkLst>
          <pc:docMk/>
          <pc:sldMk cId="1128072028" sldId="1218"/>
        </pc:sldMkLst>
      </pc:sldChg>
      <pc:sldChg chg="add">
        <pc:chgData name="Jose Gomez" userId="d90cbd35bbb77de3" providerId="LiveId" clId="{35C7052C-8663-4D01-A526-31A457226754}" dt="2024-12-08T22:27:54.556" v="72"/>
        <pc:sldMkLst>
          <pc:docMk/>
          <pc:sldMk cId="222408311" sldId="1219"/>
        </pc:sldMkLst>
      </pc:sldChg>
      <pc:sldChg chg="add del">
        <pc:chgData name="Jose Gomez" userId="d90cbd35bbb77de3" providerId="LiveId" clId="{35C7052C-8663-4D01-A526-31A457226754}" dt="2024-12-08T22:32:26.853" v="203" actId="47"/>
        <pc:sldMkLst>
          <pc:docMk/>
          <pc:sldMk cId="1728607129" sldId="1220"/>
        </pc:sldMkLst>
      </pc:sldChg>
      <pc:sldChg chg="modSp mod">
        <pc:chgData name="Jose Gomez" userId="d90cbd35bbb77de3" providerId="LiveId" clId="{35C7052C-8663-4D01-A526-31A457226754}" dt="2024-12-08T22:46:58.567" v="341" actId="20577"/>
        <pc:sldMkLst>
          <pc:docMk/>
          <pc:sldMk cId="2049530869" sldId="1225"/>
        </pc:sldMkLst>
        <pc:spChg chg="mod">
          <ac:chgData name="Jose Gomez" userId="d90cbd35bbb77de3" providerId="LiveId" clId="{35C7052C-8663-4D01-A526-31A457226754}" dt="2024-12-08T22:46:58.567" v="341" actId="20577"/>
          <ac:spMkLst>
            <pc:docMk/>
            <pc:sldMk cId="2049530869" sldId="1225"/>
            <ac:spMk id="31" creationId="{8DA48107-DA6B-4C12-8C87-9BCB17136510}"/>
          </ac:spMkLst>
        </pc:spChg>
      </pc:sldChg>
      <pc:sldChg chg="addSp delSp mod">
        <pc:chgData name="Jose Gomez" userId="d90cbd35bbb77de3" providerId="LiveId" clId="{35C7052C-8663-4D01-A526-31A457226754}" dt="2024-12-08T22:42:23.397" v="238" actId="22"/>
        <pc:sldMkLst>
          <pc:docMk/>
          <pc:sldMk cId="2564253545" sldId="1227"/>
        </pc:sldMkLst>
        <pc:picChg chg="add">
          <ac:chgData name="Jose Gomez" userId="d90cbd35bbb77de3" providerId="LiveId" clId="{35C7052C-8663-4D01-A526-31A457226754}" dt="2024-12-08T22:42:23.397" v="238" actId="22"/>
          <ac:picMkLst>
            <pc:docMk/>
            <pc:sldMk cId="2564253545" sldId="1227"/>
            <ac:picMk id="4" creationId="{B340BB53-53CA-127E-3369-AEB96EAAD4F3}"/>
          </ac:picMkLst>
        </pc:picChg>
        <pc:picChg chg="del">
          <ac:chgData name="Jose Gomez" userId="d90cbd35bbb77de3" providerId="LiveId" clId="{35C7052C-8663-4D01-A526-31A457226754}" dt="2024-12-08T22:42:23.142" v="237" actId="478"/>
          <ac:picMkLst>
            <pc:docMk/>
            <pc:sldMk cId="2564253545" sldId="1227"/>
            <ac:picMk id="5" creationId="{2FDBCE28-5ED6-E0C9-F82F-D7F164CE9DDE}"/>
          </ac:picMkLst>
        </pc:picChg>
      </pc:sldChg>
      <pc:sldChg chg="addSp delSp modSp mod">
        <pc:chgData name="Jose Gomez" userId="d90cbd35bbb77de3" providerId="LiveId" clId="{35C7052C-8663-4D01-A526-31A457226754}" dt="2024-12-08T22:43:45.796" v="267" actId="20577"/>
        <pc:sldMkLst>
          <pc:docMk/>
          <pc:sldMk cId="3586577739" sldId="1228"/>
        </pc:sldMkLst>
        <pc:spChg chg="mod">
          <ac:chgData name="Jose Gomez" userId="d90cbd35bbb77de3" providerId="LiveId" clId="{35C7052C-8663-4D01-A526-31A457226754}" dt="2024-12-08T22:43:45.796" v="267" actId="20577"/>
          <ac:spMkLst>
            <pc:docMk/>
            <pc:sldMk cId="3586577739" sldId="1228"/>
            <ac:spMk id="31" creationId="{8DA48107-DA6B-4C12-8C87-9BCB17136510}"/>
          </ac:spMkLst>
        </pc:spChg>
        <pc:picChg chg="add del mod modCrop">
          <ac:chgData name="Jose Gomez" userId="d90cbd35bbb77de3" providerId="LiveId" clId="{35C7052C-8663-4D01-A526-31A457226754}" dt="2024-12-08T22:43:12.803" v="246" actId="21"/>
          <ac:picMkLst>
            <pc:docMk/>
            <pc:sldMk cId="3586577739" sldId="1228"/>
            <ac:picMk id="4" creationId="{78CBECBF-BDFF-B8F8-8EF9-5BD7A70427C1}"/>
          </ac:picMkLst>
        </pc:picChg>
        <pc:picChg chg="del">
          <ac:chgData name="Jose Gomez" userId="d90cbd35bbb77de3" providerId="LiveId" clId="{35C7052C-8663-4D01-A526-31A457226754}" dt="2024-12-08T22:42:53.435" v="239" actId="478"/>
          <ac:picMkLst>
            <pc:docMk/>
            <pc:sldMk cId="3586577739" sldId="1228"/>
            <ac:picMk id="7" creationId="{60D33016-943B-C7D0-BC00-A31FE3C6FEDB}"/>
          </ac:picMkLst>
        </pc:picChg>
        <pc:picChg chg="add mod">
          <ac:chgData name="Jose Gomez" userId="d90cbd35bbb77de3" providerId="LiveId" clId="{35C7052C-8663-4D01-A526-31A457226754}" dt="2024-12-08T22:43:39.798" v="248" actId="1076"/>
          <ac:picMkLst>
            <pc:docMk/>
            <pc:sldMk cId="3586577739" sldId="1228"/>
            <ac:picMk id="9" creationId="{E68E2800-BB25-545A-96F3-301D54409B39}"/>
          </ac:picMkLst>
        </pc:picChg>
      </pc:sldChg>
      <pc:sldChg chg="addSp delSp modSp mod">
        <pc:chgData name="Jose Gomez" userId="d90cbd35bbb77de3" providerId="LiveId" clId="{35C7052C-8663-4D01-A526-31A457226754}" dt="2024-12-08T22:46:38.075" v="332" actId="1076"/>
        <pc:sldMkLst>
          <pc:docMk/>
          <pc:sldMk cId="279870788" sldId="1230"/>
        </pc:sldMkLst>
        <pc:picChg chg="add mod">
          <ac:chgData name="Jose Gomez" userId="d90cbd35bbb77de3" providerId="LiveId" clId="{35C7052C-8663-4D01-A526-31A457226754}" dt="2024-12-08T22:44:44.953" v="273" actId="1076"/>
          <ac:picMkLst>
            <pc:docMk/>
            <pc:sldMk cId="279870788" sldId="1230"/>
            <ac:picMk id="4" creationId="{2673A7BB-A641-1F63-21F0-896E70C3666D}"/>
          </ac:picMkLst>
        </pc:picChg>
        <pc:picChg chg="del">
          <ac:chgData name="Jose Gomez" userId="d90cbd35bbb77de3" providerId="LiveId" clId="{35C7052C-8663-4D01-A526-31A457226754}" dt="2024-12-08T22:44:34.234" v="268" actId="478"/>
          <ac:picMkLst>
            <pc:docMk/>
            <pc:sldMk cId="279870788" sldId="1230"/>
            <ac:picMk id="5" creationId="{D55E2C87-B11D-CE85-3A8E-BFB6D667A303}"/>
          </ac:picMkLst>
        </pc:picChg>
        <pc:picChg chg="add mod">
          <ac:chgData name="Jose Gomez" userId="d90cbd35bbb77de3" providerId="LiveId" clId="{35C7052C-8663-4D01-A526-31A457226754}" dt="2024-12-08T22:46:38.075" v="332" actId="1076"/>
          <ac:picMkLst>
            <pc:docMk/>
            <pc:sldMk cId="279870788" sldId="1230"/>
            <ac:picMk id="9" creationId="{72AD933A-951F-E334-07E8-E3B5AFAE4967}"/>
          </ac:picMkLst>
        </pc:picChg>
        <pc:picChg chg="add del">
          <ac:chgData name="Jose Gomez" userId="d90cbd35bbb77de3" providerId="LiveId" clId="{35C7052C-8663-4D01-A526-31A457226754}" dt="2024-12-08T22:45:24.284" v="276" actId="478"/>
          <ac:picMkLst>
            <pc:docMk/>
            <pc:sldMk cId="279870788" sldId="1230"/>
            <ac:picMk id="10" creationId="{5B204B6F-E1B6-41DE-DC6D-34CC33DDB636}"/>
          </ac:picMkLst>
        </pc:picChg>
      </pc:sldChg>
      <pc:sldChg chg="modSp mod">
        <pc:chgData name="Jose Gomez" userId="d90cbd35bbb77de3" providerId="LiveId" clId="{35C7052C-8663-4D01-A526-31A457226754}" dt="2024-12-08T22:46:46.957" v="337" actId="20577"/>
        <pc:sldMkLst>
          <pc:docMk/>
          <pc:sldMk cId="1744079529" sldId="2128"/>
        </pc:sldMkLst>
        <pc:spChg chg="mod">
          <ac:chgData name="Jose Gomez" userId="d90cbd35bbb77de3" providerId="LiveId" clId="{35C7052C-8663-4D01-A526-31A457226754}" dt="2024-12-08T22:46:46.957" v="337" actId="20577"/>
          <ac:spMkLst>
            <pc:docMk/>
            <pc:sldMk cId="1744079529" sldId="2128"/>
            <ac:spMk id="14" creationId="{48AFB8B8-3111-4999-997D-C50022E2F3AE}"/>
          </ac:spMkLst>
        </pc:spChg>
      </pc:sldChg>
      <pc:sldChg chg="addSp delSp modSp add mod">
        <pc:chgData name="Jose Gomez" userId="d90cbd35bbb77de3" providerId="LiveId" clId="{35C7052C-8663-4D01-A526-31A457226754}" dt="2024-12-08T22:50:59.503" v="378" actId="20577"/>
        <pc:sldMkLst>
          <pc:docMk/>
          <pc:sldMk cId="3128240214" sldId="2129"/>
        </pc:sldMkLst>
        <pc:spChg chg="mod">
          <ac:chgData name="Jose Gomez" userId="d90cbd35bbb77de3" providerId="LiveId" clId="{35C7052C-8663-4D01-A526-31A457226754}" dt="2024-12-08T22:50:59.503" v="378" actId="20577"/>
          <ac:spMkLst>
            <pc:docMk/>
            <pc:sldMk cId="3128240214" sldId="2129"/>
            <ac:spMk id="31" creationId="{59DCBF5D-2AB1-993B-7F08-A0AD11E9A002}"/>
          </ac:spMkLst>
        </pc:spChg>
        <pc:picChg chg="add mod">
          <ac:chgData name="Jose Gomez" userId="d90cbd35bbb77de3" providerId="LiveId" clId="{35C7052C-8663-4D01-A526-31A457226754}" dt="2024-12-08T22:34:11.423" v="233" actId="14100"/>
          <ac:picMkLst>
            <pc:docMk/>
            <pc:sldMk cId="3128240214" sldId="2129"/>
            <ac:picMk id="4" creationId="{FBEC6022-1076-735B-B5E7-DB2DDF3DA7A0}"/>
          </ac:picMkLst>
        </pc:picChg>
        <pc:picChg chg="del">
          <ac:chgData name="Jose Gomez" userId="d90cbd35bbb77de3" providerId="LiveId" clId="{35C7052C-8663-4D01-A526-31A457226754}" dt="2024-12-08T22:34:14.673" v="234" actId="478"/>
          <ac:picMkLst>
            <pc:docMk/>
            <pc:sldMk cId="3128240214" sldId="2129"/>
            <ac:picMk id="11" creationId="{16E1A2D2-1057-D8C8-5C23-4D1EF42D64EB}"/>
          </ac:picMkLst>
        </pc:picChg>
        <pc:cxnChg chg="mod ord">
          <ac:chgData name="Jose Gomez" userId="d90cbd35bbb77de3" providerId="LiveId" clId="{35C7052C-8663-4D01-A526-31A457226754}" dt="2024-12-08T22:34:29.403" v="236" actId="14100"/>
          <ac:cxnSpMkLst>
            <pc:docMk/>
            <pc:sldMk cId="3128240214" sldId="2129"/>
            <ac:cxnSpMk id="7" creationId="{8A59C406-A116-E92B-E85C-047C008D967E}"/>
          </ac:cxnSpMkLst>
        </pc:cxnChg>
      </pc:sldChg>
      <pc:sldChg chg="del">
        <pc:chgData name="Jose Gomez" userId="d90cbd35bbb77de3" providerId="LiveId" clId="{35C7052C-8663-4D01-A526-31A457226754}" dt="2024-12-08T22:27:52.449" v="71" actId="47"/>
        <pc:sldMkLst>
          <pc:docMk/>
          <pc:sldMk cId="3887104287" sldId="21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7/13/25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54FE-5820-F481-ABD4-C11D87C9E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3548A-B634-DDBE-D128-B00039A47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E4DD20-BF11-22C2-65FF-2F15DE29C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3C449-D3FA-A63A-82B3-8402A145B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BBC91-D9E1-0E9D-4B44-CDDC74CA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F12E4-D345-F0BE-BCF9-3A0DC32AA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DEE6C-760C-CE64-2CE7-F9F9051F8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06C82-7DA2-0D42-E460-01AC2594A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3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CE275-83BB-DFED-F0F0-777DE7225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719A10-CA31-9C2F-3787-34005E333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F2124-4E9A-4E8F-0CDF-ACBA1E510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F2F1F-1CD8-E4A3-AA91-BFC8BD1DE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56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B885F-C216-1513-89CB-29F96AF89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B8997-3275-DA1F-B71E-0F571D3B0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86672-7B89-DEA0-CDDC-350BE091F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1D6B8-F0F0-0088-61AB-8F7704580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9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5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42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E6C2-55EB-29C8-7144-A5DC45B3A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21EEF-A431-67A7-501C-B4F2F5F5D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E89863-2E9A-A549-3C2C-7A595BDB8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49B1D-B532-1689-F3A3-6DF0E8D13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7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59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FCB34-B465-B054-1068-1617DD1E3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DB42C-3A78-B07A-1BA8-1C4FFE279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DEACA-7A0C-23A0-CD53-7DED4F0DD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4A9FB-55EB-8B26-B822-2D3C453B4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6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1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4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2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ec.sc.edu/cyberinfra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tlab.cec.sc.edu/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tlab.cec.sc.edu/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tlab.cec.sc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997089" y="10160"/>
            <a:ext cx="8328046" cy="682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Workshop on Network Technologies</a:t>
            </a: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session 1: Essentials of BGP, EBGP, IBGP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3 - BGP Lab Series</a:t>
            </a: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AlSabeh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Jorge Crichigno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Aiken (USCA)</a:t>
            </a:r>
          </a:p>
          <a:p>
            <a:pPr algn="ctr"/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https://research.cec.sc.edu/cyberinfra/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Tuesday, Jul 22, 2025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57D77F9-AF81-911B-1542-579A1C8B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442" y="431198"/>
            <a:ext cx="1232357" cy="12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1FF898-208A-0E44-D665-BDC1FE77C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67" y="2491252"/>
            <a:ext cx="2168099" cy="1340519"/>
          </a:xfrm>
          <a:prstGeom prst="rect">
            <a:avLst/>
          </a:prstGeom>
        </p:spPr>
      </p:pic>
      <p:pic>
        <p:nvPicPr>
          <p:cNvPr id="7" name="Picture 4" descr="scinet">
            <a:extLst>
              <a:ext uri="{FF2B5EF4-FFF2-40B4-BE49-F238E27FC236}">
                <a16:creationId xmlns:a16="http://schemas.microsoft.com/office/drawing/2014/main" id="{6C817DCD-3EF6-19FA-2472-16EC2423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" y="829664"/>
            <a:ext cx="2133587" cy="6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1328221-812A-8808-2967-67BB6C20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0" y="1439936"/>
            <a:ext cx="2410815" cy="12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7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1719A-1C63-1B53-AD75-42C24D80D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7903-BF99-AA66-178F-B7075DB9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DA9C1-0BD1-EA90-2AE8-9CC1E866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9DCBF5D-2AB1-993B-7F08-A0AD11E9A002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Enable the BGP process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49710CB4-9695-252C-0B70-9351B925F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015332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6">
            <a:extLst>
              <a:ext uri="{FF2B5EF4-FFF2-40B4-BE49-F238E27FC236}">
                <a16:creationId xmlns:a16="http://schemas.microsoft.com/office/drawing/2014/main" id="{3889F4E8-FC9F-2B41-E083-03148E03D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16" y="2005958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Router r1</a:t>
            </a:r>
            <a:endParaRPr lang="en-US" alt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A59C406-A116-E92B-E85C-047C008D967E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3011146" y="2427671"/>
            <a:ext cx="3487032" cy="4808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C721D-FDE2-4BA7-174C-A9553092F298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BEC6022-1076-735B-B5E7-DB2DDF3DA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7" y="2908561"/>
            <a:ext cx="5095698" cy="15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4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Establish BGP neighborhood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0FFA918-E20F-466E-98F0-1F115335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015332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3E8DE66-885E-4C9B-A6E2-64AF2DE14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" y="2947436"/>
            <a:ext cx="50736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DA4EE56-5ECC-4616-87A1-DD9293E0DCE7}"/>
              </a:ext>
            </a:extLst>
          </p:cNvPr>
          <p:cNvCxnSpPr>
            <a:cxnSpLocks/>
            <a:endCxn id="11" idx="0"/>
          </p:cNvCxnSpPr>
          <p:nvPr/>
        </p:nvCxnSpPr>
        <p:spPr>
          <a:xfrm rot="10800000" flipV="1">
            <a:off x="3000122" y="2427674"/>
            <a:ext cx="3498056" cy="5197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6">
            <a:extLst>
              <a:ext uri="{FF2B5EF4-FFF2-40B4-BE49-F238E27FC236}">
                <a16:creationId xmlns:a16="http://schemas.microsoft.com/office/drawing/2014/main" id="{228A2248-EDA8-4DA7-A309-E8F5BC9A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16" y="2005958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Router r1</a:t>
            </a:r>
            <a:endParaRPr lang="en-US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1983B3-12FE-48A0-AE11-768EA1C7C11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240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Advertise a network in BGP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0FFA918-E20F-466E-98F0-1F115335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015332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DA4EE56-5ECC-4616-87A1-DD9293E0DCE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0122" y="2427674"/>
            <a:ext cx="3498056" cy="5197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6">
            <a:extLst>
              <a:ext uri="{FF2B5EF4-FFF2-40B4-BE49-F238E27FC236}">
                <a16:creationId xmlns:a16="http://schemas.microsoft.com/office/drawing/2014/main" id="{228A2248-EDA8-4DA7-A309-E8F5BC9A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16" y="2005958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Router r1</a:t>
            </a:r>
            <a:endParaRPr lang="en-US" altLang="en-US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FF6FB148-2ACB-4AD0-A566-FDFA5A9E2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" y="3000853"/>
            <a:ext cx="5073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0480B0E-430B-42C6-BC38-7CD29738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0750BA-4A4A-42CB-A19A-C119CA5F74C4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6755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Routing table: lists the routes learned from different routing protocols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0FFA918-E20F-466E-98F0-1F115335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015332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DA4EE56-5ECC-4616-87A1-DD9293E0DCE7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3000123" y="1899777"/>
            <a:ext cx="7487935" cy="10476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6">
            <a:extLst>
              <a:ext uri="{FF2B5EF4-FFF2-40B4-BE49-F238E27FC236}">
                <a16:creationId xmlns:a16="http://schemas.microsoft.com/office/drawing/2014/main" id="{228A2248-EDA8-4DA7-A309-E8F5BC9A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577" y="1490904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r2</a:t>
            </a:r>
            <a:endParaRPr lang="en-US" altLang="en-US" dirty="0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C607DC1F-62D0-460E-9882-964C9DD4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3" y="2947437"/>
            <a:ext cx="5405438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31A2F4-3EB9-4FF3-BEDF-F1A7AE40B16D}"/>
              </a:ext>
            </a:extLst>
          </p:cNvPr>
          <p:cNvCxnSpPr/>
          <p:nvPr/>
        </p:nvCxnSpPr>
        <p:spPr>
          <a:xfrm>
            <a:off x="10488058" y="1897395"/>
            <a:ext cx="0" cy="3169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EC77798-8904-4476-891D-59362219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5A5D2E-4A1A-4BCA-B58A-0C3D3C0F1A38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8544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/>
              <a:t>BGP table: </a:t>
            </a:r>
            <a:r>
              <a:rPr lang="en-US" altLang="en-US" sz="2200" dirty="0"/>
              <a:t>lists the routes learned from BGP routing protocol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0FFA918-E20F-466E-98F0-1F115335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015332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DA4EE56-5ECC-4616-87A1-DD9293E0DCE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0123" y="1899777"/>
            <a:ext cx="7487935" cy="10476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6">
            <a:extLst>
              <a:ext uri="{FF2B5EF4-FFF2-40B4-BE49-F238E27FC236}">
                <a16:creationId xmlns:a16="http://schemas.microsoft.com/office/drawing/2014/main" id="{228A2248-EDA8-4DA7-A309-E8F5BC9A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577" y="1490904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r2</a:t>
            </a:r>
            <a:endParaRPr lang="en-US" alt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31A2F4-3EB9-4FF3-BEDF-F1A7AE40B16D}"/>
              </a:ext>
            </a:extLst>
          </p:cNvPr>
          <p:cNvCxnSpPr/>
          <p:nvPr/>
        </p:nvCxnSpPr>
        <p:spPr>
          <a:xfrm>
            <a:off x="10488058" y="1897395"/>
            <a:ext cx="0" cy="3169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0">
            <a:extLst>
              <a:ext uri="{FF2B5EF4-FFF2-40B4-BE49-F238E27FC236}">
                <a16:creationId xmlns:a16="http://schemas.microsoft.com/office/drawing/2014/main" id="{E176D64E-0E73-4790-814D-9E860059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4" y="2947438"/>
            <a:ext cx="5392396" cy="23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8BE9194-E1B2-4C50-A2BB-EC5E3FDD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827999-1D88-455E-8912-27F51B6B6517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4306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EF6AD-2B37-4BD1-4625-6D33A3606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6AFFE9-A05D-DCD0-5A61-3A06CC40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84" y="2773679"/>
            <a:ext cx="4445000" cy="31813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9BE61F-AA64-0775-6C71-D4D7BB97C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58" y="2275979"/>
            <a:ext cx="3955661" cy="350138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415CEF-377D-BF0A-0FBE-3E1A71EE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2EDB-EE45-5A96-33B7-31FA8CC3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00BBDA1-41FF-E895-70C6-6173E9F13DFE}"/>
              </a:ext>
            </a:extLst>
          </p:cNvPr>
          <p:cNvSpPr txBox="1">
            <a:spLocks/>
          </p:cNvSpPr>
          <p:nvPr/>
        </p:nvSpPr>
        <p:spPr>
          <a:xfrm>
            <a:off x="597551" y="1028702"/>
            <a:ext cx="962799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Please use the following link to access the platform: </a:t>
            </a:r>
            <a:r>
              <a:rPr lang="en-US" altLang="en-US" sz="2133" dirty="0">
                <a:hlinkClick r:id="rId5"/>
              </a:rPr>
              <a:t>https://netlab.cec.sc.edu/</a:t>
            </a:r>
            <a:endParaRPr lang="en-US" altLang="en-US" sz="2133" dirty="0"/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sz="2133" dirty="0"/>
              <a:t>Login using the following credentials: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b="1" dirty="0"/>
              <a:t>Username:</a:t>
            </a:r>
            <a:r>
              <a:rPr lang="en-US" sz="2000" dirty="0"/>
              <a:t> email used for registration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b="1" dirty="0"/>
              <a:t>Temporary Password: </a:t>
            </a:r>
            <a:r>
              <a:rPr lang="en-US" sz="2000" dirty="0"/>
              <a:t>nsf-2025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6F65E5F-2882-C8E5-B53D-D2A454352A99}"/>
              </a:ext>
            </a:extLst>
          </p:cNvPr>
          <p:cNvSpPr/>
          <p:nvPr/>
        </p:nvSpPr>
        <p:spPr>
          <a:xfrm>
            <a:off x="5290608" y="4113669"/>
            <a:ext cx="641909" cy="34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769E8B-DE3F-6EFC-4DDE-022EFD585E11}"/>
              </a:ext>
            </a:extLst>
          </p:cNvPr>
          <p:cNvSpPr/>
          <p:nvPr/>
        </p:nvSpPr>
        <p:spPr>
          <a:xfrm>
            <a:off x="7705817" y="4113669"/>
            <a:ext cx="594804" cy="20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B2F04C-9946-08F9-762D-03DF4F49AA26}"/>
              </a:ext>
            </a:extLst>
          </p:cNvPr>
          <p:cNvSpPr/>
          <p:nvPr/>
        </p:nvSpPr>
        <p:spPr>
          <a:xfrm>
            <a:off x="7039988" y="2773679"/>
            <a:ext cx="3664496" cy="360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C2CC9E-8F39-6DA6-E569-59014B2C4C35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71577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4D8BC-4FA0-FB57-99D9-CA5F122FE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75D5E-89EE-AD82-23C3-C5CF4CC57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78" y="3261948"/>
            <a:ext cx="4745991" cy="2680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1FCFB-DCE0-47C0-58F1-4AA814C29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640" y="3261949"/>
            <a:ext cx="5355000" cy="2649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029C6-31E3-1659-3A1F-F71971CF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8236E-8D10-DC59-2348-98D3CF9A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C3CF7B-F33F-44F4-2DED-021A7B16CE03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38C85F8-0A42-242C-3211-1706605FE7A3}"/>
              </a:ext>
            </a:extLst>
          </p:cNvPr>
          <p:cNvSpPr/>
          <p:nvPr/>
        </p:nvSpPr>
        <p:spPr>
          <a:xfrm>
            <a:off x="5771562" y="4429662"/>
            <a:ext cx="518697" cy="34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126170-594E-3DE3-826B-9F675FD174F8}"/>
              </a:ext>
            </a:extLst>
          </p:cNvPr>
          <p:cNvSpPr txBox="1">
            <a:spLocks/>
          </p:cNvSpPr>
          <p:nvPr/>
        </p:nvSpPr>
        <p:spPr>
          <a:xfrm>
            <a:off x="597551" y="1028702"/>
            <a:ext cx="962799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Please use the following link to access the platform: </a:t>
            </a:r>
            <a:r>
              <a:rPr lang="en-US" altLang="en-US" sz="2133" dirty="0">
                <a:hlinkClick r:id="rId5"/>
              </a:rPr>
              <a:t>https://netlab.cec.sc.edu/</a:t>
            </a:r>
            <a:endParaRPr lang="en-US" altLang="en-US" sz="2133" dirty="0"/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sz="2133" dirty="0"/>
              <a:t>Login using the following credentials: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b="1" dirty="0"/>
              <a:t>Username:</a:t>
            </a:r>
            <a:r>
              <a:rPr lang="en-US" sz="2000" dirty="0"/>
              <a:t> email used for registration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b="1" dirty="0"/>
              <a:t>Temporary Password: </a:t>
            </a:r>
            <a:r>
              <a:rPr lang="en-US" sz="2000" dirty="0"/>
              <a:t>nsf-2025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 dirty="0"/>
          </a:p>
        </p:txBody>
      </p:sp>
    </p:spTree>
    <p:extLst>
      <p:ext uri="{BB962C8B-B14F-4D97-AF65-F5344CB8AC3E}">
        <p14:creationId xmlns:p14="http://schemas.microsoft.com/office/powerpoint/2010/main" val="10815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C41E1-113B-E647-D059-6208B8BD9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F86A-6FD2-708C-1B67-14B8A0A7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DB59E-81FC-C293-A8C6-D87FBC67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843B10E-1160-E977-D6AC-5758E895A6F2}"/>
              </a:ext>
            </a:extLst>
          </p:cNvPr>
          <p:cNvSpPr txBox="1">
            <a:spLocks/>
          </p:cNvSpPr>
          <p:nvPr/>
        </p:nvSpPr>
        <p:spPr>
          <a:xfrm>
            <a:off x="597551" y="1028702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/>
              <a:t>Click on New Lab Reservation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/>
              <a:t>Click on Schedule Lab for Myself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/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BF74E-5266-F8C0-56A3-7C5D8A1AB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44" r="42669"/>
          <a:stretch/>
        </p:blipFill>
        <p:spPr>
          <a:xfrm>
            <a:off x="1369709" y="2103297"/>
            <a:ext cx="3811891" cy="1635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A43D0-2BFE-7ADD-04B7-2F3B0019C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924" y="1841852"/>
            <a:ext cx="3972560" cy="206768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77D1696-0F2E-C518-5512-271E01520660}"/>
              </a:ext>
            </a:extLst>
          </p:cNvPr>
          <p:cNvSpPr/>
          <p:nvPr/>
        </p:nvSpPr>
        <p:spPr>
          <a:xfrm>
            <a:off x="5650056" y="2739672"/>
            <a:ext cx="518697" cy="34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2A220E-7A46-B377-3B7F-9E7D32C8D296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43243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1FB82-BC3A-9E1D-B0CB-D78E319E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E9B3-56AB-57E0-AB5B-9A592750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C9449-1972-0E4E-02DD-689A75CA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219EFD1-766A-D471-9B83-D531DA6FB3AD}"/>
              </a:ext>
            </a:extLst>
          </p:cNvPr>
          <p:cNvSpPr txBox="1">
            <a:spLocks/>
          </p:cNvSpPr>
          <p:nvPr/>
        </p:nvSpPr>
        <p:spPr>
          <a:xfrm>
            <a:off x="597551" y="1028702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Select the course 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For this session, we will use “Introduction to BGP”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 dirty="0"/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C6839D-042D-3C05-F215-9B7BDB5FCD36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E14C595-400E-7262-6DD6-3CE0300CD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913" y="2682175"/>
            <a:ext cx="891617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39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2" y="1028702"/>
            <a:ext cx="4111608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Select the Lab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For this session, we will run:</a:t>
            </a:r>
          </a:p>
          <a:p>
            <a:pPr marL="564755" lvl="1" indent="-174621">
              <a:buFont typeface="Arial" panose="020B0604020202020204" pitchFamily="34" charset="0"/>
              <a:buChar char="•"/>
            </a:pPr>
            <a:r>
              <a:rPr lang="en-US" altLang="en-US" sz="2000" dirty="0"/>
              <a:t>Lab 3: Introduction to BGP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286E35-9D26-4E4E-31DA-0C4BF7C7F5F9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68E2800-BB25-545A-96F3-301D54409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75" y="1028702"/>
            <a:ext cx="5608806" cy="5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7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Series: Border Gateway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5265985"/>
          </a:xfrm>
        </p:spPr>
        <p:txBody>
          <a:bodyPr>
            <a:normAutofit lnSpcReduction="10000"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Lab experiments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1: Introduction to Mininet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2: Introduction to Free Range Routing (FRR)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3: Introduction to BGP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4: Configure and verify EBGP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5: BGP Authentication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6: Configure BGP with Default Route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7: Using AS_PATH BGP Attribute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8: Configuring IBGP and EBGP Sessions, Local Preference, and MED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8.1: Configuring OSPF, IBGP and EBGP Sessions, Local Preference, and MED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9: IBGP, Next Hop and Full Mesh Topology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10: BGP Route Reflection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11: Configuring BGP Local Preference, and AS_PATH Prepending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11.1: Configuring BGP Local Preference, and AS_PATH Prepending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12: Hot Potato Routing and BGP LOCAL_PREF Attribute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Lab 13: Configuring Local Preferences on a Per Route Basis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89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2"/>
            <a:ext cx="7933500" cy="12698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2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9531969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Select the next available POD and allocate time</a:t>
            </a:r>
            <a:endParaRPr lang="en-US" alt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4C2ACE1-3087-4FE4-9E38-D5759E45A7D2}"/>
              </a:ext>
            </a:extLst>
          </p:cNvPr>
          <p:cNvSpPr/>
          <p:nvPr/>
        </p:nvSpPr>
        <p:spPr>
          <a:xfrm>
            <a:off x="6213080" y="3549329"/>
            <a:ext cx="463111" cy="3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E177B7-0E1A-EF77-B503-89C1CF45698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673A7BB-A641-1F63-21F0-896E70C36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32" y="2192627"/>
            <a:ext cx="5620411" cy="3168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AD933A-951F-E334-07E8-E3B5AFAE4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91" y="1733503"/>
            <a:ext cx="5239139" cy="43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4313F-2165-7DAB-646E-68F917447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38863-E22D-6586-6B25-5A07710F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0D4FB1-9C26-C03F-087E-2A3041D9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69811"/>
            <a:ext cx="10984849" cy="4800599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2400" dirty="0"/>
              <a:t>We will use the NETLAB virtual platform: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URL: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https://netlab.cec.sc.edu/</a:t>
            </a:r>
            <a:endParaRPr lang="en-US" sz="2400" dirty="0"/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400" b="1" dirty="0"/>
              <a:t>Username:</a:t>
            </a:r>
            <a:r>
              <a:rPr lang="en-US" sz="2400" dirty="0"/>
              <a:t> email used for registration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Temporary Password: </a:t>
            </a:r>
            <a:r>
              <a:rPr lang="en-US" sz="2400" dirty="0"/>
              <a:t>nsf-2025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3BFCE8-3719-2C98-04E6-A6B69E72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Accessing the Platform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D416490-759C-3684-8DE1-06539310BC63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67951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200" dirty="0"/>
              <a:t>Each lab starts with a section </a:t>
            </a:r>
            <a:r>
              <a:rPr lang="en-US" altLang="en-US" sz="2200" i="1" dirty="0"/>
              <a:t>Overview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Objectives 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Lab topology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Lab settings: passwords, device names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Roadmap: organization of the lab</a:t>
            </a:r>
          </a:p>
          <a:p>
            <a:pPr algn="just"/>
            <a:r>
              <a:rPr lang="en-US" altLang="en-US" sz="2200" i="1" dirty="0"/>
              <a:t>Section 1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Background information of the topic being covered (e.g., fundamentals of BGP)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Section 1 is optional (i.e., the reader can skip this section and move to lab directions)</a:t>
            </a:r>
          </a:p>
          <a:p>
            <a:pPr algn="just"/>
            <a:r>
              <a:rPr lang="en-US" altLang="en-US" sz="2200" i="1" dirty="0"/>
              <a:t>Section 2… n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Step-by-step directions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89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2"/>
            <a:ext cx="516316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3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67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Cybersecurity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Virtual Labs on Cybersecurity Tools and Applications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Virtual Labs on </a:t>
            </a:r>
            <a:r>
              <a:rPr lang="en-US" dirty="0" err="1"/>
              <a:t>Zeek</a:t>
            </a:r>
            <a:r>
              <a:rPr lang="en-US" dirty="0"/>
              <a:t> Intrusion Detection and Prevention Systems</a:t>
            </a:r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4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87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SDN and P4 Programmable Data Plane Switches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Cybersecurity Applications on P4 Programmable Data Planes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 Programmable Data Planes: Applications, Stateful Elements, and Custom Packet Processing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 Programmable Data Plane Switches based on BMv2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 Programmable Data Plane Switches based on Intel’s Tofino Chip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Software Defined Networking (SDN)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P4-DPDK</a:t>
            </a:r>
          </a:p>
          <a:p>
            <a:pPr marL="0" indent="0">
              <a:buNone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376B12-BD47-E2A3-B655-F6A4DA00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A4FBD9-053B-5972-8059-59069202CB27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6151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Routing and Switching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Open Shortest Path First (OSPF)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Border Gateway Protocol (BGP)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MPLS and Advanced BGP Topics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Open </a:t>
            </a:r>
            <a:r>
              <a:rPr lang="en-US" dirty="0" err="1"/>
              <a:t>vSwitch</a:t>
            </a:r>
            <a:r>
              <a:rPr lang="en-US" dirty="0"/>
              <a:t> (</a:t>
            </a:r>
            <a:r>
              <a:rPr lang="en-US" dirty="0" err="1"/>
              <a:t>OvS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6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60191-3A51-E4A1-E4CC-FA86C7EB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7E84F4-B20A-202A-463C-193DC5455D3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3533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Network Monitoring and Management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Network Management Tools (</a:t>
            </a:r>
            <a:r>
              <a:rPr lang="en-US" dirty="0" err="1"/>
              <a:t>Netflow</a:t>
            </a:r>
            <a:r>
              <a:rPr lang="en-US" dirty="0"/>
              <a:t>, </a:t>
            </a:r>
            <a:r>
              <a:rPr lang="en-US" dirty="0" err="1"/>
              <a:t>IPFix</a:t>
            </a:r>
            <a:r>
              <a:rPr lang="en-US" dirty="0"/>
              <a:t>, </a:t>
            </a:r>
            <a:r>
              <a:rPr lang="en-US" dirty="0" err="1"/>
              <a:t>sFlow</a:t>
            </a:r>
            <a:r>
              <a:rPr lang="en-US" dirty="0"/>
              <a:t>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</a:t>
            </a:r>
            <a:r>
              <a:rPr lang="en-US" dirty="0" err="1"/>
              <a:t>perfSONAR</a:t>
            </a:r>
            <a:endParaRPr lang="en-US" dirty="0"/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PerfSONAR</a:t>
            </a:r>
            <a:r>
              <a:rPr lang="en-US" dirty="0"/>
              <a:t> 5.0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P4-perfSONAR Lab Series</a:t>
            </a:r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7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E8DF3E-5B04-027F-CFA1-498E07F3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38331A-0FBA-E47E-A2C4-7E26D58C1F39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0785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Network Fundamentals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Network Tools and Protocols (NTP)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IPv6</a:t>
            </a:r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8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2FF7D-D2D9-D0EB-0F0E-A7F43BCB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D67CB5-F7D9-E4F0-35E2-AF2FE7BE95A9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54818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4" y="1995599"/>
            <a:ext cx="10984850" cy="88899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Introduction to BGP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458514" y="3031613"/>
            <a:ext cx="109848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4547F0C-BC3D-43C3-98C5-4F55290190FC}"/>
              </a:ext>
            </a:extLst>
          </p:cNvPr>
          <p:cNvSpPr txBox="1">
            <a:spLocks/>
          </p:cNvSpPr>
          <p:nvPr/>
        </p:nvSpPr>
        <p:spPr>
          <a:xfrm>
            <a:off x="802321" y="3178629"/>
            <a:ext cx="10297236" cy="26506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altLang="en-US" dirty="0">
                <a:solidFill>
                  <a:schemeClr val="tx1"/>
                </a:solidFill>
              </a:rPr>
              <a:t>Lab activities are described in Lab 3, BGP Lab Series</a:t>
            </a:r>
          </a:p>
          <a:p>
            <a:pPr marL="280988" indent="-280988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634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12877</TotalTime>
  <Words>719</Words>
  <Application>Microsoft Macintosh PowerPoint</Application>
  <PresentationFormat>Widescreen</PresentationFormat>
  <Paragraphs>166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1_Retrospect</vt:lpstr>
      <vt:lpstr>PowerPoint Presentation</vt:lpstr>
      <vt:lpstr>Lab Series: Border Gateway Protocol</vt:lpstr>
      <vt:lpstr>Organization of the labs</vt:lpstr>
      <vt:lpstr>Other Lab Libraries</vt:lpstr>
      <vt:lpstr>Other Lab Libraries</vt:lpstr>
      <vt:lpstr>Other Lab Libraries</vt:lpstr>
      <vt:lpstr>Other Lab Libraries</vt:lpstr>
      <vt:lpstr>Other Lab Libraries</vt:lpstr>
      <vt:lpstr>Introduction to BGP</vt:lpstr>
      <vt:lpstr>Lab Topology</vt:lpstr>
      <vt:lpstr>Lab Topology</vt:lpstr>
      <vt:lpstr>Lab Topology</vt:lpstr>
      <vt:lpstr>Lab Topology</vt:lpstr>
      <vt:lpstr>Lab Topology</vt:lpstr>
      <vt:lpstr>Accessing the Platform</vt:lpstr>
      <vt:lpstr>Accessing the Platform</vt:lpstr>
      <vt:lpstr>Accessing the Platform</vt:lpstr>
      <vt:lpstr>Accessing the Platform</vt:lpstr>
      <vt:lpstr>Accessing the Platform</vt:lpstr>
      <vt:lpstr>Accessing the Platform</vt:lpstr>
      <vt:lpstr>Accessing the Platform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Ali AlSabeh</cp:lastModifiedBy>
  <cp:revision>200</cp:revision>
  <dcterms:created xsi:type="dcterms:W3CDTF">2020-04-03T21:33:21Z</dcterms:created>
  <dcterms:modified xsi:type="dcterms:W3CDTF">2025-07-13T22:54:59Z</dcterms:modified>
</cp:coreProperties>
</file>