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11"/>
  </p:notesMasterIdLst>
  <p:handoutMasterIdLst>
    <p:handoutMasterId r:id="rId12"/>
  </p:handoutMasterIdLst>
  <p:sldIdLst>
    <p:sldId id="2130" r:id="rId2"/>
    <p:sldId id="1239" r:id="rId3"/>
    <p:sldId id="1223" r:id="rId4"/>
    <p:sldId id="268" r:id="rId5"/>
    <p:sldId id="1225" r:id="rId6"/>
    <p:sldId id="1227" r:id="rId7"/>
    <p:sldId id="1226" r:id="rId8"/>
    <p:sldId id="1221" r:id="rId9"/>
    <p:sldId id="212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DBEEF3"/>
    <a:srgbClr val="B3FFB3"/>
    <a:srgbClr val="F7FFF7"/>
    <a:srgbClr val="FFEEEB"/>
    <a:srgbClr val="F3FFF3"/>
    <a:srgbClr val="4473C5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4C6C2D-B96F-45C9-933F-950CF951B685}" v="1" dt="2025-04-09T20:37:25.5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66"/>
  </p:normalViewPr>
  <p:slideViewPr>
    <p:cSldViewPr snapToGrid="0">
      <p:cViewPr varScale="1">
        <p:scale>
          <a:sx n="59" d="100"/>
          <a:sy n="59" d="100"/>
        </p:scale>
        <p:origin x="8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foury, Elie" userId="84109d90-edd2-4b66-aa0c-6442e64be8d1" providerId="ADAL" clId="{00CC567A-4AB0-9640-909C-F6DE46DDF21F}"/>
    <pc:docChg chg="addSld delSld modSld">
      <pc:chgData name="Kfoury, Elie" userId="84109d90-edd2-4b66-aa0c-6442e64be8d1" providerId="ADAL" clId="{00CC567A-4AB0-9640-909C-F6DE46DDF21F}" dt="2024-10-09T00:12:57.908" v="27"/>
      <pc:docMkLst>
        <pc:docMk/>
      </pc:docMkLst>
      <pc:sldChg chg="add">
        <pc:chgData name="Kfoury, Elie" userId="84109d90-edd2-4b66-aa0c-6442e64be8d1" providerId="ADAL" clId="{00CC567A-4AB0-9640-909C-F6DE46DDF21F}" dt="2024-10-08T21:40:45.715" v="23"/>
        <pc:sldMkLst>
          <pc:docMk/>
          <pc:sldMk cId="616038176" sldId="268"/>
        </pc:sldMkLst>
      </pc:sldChg>
      <pc:sldChg chg="modSp mod">
        <pc:chgData name="Kfoury, Elie" userId="84109d90-edd2-4b66-aa0c-6442e64be8d1" providerId="ADAL" clId="{00CC567A-4AB0-9640-909C-F6DE46DDF21F}" dt="2024-10-08T21:39:51.426" v="1"/>
        <pc:sldMkLst>
          <pc:docMk/>
          <pc:sldMk cId="1794598905" sldId="408"/>
        </pc:sldMkLst>
      </pc:sldChg>
      <pc:sldChg chg="del">
        <pc:chgData name="Kfoury, Elie" userId="84109d90-edd2-4b66-aa0c-6442e64be8d1" providerId="ADAL" clId="{00CC567A-4AB0-9640-909C-F6DE46DDF21F}" dt="2024-10-08T21:40:44.661" v="21" actId="2696"/>
        <pc:sldMkLst>
          <pc:docMk/>
          <pc:sldMk cId="348699810" sldId="438"/>
        </pc:sldMkLst>
      </pc:sldChg>
      <pc:sldChg chg="del">
        <pc:chgData name="Kfoury, Elie" userId="84109d90-edd2-4b66-aa0c-6442e64be8d1" providerId="ADAL" clId="{00CC567A-4AB0-9640-909C-F6DE46DDF21F}" dt="2024-10-08T21:40:44.633" v="14" actId="2696"/>
        <pc:sldMkLst>
          <pc:docMk/>
          <pc:sldMk cId="2809662747" sldId="444"/>
        </pc:sldMkLst>
      </pc:sldChg>
      <pc:sldChg chg="add">
        <pc:chgData name="Kfoury, Elie" userId="84109d90-edd2-4b66-aa0c-6442e64be8d1" providerId="ADAL" clId="{00CC567A-4AB0-9640-909C-F6DE46DDF21F}" dt="2024-10-09T00:12:57.908" v="27"/>
        <pc:sldMkLst>
          <pc:docMk/>
          <pc:sldMk cId="434515306" sldId="1221"/>
        </pc:sldMkLst>
      </pc:sldChg>
      <pc:sldChg chg="modSp add mod">
        <pc:chgData name="Kfoury, Elie" userId="84109d90-edd2-4b66-aa0c-6442e64be8d1" providerId="ADAL" clId="{00CC567A-4AB0-9640-909C-F6DE46DDF21F}" dt="2024-10-08T21:40:56.894" v="25" actId="20577"/>
        <pc:sldMkLst>
          <pc:docMk/>
          <pc:sldMk cId="3875560908" sldId="1223"/>
        </pc:sldMkLst>
      </pc:sldChg>
      <pc:sldChg chg="add">
        <pc:chgData name="Kfoury, Elie" userId="84109d90-edd2-4b66-aa0c-6442e64be8d1" providerId="ADAL" clId="{00CC567A-4AB0-9640-909C-F6DE46DDF21F}" dt="2024-10-08T21:40:45.715" v="23"/>
        <pc:sldMkLst>
          <pc:docMk/>
          <pc:sldMk cId="3282465524" sldId="1225"/>
        </pc:sldMkLst>
      </pc:sldChg>
      <pc:sldChg chg="add">
        <pc:chgData name="Kfoury, Elie" userId="84109d90-edd2-4b66-aa0c-6442e64be8d1" providerId="ADAL" clId="{00CC567A-4AB0-9640-909C-F6DE46DDF21F}" dt="2024-10-08T21:40:45.715" v="23"/>
        <pc:sldMkLst>
          <pc:docMk/>
          <pc:sldMk cId="3662870953" sldId="1226"/>
        </pc:sldMkLst>
      </pc:sldChg>
      <pc:sldChg chg="add">
        <pc:chgData name="Kfoury, Elie" userId="84109d90-edd2-4b66-aa0c-6442e64be8d1" providerId="ADAL" clId="{00CC567A-4AB0-9640-909C-F6DE46DDF21F}" dt="2024-10-08T21:40:45.715" v="23"/>
        <pc:sldMkLst>
          <pc:docMk/>
          <pc:sldMk cId="1032645859" sldId="1227"/>
        </pc:sldMkLst>
      </pc:sldChg>
      <pc:sldChg chg="modSp mod">
        <pc:chgData name="Kfoury, Elie" userId="84109d90-edd2-4b66-aa0c-6442e64be8d1" providerId="ADAL" clId="{00CC567A-4AB0-9640-909C-F6DE46DDF21F}" dt="2024-10-08T21:40:25.203" v="13" actId="207"/>
        <pc:sldMkLst>
          <pc:docMk/>
          <pc:sldMk cId="1128409516" sldId="1239"/>
        </pc:sldMkLst>
      </pc:sldChg>
      <pc:sldChg chg="del">
        <pc:chgData name="Kfoury, Elie" userId="84109d90-edd2-4b66-aa0c-6442e64be8d1" providerId="ADAL" clId="{00CC567A-4AB0-9640-909C-F6DE46DDF21F}" dt="2024-10-08T21:40:44.665" v="22" actId="2696"/>
        <pc:sldMkLst>
          <pc:docMk/>
          <pc:sldMk cId="2200140656" sldId="1241"/>
        </pc:sldMkLst>
      </pc:sldChg>
      <pc:sldChg chg="add">
        <pc:chgData name="Kfoury, Elie" userId="84109d90-edd2-4b66-aa0c-6442e64be8d1" providerId="ADAL" clId="{00CC567A-4AB0-9640-909C-F6DE46DDF21F}" dt="2024-10-08T21:41:37.649" v="26"/>
        <pc:sldMkLst>
          <pc:docMk/>
          <pc:sldMk cId="2401945983" sldId="2129"/>
        </pc:sldMkLst>
      </pc:sldChg>
      <pc:sldChg chg="del">
        <pc:chgData name="Kfoury, Elie" userId="84109d90-edd2-4b66-aa0c-6442e64be8d1" providerId="ADAL" clId="{00CC567A-4AB0-9640-909C-F6DE46DDF21F}" dt="2024-10-08T21:40:44.643" v="18" actId="2696"/>
        <pc:sldMkLst>
          <pc:docMk/>
          <pc:sldMk cId="241229472" sldId="2153"/>
        </pc:sldMkLst>
      </pc:sldChg>
      <pc:sldChg chg="del">
        <pc:chgData name="Kfoury, Elie" userId="84109d90-edd2-4b66-aa0c-6442e64be8d1" providerId="ADAL" clId="{00CC567A-4AB0-9640-909C-F6DE46DDF21F}" dt="2024-10-08T21:40:44.642" v="17" actId="2696"/>
        <pc:sldMkLst>
          <pc:docMk/>
          <pc:sldMk cId="3454045563" sldId="2154"/>
        </pc:sldMkLst>
      </pc:sldChg>
      <pc:sldChg chg="del">
        <pc:chgData name="Kfoury, Elie" userId="84109d90-edd2-4b66-aa0c-6442e64be8d1" providerId="ADAL" clId="{00CC567A-4AB0-9640-909C-F6DE46DDF21F}" dt="2024-10-08T21:40:44.637" v="15" actId="2696"/>
        <pc:sldMkLst>
          <pc:docMk/>
          <pc:sldMk cId="3227563133" sldId="2155"/>
        </pc:sldMkLst>
      </pc:sldChg>
      <pc:sldChg chg="del">
        <pc:chgData name="Kfoury, Elie" userId="84109d90-edd2-4b66-aa0c-6442e64be8d1" providerId="ADAL" clId="{00CC567A-4AB0-9640-909C-F6DE46DDF21F}" dt="2024-10-08T21:40:44.648" v="20" actId="2696"/>
        <pc:sldMkLst>
          <pc:docMk/>
          <pc:sldMk cId="3588343908" sldId="2157"/>
        </pc:sldMkLst>
      </pc:sldChg>
      <pc:sldChg chg="del">
        <pc:chgData name="Kfoury, Elie" userId="84109d90-edd2-4b66-aa0c-6442e64be8d1" providerId="ADAL" clId="{00CC567A-4AB0-9640-909C-F6DE46DDF21F}" dt="2024-10-08T21:40:44.646" v="19" actId="2696"/>
        <pc:sldMkLst>
          <pc:docMk/>
          <pc:sldMk cId="154471393" sldId="2158"/>
        </pc:sldMkLst>
      </pc:sldChg>
      <pc:sldChg chg="del">
        <pc:chgData name="Kfoury, Elie" userId="84109d90-edd2-4b66-aa0c-6442e64be8d1" providerId="ADAL" clId="{00CC567A-4AB0-9640-909C-F6DE46DDF21F}" dt="2024-10-08T21:40:44.640" v="16" actId="2696"/>
        <pc:sldMkLst>
          <pc:docMk/>
          <pc:sldMk cId="999807772" sldId="2159"/>
        </pc:sldMkLst>
      </pc:sldChg>
    </pc:docChg>
  </pc:docChgLst>
  <pc:docChgLst>
    <pc:chgData name="Crichigno Benitez, Jorge" userId="e8c2d0ca-3c76-40b7-b803-52729ce5e219" providerId="ADAL" clId="{A181C864-EB32-4BC3-9802-638706DBC503}"/>
    <pc:docChg chg="undo custSel addSld modSld">
      <pc:chgData name="Crichigno Benitez, Jorge" userId="e8c2d0ca-3c76-40b7-b803-52729ce5e219" providerId="ADAL" clId="{A181C864-EB32-4BC3-9802-638706DBC503}" dt="2024-05-31T02:45:42.130" v="430" actId="20577"/>
      <pc:docMkLst>
        <pc:docMk/>
      </pc:docMkLst>
      <pc:sldChg chg="modSp mod">
        <pc:chgData name="Crichigno Benitez, Jorge" userId="e8c2d0ca-3c76-40b7-b803-52729ce5e219" providerId="ADAL" clId="{A181C864-EB32-4BC3-9802-638706DBC503}" dt="2024-05-31T02:45:42.130" v="430" actId="20577"/>
        <pc:sldMkLst>
          <pc:docMk/>
          <pc:sldMk cId="1794598905" sldId="408"/>
        </pc:sldMkLst>
      </pc:sldChg>
      <pc:sldChg chg="addSp modSp add mod">
        <pc:chgData name="Crichigno Benitez, Jorge" userId="e8c2d0ca-3c76-40b7-b803-52729ce5e219" providerId="ADAL" clId="{A181C864-EB32-4BC3-9802-638706DBC503}" dt="2024-05-31T02:43:15.242" v="418" actId="20577"/>
        <pc:sldMkLst>
          <pc:docMk/>
          <pc:sldMk cId="1684884369" sldId="2137"/>
        </pc:sldMkLst>
      </pc:sldChg>
    </pc:docChg>
  </pc:docChgLst>
  <pc:docChgLst>
    <pc:chgData name="Choueiri, Samia" userId="b81b9bbb-c87f-490f-9bf9-c5942ec705de" providerId="ADAL" clId="{F3A3329E-E4A6-45DC-896D-E7518E49C71D}"/>
    <pc:docChg chg="undo custSel addSld delSld modSld delMainMaster">
      <pc:chgData name="Choueiri, Samia" userId="b81b9bbb-c87f-490f-9bf9-c5942ec705de" providerId="ADAL" clId="{F3A3329E-E4A6-45DC-896D-E7518E49C71D}" dt="2024-07-30T15:51:36.987" v="133" actId="47"/>
      <pc:docMkLst>
        <pc:docMk/>
      </pc:docMkLst>
      <pc:sldChg chg="addSp delSp modSp del mod">
        <pc:chgData name="Choueiri, Samia" userId="b81b9bbb-c87f-490f-9bf9-c5942ec705de" providerId="ADAL" clId="{F3A3329E-E4A6-45DC-896D-E7518E49C71D}" dt="2024-07-30T15:50:48.204" v="125" actId="47"/>
        <pc:sldMkLst>
          <pc:docMk/>
          <pc:sldMk cId="609105685" sldId="366"/>
        </pc:sldMkLst>
      </pc:sldChg>
      <pc:sldChg chg="addSp delSp modSp mod chgLayout">
        <pc:chgData name="Choueiri, Samia" userId="b81b9bbb-c87f-490f-9bf9-c5942ec705de" providerId="ADAL" clId="{F3A3329E-E4A6-45DC-896D-E7518E49C71D}" dt="2024-07-30T15:49:06.754" v="114" actId="478"/>
        <pc:sldMkLst>
          <pc:docMk/>
          <pc:sldMk cId="2678148712" sldId="367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3274853411" sldId="389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3691111965" sldId="391"/>
        </pc:sldMkLst>
      </pc:sldChg>
      <pc:sldChg chg="modSp mod">
        <pc:chgData name="Choueiri, Samia" userId="b81b9bbb-c87f-490f-9bf9-c5942ec705de" providerId="ADAL" clId="{F3A3329E-E4A6-45DC-896D-E7518E49C71D}" dt="2024-07-30T15:39:25.787" v="25" actId="20577"/>
        <pc:sldMkLst>
          <pc:docMk/>
          <pc:sldMk cId="1794598905" sldId="408"/>
        </pc:sldMkLst>
      </pc:sldChg>
      <pc:sldChg chg="addSp delSp modSp del mod">
        <pc:chgData name="Choueiri, Samia" userId="b81b9bbb-c87f-490f-9bf9-c5942ec705de" providerId="ADAL" clId="{F3A3329E-E4A6-45DC-896D-E7518E49C71D}" dt="2024-07-30T15:51:36.987" v="133" actId="47"/>
        <pc:sldMkLst>
          <pc:docMk/>
          <pc:sldMk cId="2603401754" sldId="1195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2616921691" sldId="1220"/>
        </pc:sldMkLst>
      </pc:sldChg>
      <pc:sldChg chg="addSp modSp mod">
        <pc:chgData name="Choueiri, Samia" userId="b81b9bbb-c87f-490f-9bf9-c5942ec705de" providerId="ADAL" clId="{F3A3329E-E4A6-45DC-896D-E7518E49C71D}" dt="2024-07-30T15:37:59.547" v="7" actId="12788"/>
        <pc:sldMkLst>
          <pc:docMk/>
          <pc:sldMk cId="1128409516" sldId="1239"/>
        </pc:sldMkLst>
      </pc:sldChg>
      <pc:sldChg chg="addSp delSp modSp add mod">
        <pc:chgData name="Choueiri, Samia" userId="b81b9bbb-c87f-490f-9bf9-c5942ec705de" providerId="ADAL" clId="{F3A3329E-E4A6-45DC-896D-E7518E49C71D}" dt="2024-07-30T15:50:59.384" v="126" actId="478"/>
        <pc:sldMkLst>
          <pc:docMk/>
          <pc:sldMk cId="419138624" sldId="1240"/>
        </pc:sldMkLst>
      </pc:sldChg>
      <pc:sldChg chg="addSp delSp modSp add mod">
        <pc:chgData name="Choueiri, Samia" userId="b81b9bbb-c87f-490f-9bf9-c5942ec705de" providerId="ADAL" clId="{F3A3329E-E4A6-45DC-896D-E7518E49C71D}" dt="2024-07-30T15:51:32.619" v="132"/>
        <pc:sldMkLst>
          <pc:docMk/>
          <pc:sldMk cId="2200140656" sldId="1241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1008368610" sldId="2044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1985988484" sldId="2060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871922948" sldId="2133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3788114699" sldId="2135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3175134032" sldId="2136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307123294" sldId="2137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3123493216" sldId="2139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4294590968" sldId="2140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1217955760" sldId="2141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3596381266" sldId="2142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1994833244" sldId="2143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2809033355" sldId="2144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412968018" sldId="2145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421853882" sldId="2146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286265560" sldId="2147"/>
        </pc:sldMkLst>
      </pc:sldChg>
      <pc:sldChg chg="del">
        <pc:chgData name="Choueiri, Samia" userId="b81b9bbb-c87f-490f-9bf9-c5942ec705de" providerId="ADAL" clId="{F3A3329E-E4A6-45DC-896D-E7518E49C71D}" dt="2024-07-30T15:44:46.714" v="108" actId="47"/>
        <pc:sldMkLst>
          <pc:docMk/>
          <pc:sldMk cId="3309971492" sldId="2148"/>
        </pc:sldMkLst>
      </pc:sldChg>
      <pc:sldMasterChg chg="del delSldLayout">
        <pc:chgData name="Choueiri, Samia" userId="b81b9bbb-c87f-490f-9bf9-c5942ec705de" providerId="ADAL" clId="{F3A3329E-E4A6-45DC-896D-E7518E49C71D}" dt="2024-07-30T15:44:46.714" v="108" actId="47"/>
        <pc:sldMasterMkLst>
          <pc:docMk/>
          <pc:sldMasterMk cId="2049357708" sldId="2147483677"/>
        </pc:sldMasterMkLst>
        <pc:sldLayoutChg chg="del">
          <pc:chgData name="Choueiri, Samia" userId="b81b9bbb-c87f-490f-9bf9-c5942ec705de" providerId="ADAL" clId="{F3A3329E-E4A6-45DC-896D-E7518E49C71D}" dt="2024-07-30T15:44:46.714" v="108" actId="47"/>
          <pc:sldLayoutMkLst>
            <pc:docMk/>
            <pc:sldMasterMk cId="2049357708" sldId="2147483677"/>
            <pc:sldLayoutMk cId="1590281192" sldId="2147483678"/>
          </pc:sldLayoutMkLst>
        </pc:sldLayoutChg>
        <pc:sldLayoutChg chg="del">
          <pc:chgData name="Choueiri, Samia" userId="b81b9bbb-c87f-490f-9bf9-c5942ec705de" providerId="ADAL" clId="{F3A3329E-E4A6-45DC-896D-E7518E49C71D}" dt="2024-07-30T15:44:46.714" v="108" actId="47"/>
          <pc:sldLayoutMkLst>
            <pc:docMk/>
            <pc:sldMasterMk cId="2049357708" sldId="2147483677"/>
            <pc:sldLayoutMk cId="2994054344" sldId="2147483679"/>
          </pc:sldLayoutMkLst>
        </pc:sldLayoutChg>
        <pc:sldLayoutChg chg="del">
          <pc:chgData name="Choueiri, Samia" userId="b81b9bbb-c87f-490f-9bf9-c5942ec705de" providerId="ADAL" clId="{F3A3329E-E4A6-45DC-896D-E7518E49C71D}" dt="2024-07-30T15:44:46.714" v="108" actId="47"/>
          <pc:sldLayoutMkLst>
            <pc:docMk/>
            <pc:sldMasterMk cId="2049357708" sldId="2147483677"/>
            <pc:sldLayoutMk cId="3350913121" sldId="2147483680"/>
          </pc:sldLayoutMkLst>
        </pc:sldLayoutChg>
        <pc:sldLayoutChg chg="del">
          <pc:chgData name="Choueiri, Samia" userId="b81b9bbb-c87f-490f-9bf9-c5942ec705de" providerId="ADAL" clId="{F3A3329E-E4A6-45DC-896D-E7518E49C71D}" dt="2024-07-30T15:44:46.714" v="108" actId="47"/>
          <pc:sldLayoutMkLst>
            <pc:docMk/>
            <pc:sldMasterMk cId="2049357708" sldId="2147483677"/>
            <pc:sldLayoutMk cId="955675938" sldId="2147483681"/>
          </pc:sldLayoutMkLst>
        </pc:sldLayoutChg>
        <pc:sldLayoutChg chg="del">
          <pc:chgData name="Choueiri, Samia" userId="b81b9bbb-c87f-490f-9bf9-c5942ec705de" providerId="ADAL" clId="{F3A3329E-E4A6-45DC-896D-E7518E49C71D}" dt="2024-07-30T15:44:46.714" v="108" actId="47"/>
          <pc:sldLayoutMkLst>
            <pc:docMk/>
            <pc:sldMasterMk cId="2049357708" sldId="2147483677"/>
            <pc:sldLayoutMk cId="1963754683" sldId="2147483682"/>
          </pc:sldLayoutMkLst>
        </pc:sldLayoutChg>
        <pc:sldLayoutChg chg="del">
          <pc:chgData name="Choueiri, Samia" userId="b81b9bbb-c87f-490f-9bf9-c5942ec705de" providerId="ADAL" clId="{F3A3329E-E4A6-45DC-896D-E7518E49C71D}" dt="2024-07-30T15:44:46.714" v="108" actId="47"/>
          <pc:sldLayoutMkLst>
            <pc:docMk/>
            <pc:sldMasterMk cId="2049357708" sldId="2147483677"/>
            <pc:sldLayoutMk cId="2256615758" sldId="2147483683"/>
          </pc:sldLayoutMkLst>
        </pc:sldLayoutChg>
        <pc:sldLayoutChg chg="del">
          <pc:chgData name="Choueiri, Samia" userId="b81b9bbb-c87f-490f-9bf9-c5942ec705de" providerId="ADAL" clId="{F3A3329E-E4A6-45DC-896D-E7518E49C71D}" dt="2024-07-30T15:44:46.714" v="108" actId="47"/>
          <pc:sldLayoutMkLst>
            <pc:docMk/>
            <pc:sldMasterMk cId="2049357708" sldId="2147483677"/>
            <pc:sldLayoutMk cId="2747719583" sldId="2147483684"/>
          </pc:sldLayoutMkLst>
        </pc:sldLayoutChg>
        <pc:sldLayoutChg chg="del">
          <pc:chgData name="Choueiri, Samia" userId="b81b9bbb-c87f-490f-9bf9-c5942ec705de" providerId="ADAL" clId="{F3A3329E-E4A6-45DC-896D-E7518E49C71D}" dt="2024-07-30T15:44:46.714" v="108" actId="47"/>
          <pc:sldLayoutMkLst>
            <pc:docMk/>
            <pc:sldMasterMk cId="2049357708" sldId="2147483677"/>
            <pc:sldLayoutMk cId="1865589105" sldId="2147483685"/>
          </pc:sldLayoutMkLst>
        </pc:sldLayoutChg>
        <pc:sldLayoutChg chg="del">
          <pc:chgData name="Choueiri, Samia" userId="b81b9bbb-c87f-490f-9bf9-c5942ec705de" providerId="ADAL" clId="{F3A3329E-E4A6-45DC-896D-E7518E49C71D}" dt="2024-07-30T15:44:46.714" v="108" actId="47"/>
          <pc:sldLayoutMkLst>
            <pc:docMk/>
            <pc:sldMasterMk cId="2049357708" sldId="2147483677"/>
            <pc:sldLayoutMk cId="2349914049" sldId="2147483686"/>
          </pc:sldLayoutMkLst>
        </pc:sldLayoutChg>
        <pc:sldLayoutChg chg="del">
          <pc:chgData name="Choueiri, Samia" userId="b81b9bbb-c87f-490f-9bf9-c5942ec705de" providerId="ADAL" clId="{F3A3329E-E4A6-45DC-896D-E7518E49C71D}" dt="2024-07-30T15:44:46.714" v="108" actId="47"/>
          <pc:sldLayoutMkLst>
            <pc:docMk/>
            <pc:sldMasterMk cId="2049357708" sldId="2147483677"/>
            <pc:sldLayoutMk cId="1631179783" sldId="2147483687"/>
          </pc:sldLayoutMkLst>
        </pc:sldLayoutChg>
        <pc:sldLayoutChg chg="del">
          <pc:chgData name="Choueiri, Samia" userId="b81b9bbb-c87f-490f-9bf9-c5942ec705de" providerId="ADAL" clId="{F3A3329E-E4A6-45DC-896D-E7518E49C71D}" dt="2024-07-30T15:44:46.714" v="108" actId="47"/>
          <pc:sldLayoutMkLst>
            <pc:docMk/>
            <pc:sldMasterMk cId="2049357708" sldId="2147483677"/>
            <pc:sldLayoutMk cId="2432699136" sldId="2147483688"/>
          </pc:sldLayoutMkLst>
        </pc:sldLayoutChg>
        <pc:sldLayoutChg chg="del">
          <pc:chgData name="Choueiri, Samia" userId="b81b9bbb-c87f-490f-9bf9-c5942ec705de" providerId="ADAL" clId="{F3A3329E-E4A6-45DC-896D-E7518E49C71D}" dt="2024-07-30T15:44:46.714" v="108" actId="47"/>
          <pc:sldLayoutMkLst>
            <pc:docMk/>
            <pc:sldMasterMk cId="2049357708" sldId="2147483677"/>
            <pc:sldLayoutMk cId="1580306695" sldId="2147483689"/>
          </pc:sldLayoutMkLst>
        </pc:sldLayoutChg>
        <pc:sldLayoutChg chg="del">
          <pc:chgData name="Choueiri, Samia" userId="b81b9bbb-c87f-490f-9bf9-c5942ec705de" providerId="ADAL" clId="{F3A3329E-E4A6-45DC-896D-E7518E49C71D}" dt="2024-07-30T15:44:46.714" v="108" actId="47"/>
          <pc:sldLayoutMkLst>
            <pc:docMk/>
            <pc:sldMasterMk cId="2049357708" sldId="2147483677"/>
            <pc:sldLayoutMk cId="979541773" sldId="2147483690"/>
          </pc:sldLayoutMkLst>
        </pc:sldLayoutChg>
      </pc:sldMasterChg>
    </pc:docChg>
  </pc:docChgLst>
  <pc:docChgLst>
    <pc:chgData name="Gomez, Jose" userId="af884673-c72d-4dfe-b100-de77b9392a28" providerId="ADAL" clId="{2135CC5B-5A47-44AE-9BDA-CFEB17807008}"/>
    <pc:docChg chg="modSld">
      <pc:chgData name="Gomez, Jose" userId="af884673-c72d-4dfe-b100-de77b9392a28" providerId="ADAL" clId="{2135CC5B-5A47-44AE-9BDA-CFEB17807008}" dt="2024-05-26T23:25:11.688" v="0" actId="20577"/>
      <pc:docMkLst>
        <pc:docMk/>
      </pc:docMkLst>
      <pc:sldChg chg="modSp mod">
        <pc:chgData name="Gomez, Jose" userId="af884673-c72d-4dfe-b100-de77b9392a28" providerId="ADAL" clId="{2135CC5B-5A47-44AE-9BDA-CFEB17807008}" dt="2024-05-26T23:25:11.688" v="0" actId="20577"/>
        <pc:sldMkLst>
          <pc:docMk/>
          <pc:sldMk cId="1794598905" sldId="408"/>
        </pc:sldMkLst>
      </pc:sldChg>
    </pc:docChg>
  </pc:docChgLst>
  <pc:docChgLst>
    <pc:chgData name="Kfoury, Elie" userId="84109d90-edd2-4b66-aa0c-6442e64be8d1" providerId="ADAL" clId="{4187B405-7CAB-4CD8-B4CC-B6B6B39B887E}"/>
    <pc:docChg chg="undo redo custSel addSld delSld modSld sldOrd">
      <pc:chgData name="Kfoury, Elie" userId="84109d90-edd2-4b66-aa0c-6442e64be8d1" providerId="ADAL" clId="{4187B405-7CAB-4CD8-B4CC-B6B6B39B887E}" dt="2024-07-29T22:26:01.995" v="1240" actId="1076"/>
      <pc:docMkLst>
        <pc:docMk/>
      </pc:docMkLst>
      <pc:sldChg chg="add ord">
        <pc:chgData name="Kfoury, Elie" userId="84109d90-edd2-4b66-aa0c-6442e64be8d1" providerId="ADAL" clId="{4187B405-7CAB-4CD8-B4CC-B6B6B39B887E}" dt="2024-07-29T21:55:32.698" v="153"/>
        <pc:sldMkLst>
          <pc:docMk/>
          <pc:sldMk cId="609105685" sldId="366"/>
        </pc:sldMkLst>
      </pc:sldChg>
      <pc:sldChg chg="add">
        <pc:chgData name="Kfoury, Elie" userId="84109d90-edd2-4b66-aa0c-6442e64be8d1" providerId="ADAL" clId="{4187B405-7CAB-4CD8-B4CC-B6B6B39B887E}" dt="2024-07-29T21:54:24.777" v="147"/>
        <pc:sldMkLst>
          <pc:docMk/>
          <pc:sldMk cId="2678148712" sldId="367"/>
        </pc:sldMkLst>
      </pc:sldChg>
      <pc:sldChg chg="add del">
        <pc:chgData name="Kfoury, Elie" userId="84109d90-edd2-4b66-aa0c-6442e64be8d1" providerId="ADAL" clId="{4187B405-7CAB-4CD8-B4CC-B6B6B39B887E}" dt="2024-07-29T21:55:52.799" v="155" actId="47"/>
        <pc:sldMkLst>
          <pc:docMk/>
          <pc:sldMk cId="3274853411" sldId="389"/>
        </pc:sldMkLst>
      </pc:sldChg>
      <pc:sldChg chg="add del">
        <pc:chgData name="Kfoury, Elie" userId="84109d90-edd2-4b66-aa0c-6442e64be8d1" providerId="ADAL" clId="{4187B405-7CAB-4CD8-B4CC-B6B6B39B887E}" dt="2024-07-29T21:55:52.799" v="155" actId="47"/>
        <pc:sldMkLst>
          <pc:docMk/>
          <pc:sldMk cId="3691111965" sldId="391"/>
        </pc:sldMkLst>
      </pc:sldChg>
      <pc:sldChg chg="addSp delSp modSp mod">
        <pc:chgData name="Kfoury, Elie" userId="84109d90-edd2-4b66-aa0c-6442e64be8d1" providerId="ADAL" clId="{4187B405-7CAB-4CD8-B4CC-B6B6B39B887E}" dt="2024-07-29T21:52:53.935" v="86" actId="20577"/>
        <pc:sldMkLst>
          <pc:docMk/>
          <pc:sldMk cId="1794598905" sldId="408"/>
        </pc:sldMkLst>
      </pc:sldChg>
      <pc:sldChg chg="add">
        <pc:chgData name="Kfoury, Elie" userId="84109d90-edd2-4b66-aa0c-6442e64be8d1" providerId="ADAL" clId="{4187B405-7CAB-4CD8-B4CC-B6B6B39B887E}" dt="2024-07-29T21:54:39.520" v="149"/>
        <pc:sldMkLst>
          <pc:docMk/>
          <pc:sldMk cId="2603401754" sldId="1195"/>
        </pc:sldMkLst>
      </pc:sldChg>
      <pc:sldChg chg="add">
        <pc:chgData name="Kfoury, Elie" userId="84109d90-edd2-4b66-aa0c-6442e64be8d1" providerId="ADAL" clId="{4187B405-7CAB-4CD8-B4CC-B6B6B39B887E}" dt="2024-07-29T21:55:03.801" v="151"/>
        <pc:sldMkLst>
          <pc:docMk/>
          <pc:sldMk cId="2616921691" sldId="1220"/>
        </pc:sldMkLst>
      </pc:sldChg>
      <pc:sldChg chg="add del">
        <pc:chgData name="Kfoury, Elie" userId="84109d90-edd2-4b66-aa0c-6442e64be8d1" providerId="ADAL" clId="{4187B405-7CAB-4CD8-B4CC-B6B6B39B887E}" dt="2024-07-29T21:49:13.741" v="65" actId="47"/>
        <pc:sldMkLst>
          <pc:docMk/>
          <pc:sldMk cId="1597350334" sldId="1226"/>
        </pc:sldMkLst>
      </pc:sldChg>
      <pc:sldChg chg="modSp add mod">
        <pc:chgData name="Kfoury, Elie" userId="84109d90-edd2-4b66-aa0c-6442e64be8d1" providerId="ADAL" clId="{4187B405-7CAB-4CD8-B4CC-B6B6B39B887E}" dt="2024-07-29T21:54:16.837" v="146" actId="20577"/>
        <pc:sldMkLst>
          <pc:docMk/>
          <pc:sldMk cId="1128409516" sldId="1239"/>
        </pc:sldMkLst>
      </pc:sldChg>
      <pc:sldChg chg="del">
        <pc:chgData name="Kfoury, Elie" userId="84109d90-edd2-4b66-aa0c-6442e64be8d1" providerId="ADAL" clId="{4187B405-7CAB-4CD8-B4CC-B6B6B39B887E}" dt="2024-07-29T22:24:51.229" v="1201" actId="47"/>
        <pc:sldMkLst>
          <pc:docMk/>
          <pc:sldMk cId="1823502135" sldId="1248"/>
        </pc:sldMkLst>
      </pc:sldChg>
      <pc:sldChg chg="add del">
        <pc:chgData name="Kfoury, Elie" userId="84109d90-edd2-4b66-aa0c-6442e64be8d1" providerId="ADAL" clId="{4187B405-7CAB-4CD8-B4CC-B6B6B39B887E}" dt="2024-07-29T21:55:52.799" v="155" actId="47"/>
        <pc:sldMkLst>
          <pc:docMk/>
          <pc:sldMk cId="1008368610" sldId="2044"/>
        </pc:sldMkLst>
      </pc:sldChg>
      <pc:sldChg chg="add">
        <pc:chgData name="Kfoury, Elie" userId="84109d90-edd2-4b66-aa0c-6442e64be8d1" providerId="ADAL" clId="{4187B405-7CAB-4CD8-B4CC-B6B6B39B887E}" dt="2024-07-29T21:54:46.397" v="150"/>
        <pc:sldMkLst>
          <pc:docMk/>
          <pc:sldMk cId="1985988484" sldId="2060"/>
        </pc:sldMkLst>
      </pc:sldChg>
      <pc:sldChg chg="add del">
        <pc:chgData name="Kfoury, Elie" userId="84109d90-edd2-4b66-aa0c-6442e64be8d1" providerId="ADAL" clId="{4187B405-7CAB-4CD8-B4CC-B6B6B39B887E}" dt="2024-07-29T21:49:13.741" v="65" actId="47"/>
        <pc:sldMkLst>
          <pc:docMk/>
          <pc:sldMk cId="3855115310" sldId="2083"/>
        </pc:sldMkLst>
      </pc:sldChg>
      <pc:sldChg chg="add del">
        <pc:chgData name="Kfoury, Elie" userId="84109d90-edd2-4b66-aa0c-6442e64be8d1" providerId="ADAL" clId="{4187B405-7CAB-4CD8-B4CC-B6B6B39B887E}" dt="2024-07-29T21:49:13.741" v="65" actId="47"/>
        <pc:sldMkLst>
          <pc:docMk/>
          <pc:sldMk cId="1102467489" sldId="2084"/>
        </pc:sldMkLst>
      </pc:sldChg>
      <pc:sldChg chg="add del">
        <pc:chgData name="Kfoury, Elie" userId="84109d90-edd2-4b66-aa0c-6442e64be8d1" providerId="ADAL" clId="{4187B405-7CAB-4CD8-B4CC-B6B6B39B887E}" dt="2024-07-29T21:49:13.741" v="65" actId="47"/>
        <pc:sldMkLst>
          <pc:docMk/>
          <pc:sldMk cId="2029306595" sldId="2085"/>
        </pc:sldMkLst>
      </pc:sldChg>
      <pc:sldChg chg="add del">
        <pc:chgData name="Kfoury, Elie" userId="84109d90-edd2-4b66-aa0c-6442e64be8d1" providerId="ADAL" clId="{4187B405-7CAB-4CD8-B4CC-B6B6B39B887E}" dt="2024-07-29T21:49:13.741" v="65" actId="47"/>
        <pc:sldMkLst>
          <pc:docMk/>
          <pc:sldMk cId="1788535749" sldId="2086"/>
        </pc:sldMkLst>
      </pc:sldChg>
      <pc:sldChg chg="add del">
        <pc:chgData name="Kfoury, Elie" userId="84109d90-edd2-4b66-aa0c-6442e64be8d1" providerId="ADAL" clId="{4187B405-7CAB-4CD8-B4CC-B6B6B39B887E}" dt="2024-07-29T21:49:13.741" v="65" actId="47"/>
        <pc:sldMkLst>
          <pc:docMk/>
          <pc:sldMk cId="223592947" sldId="2087"/>
        </pc:sldMkLst>
      </pc:sldChg>
      <pc:sldChg chg="addSp delSp modSp mod">
        <pc:chgData name="Kfoury, Elie" userId="84109d90-edd2-4b66-aa0c-6442e64be8d1" providerId="ADAL" clId="{4187B405-7CAB-4CD8-B4CC-B6B6B39B887E}" dt="2024-07-29T22:23:06.190" v="1159" actId="478"/>
        <pc:sldMkLst>
          <pc:docMk/>
          <pc:sldMk cId="871922948" sldId="2133"/>
        </pc:sldMkLst>
      </pc:sldChg>
      <pc:sldChg chg="modSp add">
        <pc:chgData name="Kfoury, Elie" userId="84109d90-edd2-4b66-aa0c-6442e64be8d1" providerId="ADAL" clId="{4187B405-7CAB-4CD8-B4CC-B6B6B39B887E}" dt="2024-07-29T22:24:43.302" v="1200" actId="14100"/>
        <pc:sldMkLst>
          <pc:docMk/>
          <pc:sldMk cId="307123294" sldId="2137"/>
        </pc:sldMkLst>
      </pc:sldChg>
      <pc:sldChg chg="add del">
        <pc:chgData name="Kfoury, Elie" userId="84109d90-edd2-4b66-aa0c-6442e64be8d1" providerId="ADAL" clId="{4187B405-7CAB-4CD8-B4CC-B6B6B39B887E}" dt="2024-07-29T21:49:13.741" v="65" actId="47"/>
        <pc:sldMkLst>
          <pc:docMk/>
          <pc:sldMk cId="1684884369" sldId="2137"/>
        </pc:sldMkLst>
      </pc:sldChg>
      <pc:sldChg chg="add">
        <pc:chgData name="Kfoury, Elie" userId="84109d90-edd2-4b66-aa0c-6442e64be8d1" providerId="ADAL" clId="{4187B405-7CAB-4CD8-B4CC-B6B6B39B887E}" dt="2024-07-29T21:51:19.583" v="79"/>
        <pc:sldMkLst>
          <pc:docMk/>
          <pc:sldMk cId="3123493216" sldId="2139"/>
        </pc:sldMkLst>
      </pc:sldChg>
      <pc:sldChg chg="add del">
        <pc:chgData name="Kfoury, Elie" userId="84109d90-edd2-4b66-aa0c-6442e64be8d1" providerId="ADAL" clId="{4187B405-7CAB-4CD8-B4CC-B6B6B39B887E}" dt="2024-07-29T21:59:23.917" v="157"/>
        <pc:sldMkLst>
          <pc:docMk/>
          <pc:sldMk cId="3158606088" sldId="2140"/>
        </pc:sldMkLst>
      </pc:sldChg>
      <pc:sldChg chg="modSp add mod">
        <pc:chgData name="Kfoury, Elie" userId="84109d90-edd2-4b66-aa0c-6442e64be8d1" providerId="ADAL" clId="{4187B405-7CAB-4CD8-B4CC-B6B6B39B887E}" dt="2024-07-29T22:22:44.321" v="1150" actId="14100"/>
        <pc:sldMkLst>
          <pc:docMk/>
          <pc:sldMk cId="4294590968" sldId="2140"/>
        </pc:sldMkLst>
      </pc:sldChg>
      <pc:sldChg chg="add">
        <pc:chgData name="Kfoury, Elie" userId="84109d90-edd2-4b66-aa0c-6442e64be8d1" providerId="ADAL" clId="{4187B405-7CAB-4CD8-B4CC-B6B6B39B887E}" dt="2024-07-29T22:22:58.793" v="1154"/>
        <pc:sldMkLst>
          <pc:docMk/>
          <pc:sldMk cId="1217955760" sldId="2141"/>
        </pc:sldMkLst>
      </pc:sldChg>
      <pc:sldChg chg="add del">
        <pc:chgData name="Kfoury, Elie" userId="84109d90-edd2-4b66-aa0c-6442e64be8d1" providerId="ADAL" clId="{4187B405-7CAB-4CD8-B4CC-B6B6B39B887E}" dt="2024-07-29T22:09:03.976" v="521" actId="2890"/>
        <pc:sldMkLst>
          <pc:docMk/>
          <pc:sldMk cId="1546744399" sldId="2141"/>
        </pc:sldMkLst>
      </pc:sldChg>
      <pc:sldChg chg="modSp add mod">
        <pc:chgData name="Kfoury, Elie" userId="84109d90-edd2-4b66-aa0c-6442e64be8d1" providerId="ADAL" clId="{4187B405-7CAB-4CD8-B4CC-B6B6B39B887E}" dt="2024-07-29T22:23:28.737" v="1198" actId="20577"/>
        <pc:sldMkLst>
          <pc:docMk/>
          <pc:sldMk cId="3596381266" sldId="2142"/>
        </pc:sldMkLst>
      </pc:sldChg>
      <pc:sldChg chg="addSp modSp add mod">
        <pc:chgData name="Kfoury, Elie" userId="84109d90-edd2-4b66-aa0c-6442e64be8d1" providerId="ADAL" clId="{4187B405-7CAB-4CD8-B4CC-B6B6B39B887E}" dt="2024-07-29T22:26:01.995" v="1240" actId="1076"/>
        <pc:sldMkLst>
          <pc:docMk/>
          <pc:sldMk cId="1994833244" sldId="2143"/>
        </pc:sldMkLst>
      </pc:sldChg>
      <pc:sldMasterChg chg="delSldLayout">
        <pc:chgData name="Kfoury, Elie" userId="84109d90-edd2-4b66-aa0c-6442e64be8d1" providerId="ADAL" clId="{4187B405-7CAB-4CD8-B4CC-B6B6B39B887E}" dt="2024-07-29T21:55:52.799" v="155" actId="47"/>
        <pc:sldMasterMkLst>
          <pc:docMk/>
          <pc:sldMasterMk cId="4002452451" sldId="2147483675"/>
        </pc:sldMasterMkLst>
        <pc:sldLayoutChg chg="del">
          <pc:chgData name="Kfoury, Elie" userId="84109d90-edd2-4b66-aa0c-6442e64be8d1" providerId="ADAL" clId="{4187B405-7CAB-4CD8-B4CC-B6B6B39B887E}" dt="2024-07-29T21:55:52.799" v="155" actId="47"/>
          <pc:sldLayoutMkLst>
            <pc:docMk/>
            <pc:sldMasterMk cId="4002452451" sldId="2147483675"/>
            <pc:sldLayoutMk cId="2175912338" sldId="2147483677"/>
          </pc:sldLayoutMkLst>
        </pc:sldLayoutChg>
        <pc:sldLayoutChg chg="del">
          <pc:chgData name="Kfoury, Elie" userId="84109d90-edd2-4b66-aa0c-6442e64be8d1" providerId="ADAL" clId="{4187B405-7CAB-4CD8-B4CC-B6B6B39B887E}" dt="2024-07-29T21:55:52.799" v="155" actId="47"/>
          <pc:sldLayoutMkLst>
            <pc:docMk/>
            <pc:sldMasterMk cId="4002452451" sldId="2147483675"/>
            <pc:sldLayoutMk cId="2528839131" sldId="2147483678"/>
          </pc:sldLayoutMkLst>
        </pc:sldLayoutChg>
      </pc:sldMasterChg>
    </pc:docChg>
  </pc:docChgLst>
  <pc:docChgLst>
    <pc:chgData name="Choueiri, Samia" userId="b81b9bbb-c87f-490f-9bf9-c5942ec705de" providerId="ADAL" clId="{07BE8797-E4E5-48F2-B7A0-0C1AC7F60A1A}"/>
    <pc:docChg chg="modSld">
      <pc:chgData name="Choueiri, Samia" userId="b81b9bbb-c87f-490f-9bf9-c5942ec705de" providerId="ADAL" clId="{07BE8797-E4E5-48F2-B7A0-0C1AC7F60A1A}" dt="2024-10-02T20:18:11.153" v="11" actId="20577"/>
      <pc:docMkLst>
        <pc:docMk/>
      </pc:docMkLst>
      <pc:sldChg chg="delSp modSp mod">
        <pc:chgData name="Choueiri, Samia" userId="b81b9bbb-c87f-490f-9bf9-c5942ec705de" providerId="ADAL" clId="{07BE8797-E4E5-48F2-B7A0-0C1AC7F60A1A}" dt="2024-10-02T20:18:11.153" v="11" actId="20577"/>
        <pc:sldMkLst>
          <pc:docMk/>
          <pc:sldMk cId="241229472" sldId="2153"/>
        </pc:sldMkLst>
      </pc:sldChg>
    </pc:docChg>
  </pc:docChgLst>
  <pc:docChgLst>
    <pc:chgData name="Crichigno Benitez, Jorge" userId="e8c2d0ca-3c76-40b7-b803-52729ce5e219" providerId="ADAL" clId="{46B35232-E52B-4590-AEC5-7238328F9FC0}"/>
    <pc:docChg chg="undo custSel addSld delSld modSld">
      <pc:chgData name="Crichigno Benitez, Jorge" userId="e8c2d0ca-3c76-40b7-b803-52729ce5e219" providerId="ADAL" clId="{46B35232-E52B-4590-AEC5-7238328F9FC0}" dt="2024-05-26T17:15:30.005" v="228" actId="20577"/>
      <pc:docMkLst>
        <pc:docMk/>
      </pc:docMkLst>
      <pc:sldChg chg="del">
        <pc:chgData name="Crichigno Benitez, Jorge" userId="e8c2d0ca-3c76-40b7-b803-52729ce5e219" providerId="ADAL" clId="{46B35232-E52B-4590-AEC5-7238328F9FC0}" dt="2024-05-26T17:04:44.931" v="33" actId="47"/>
        <pc:sldMkLst>
          <pc:docMk/>
          <pc:sldMk cId="3200399195" sldId="347"/>
        </pc:sldMkLst>
      </pc:sldChg>
      <pc:sldChg chg="modSp mod">
        <pc:chgData name="Crichigno Benitez, Jorge" userId="e8c2d0ca-3c76-40b7-b803-52729ce5e219" providerId="ADAL" clId="{46B35232-E52B-4590-AEC5-7238328F9FC0}" dt="2024-05-26T17:04:06.883" v="29" actId="20577"/>
        <pc:sldMkLst>
          <pc:docMk/>
          <pc:sldMk cId="1794598905" sldId="408"/>
        </pc:sldMkLst>
      </pc:sldChg>
      <pc:sldChg chg="del">
        <pc:chgData name="Crichigno Benitez, Jorge" userId="e8c2d0ca-3c76-40b7-b803-52729ce5e219" providerId="ADAL" clId="{46B35232-E52B-4590-AEC5-7238328F9FC0}" dt="2024-05-26T17:04:46.657" v="34" actId="47"/>
        <pc:sldMkLst>
          <pc:docMk/>
          <pc:sldMk cId="213631053" sldId="1224"/>
        </pc:sldMkLst>
      </pc:sldChg>
      <pc:sldChg chg="del">
        <pc:chgData name="Crichigno Benitez, Jorge" userId="e8c2d0ca-3c76-40b7-b803-52729ce5e219" providerId="ADAL" clId="{46B35232-E52B-4590-AEC5-7238328F9FC0}" dt="2024-05-26T17:04:48.044" v="35" actId="47"/>
        <pc:sldMkLst>
          <pc:docMk/>
          <pc:sldMk cId="780508839" sldId="1225"/>
        </pc:sldMkLst>
      </pc:sldChg>
      <pc:sldChg chg="modSp mod">
        <pc:chgData name="Crichigno Benitez, Jorge" userId="e8c2d0ca-3c76-40b7-b803-52729ce5e219" providerId="ADAL" clId="{46B35232-E52B-4590-AEC5-7238328F9FC0}" dt="2024-05-26T17:06:05.770" v="39" actId="1076"/>
        <pc:sldMkLst>
          <pc:docMk/>
          <pc:sldMk cId="1597350334" sldId="1226"/>
        </pc:sldMkLst>
      </pc:sldChg>
      <pc:sldChg chg="del">
        <pc:chgData name="Crichigno Benitez, Jorge" userId="e8c2d0ca-3c76-40b7-b803-52729ce5e219" providerId="ADAL" clId="{46B35232-E52B-4590-AEC5-7238328F9FC0}" dt="2024-05-23T21:04:19.433" v="1" actId="47"/>
        <pc:sldMkLst>
          <pc:docMk/>
          <pc:sldMk cId="318619123" sldId="2080"/>
        </pc:sldMkLst>
      </pc:sldChg>
      <pc:sldChg chg="modSp mod">
        <pc:chgData name="Crichigno Benitez, Jorge" userId="e8c2d0ca-3c76-40b7-b803-52729ce5e219" providerId="ADAL" clId="{46B35232-E52B-4590-AEC5-7238328F9FC0}" dt="2024-05-26T17:04:42.126" v="32" actId="20577"/>
        <pc:sldMkLst>
          <pc:docMk/>
          <pc:sldMk cId="1858093767" sldId="2081"/>
        </pc:sldMkLst>
      </pc:sldChg>
      <pc:sldChg chg="modSp add mod">
        <pc:chgData name="Crichigno Benitez, Jorge" userId="e8c2d0ca-3c76-40b7-b803-52729ce5e219" providerId="ADAL" clId="{46B35232-E52B-4590-AEC5-7238328F9FC0}" dt="2024-05-26T17:15:30.005" v="228" actId="20577"/>
        <pc:sldMkLst>
          <pc:docMk/>
          <pc:sldMk cId="2785482793" sldId="2082"/>
        </pc:sldMkLst>
      </pc:sldChg>
    </pc:docChg>
  </pc:docChgLst>
  <pc:docChgLst>
    <pc:chgData name="Kfoury, Elie" userId="84109d90-edd2-4b66-aa0c-6442e64be8d1" providerId="ADAL" clId="{2D496541-0E98-E342-8396-00C55D9449B3}"/>
    <pc:docChg chg="modSld">
      <pc:chgData name="Kfoury, Elie" userId="84109d90-edd2-4b66-aa0c-6442e64be8d1" providerId="ADAL" clId="{2D496541-0E98-E342-8396-00C55D9449B3}" dt="2024-05-31T01:35:27.357" v="8" actId="20577"/>
      <pc:docMkLst>
        <pc:docMk/>
      </pc:docMkLst>
      <pc:sldChg chg="modSp mod">
        <pc:chgData name="Kfoury, Elie" userId="84109d90-edd2-4b66-aa0c-6442e64be8d1" providerId="ADAL" clId="{2D496541-0E98-E342-8396-00C55D9449B3}" dt="2024-05-31T01:35:27.357" v="8" actId="20577"/>
        <pc:sldMkLst>
          <pc:docMk/>
          <pc:sldMk cId="1102467489" sldId="2084"/>
        </pc:sldMkLst>
      </pc:sldChg>
    </pc:docChg>
  </pc:docChgLst>
  <pc:docChgLst>
    <pc:chgData name="Choueiri, Samia" userId="b81b9bbb-c87f-490f-9bf9-c5942ec705de" providerId="ADAL" clId="{014C6C2D-B96F-45C9-933F-950CF951B685}"/>
    <pc:docChg chg="undo custSel addSld delSld modSld">
      <pc:chgData name="Choueiri, Samia" userId="b81b9bbb-c87f-490f-9bf9-c5942ec705de" providerId="ADAL" clId="{014C6C2D-B96F-45C9-933F-950CF951B685}" dt="2025-04-14T20:36:25.865" v="123" actId="20577"/>
      <pc:docMkLst>
        <pc:docMk/>
      </pc:docMkLst>
      <pc:sldChg chg="modSp mod">
        <pc:chgData name="Choueiri, Samia" userId="b81b9bbb-c87f-490f-9bf9-c5942ec705de" providerId="ADAL" clId="{014C6C2D-B96F-45C9-933F-950CF951B685}" dt="2025-04-09T21:03:13.387" v="115" actId="20577"/>
        <pc:sldMkLst>
          <pc:docMk/>
          <pc:sldMk cId="616038176" sldId="268"/>
        </pc:sldMkLst>
        <pc:spChg chg="mod">
          <ac:chgData name="Choueiri, Samia" userId="b81b9bbb-c87f-490f-9bf9-c5942ec705de" providerId="ADAL" clId="{014C6C2D-B96F-45C9-933F-950CF951B685}" dt="2025-04-09T21:03:13.387" v="115" actId="20577"/>
          <ac:spMkLst>
            <pc:docMk/>
            <pc:sldMk cId="616038176" sldId="268"/>
            <ac:spMk id="8" creationId="{61DE6078-B42F-4994-A00D-7130C5E20563}"/>
          </ac:spMkLst>
        </pc:spChg>
      </pc:sldChg>
      <pc:sldChg chg="addSp delSp modSp del mod">
        <pc:chgData name="Choueiri, Samia" userId="b81b9bbb-c87f-490f-9bf9-c5942ec705de" providerId="ADAL" clId="{014C6C2D-B96F-45C9-933F-950CF951B685}" dt="2025-04-09T20:38:01.527" v="22" actId="2696"/>
        <pc:sldMkLst>
          <pc:docMk/>
          <pc:sldMk cId="1794598905" sldId="408"/>
        </pc:sldMkLst>
      </pc:sldChg>
      <pc:sldChg chg="addSp delSp modSp mod">
        <pc:chgData name="Choueiri, Samia" userId="b81b9bbb-c87f-490f-9bf9-c5942ec705de" providerId="ADAL" clId="{014C6C2D-B96F-45C9-933F-950CF951B685}" dt="2025-04-09T20:57:50.201" v="102" actId="20577"/>
        <pc:sldMkLst>
          <pc:docMk/>
          <pc:sldMk cId="434515306" sldId="1221"/>
        </pc:sldMkLst>
        <pc:spChg chg="mod">
          <ac:chgData name="Choueiri, Samia" userId="b81b9bbb-c87f-490f-9bf9-c5942ec705de" providerId="ADAL" clId="{014C6C2D-B96F-45C9-933F-950CF951B685}" dt="2025-04-09T20:57:50.201" v="102" actId="20577"/>
          <ac:spMkLst>
            <pc:docMk/>
            <pc:sldMk cId="434515306" sldId="1221"/>
            <ac:spMk id="31" creationId="{8DA48107-DA6B-4C12-8C87-9BCB17136510}"/>
          </ac:spMkLst>
        </pc:spChg>
        <pc:graphicFrameChg chg="modGraphic">
          <ac:chgData name="Choueiri, Samia" userId="b81b9bbb-c87f-490f-9bf9-c5942ec705de" providerId="ADAL" clId="{014C6C2D-B96F-45C9-933F-950CF951B685}" dt="2025-04-09T20:54:46.619" v="59" actId="108"/>
          <ac:graphicFrameMkLst>
            <pc:docMk/>
            <pc:sldMk cId="434515306" sldId="1221"/>
            <ac:graphicFrameMk id="5" creationId="{D1E0AC16-2A35-E01F-02AB-7E6B9AC6B2FE}"/>
          </ac:graphicFrameMkLst>
        </pc:graphicFrameChg>
        <pc:picChg chg="add mod ord">
          <ac:chgData name="Choueiri, Samia" userId="b81b9bbb-c87f-490f-9bf9-c5942ec705de" providerId="ADAL" clId="{014C6C2D-B96F-45C9-933F-950CF951B685}" dt="2025-04-09T20:57:26.495" v="101" actId="167"/>
          <ac:picMkLst>
            <pc:docMk/>
            <pc:sldMk cId="434515306" sldId="1221"/>
            <ac:picMk id="7" creationId="{E89124FC-1B9A-16D4-ED44-FADED202005B}"/>
          </ac:picMkLst>
        </pc:picChg>
      </pc:sldChg>
      <pc:sldChg chg="modSp mod">
        <pc:chgData name="Choueiri, Samia" userId="b81b9bbb-c87f-490f-9bf9-c5942ec705de" providerId="ADAL" clId="{014C6C2D-B96F-45C9-933F-950CF951B685}" dt="2025-04-09T21:03:25.811" v="116" actId="12"/>
        <pc:sldMkLst>
          <pc:docMk/>
          <pc:sldMk cId="3875560908" sldId="1223"/>
        </pc:sldMkLst>
        <pc:spChg chg="mod">
          <ac:chgData name="Choueiri, Samia" userId="b81b9bbb-c87f-490f-9bf9-c5942ec705de" providerId="ADAL" clId="{014C6C2D-B96F-45C9-933F-950CF951B685}" dt="2025-04-09T21:03:25.811" v="116" actId="12"/>
          <ac:spMkLst>
            <pc:docMk/>
            <pc:sldMk cId="3875560908" sldId="1223"/>
            <ac:spMk id="8" creationId="{61DE6078-B42F-4994-A00D-7130C5E20563}"/>
          </ac:spMkLst>
        </pc:spChg>
      </pc:sldChg>
      <pc:sldChg chg="modSp mod">
        <pc:chgData name="Choueiri, Samia" userId="b81b9bbb-c87f-490f-9bf9-c5942ec705de" providerId="ADAL" clId="{014C6C2D-B96F-45C9-933F-950CF951B685}" dt="2025-04-09T21:19:10.881" v="120" actId="403"/>
        <pc:sldMkLst>
          <pc:docMk/>
          <pc:sldMk cId="3662870953" sldId="1226"/>
        </pc:sldMkLst>
        <pc:spChg chg="mod">
          <ac:chgData name="Choueiri, Samia" userId="b81b9bbb-c87f-490f-9bf9-c5942ec705de" providerId="ADAL" clId="{014C6C2D-B96F-45C9-933F-950CF951B685}" dt="2025-04-09T21:19:10.881" v="120" actId="403"/>
          <ac:spMkLst>
            <pc:docMk/>
            <pc:sldMk cId="3662870953" sldId="1226"/>
            <ac:spMk id="6" creationId="{FA7F987D-8125-4449-B24B-5D69203C7C4A}"/>
          </ac:spMkLst>
        </pc:spChg>
        <pc:spChg chg="mod">
          <ac:chgData name="Choueiri, Samia" userId="b81b9bbb-c87f-490f-9bf9-c5942ec705de" providerId="ADAL" clId="{014C6C2D-B96F-45C9-933F-950CF951B685}" dt="2025-04-09T21:19:10.881" v="120" actId="403"/>
          <ac:spMkLst>
            <pc:docMk/>
            <pc:sldMk cId="3662870953" sldId="1226"/>
            <ac:spMk id="7" creationId="{0EED5FA4-A325-B0CB-51C1-7529A5889090}"/>
          </ac:spMkLst>
        </pc:spChg>
        <pc:spChg chg="mod">
          <ac:chgData name="Choueiri, Samia" userId="b81b9bbb-c87f-490f-9bf9-c5942ec705de" providerId="ADAL" clId="{014C6C2D-B96F-45C9-933F-950CF951B685}" dt="2025-04-09T21:19:10.881" v="120" actId="403"/>
          <ac:spMkLst>
            <pc:docMk/>
            <pc:sldMk cId="3662870953" sldId="1226"/>
            <ac:spMk id="8" creationId="{FC0EB9F0-9FA2-AEB0-E2B9-84522B154778}"/>
          </ac:spMkLst>
        </pc:spChg>
        <pc:spChg chg="mod">
          <ac:chgData name="Choueiri, Samia" userId="b81b9bbb-c87f-490f-9bf9-c5942ec705de" providerId="ADAL" clId="{014C6C2D-B96F-45C9-933F-950CF951B685}" dt="2025-04-09T21:19:10.881" v="120" actId="403"/>
          <ac:spMkLst>
            <pc:docMk/>
            <pc:sldMk cId="3662870953" sldId="1226"/>
            <ac:spMk id="10" creationId="{29D3579A-63A7-80F9-C965-4C409DC7E043}"/>
          </ac:spMkLst>
        </pc:spChg>
        <pc:spChg chg="mod">
          <ac:chgData name="Choueiri, Samia" userId="b81b9bbb-c87f-490f-9bf9-c5942ec705de" providerId="ADAL" clId="{014C6C2D-B96F-45C9-933F-950CF951B685}" dt="2025-04-09T21:19:10.881" v="120" actId="403"/>
          <ac:spMkLst>
            <pc:docMk/>
            <pc:sldMk cId="3662870953" sldId="1226"/>
            <ac:spMk id="12" creationId="{FAD98829-C149-CFED-2248-6911E5292DA9}"/>
          </ac:spMkLst>
        </pc:spChg>
        <pc:spChg chg="mod">
          <ac:chgData name="Choueiri, Samia" userId="b81b9bbb-c87f-490f-9bf9-c5942ec705de" providerId="ADAL" clId="{014C6C2D-B96F-45C9-933F-950CF951B685}" dt="2025-04-09T21:19:10.881" v="120" actId="403"/>
          <ac:spMkLst>
            <pc:docMk/>
            <pc:sldMk cId="3662870953" sldId="1226"/>
            <ac:spMk id="20" creationId="{29EF22CD-6391-773F-E56C-A32C8B60C0AD}"/>
          </ac:spMkLst>
        </pc:spChg>
      </pc:sldChg>
      <pc:sldChg chg="modSp mod">
        <pc:chgData name="Choueiri, Samia" userId="b81b9bbb-c87f-490f-9bf9-c5942ec705de" providerId="ADAL" clId="{014C6C2D-B96F-45C9-933F-950CF951B685}" dt="2025-04-09T21:20:36.803" v="121" actId="20577"/>
        <pc:sldMkLst>
          <pc:docMk/>
          <pc:sldMk cId="2401945983" sldId="2129"/>
        </pc:sldMkLst>
        <pc:spChg chg="mod">
          <ac:chgData name="Choueiri, Samia" userId="b81b9bbb-c87f-490f-9bf9-c5942ec705de" providerId="ADAL" clId="{014C6C2D-B96F-45C9-933F-950CF951B685}" dt="2025-04-09T21:20:36.803" v="121" actId="20577"/>
          <ac:spMkLst>
            <pc:docMk/>
            <pc:sldMk cId="2401945983" sldId="2129"/>
            <ac:spMk id="31" creationId="{000BBDA1-41FF-E895-70C6-6173E9F13DFE}"/>
          </ac:spMkLst>
        </pc:spChg>
      </pc:sldChg>
      <pc:sldChg chg="modSp add mod">
        <pc:chgData name="Choueiri, Samia" userId="b81b9bbb-c87f-490f-9bf9-c5942ec705de" providerId="ADAL" clId="{014C6C2D-B96F-45C9-933F-950CF951B685}" dt="2025-04-14T20:36:25.865" v="123" actId="20577"/>
        <pc:sldMkLst>
          <pc:docMk/>
          <pc:sldMk cId="394781124" sldId="2130"/>
        </pc:sldMkLst>
        <pc:spChg chg="mod">
          <ac:chgData name="Choueiri, Samia" userId="b81b9bbb-c87f-490f-9bf9-c5942ec705de" providerId="ADAL" clId="{014C6C2D-B96F-45C9-933F-950CF951B685}" dt="2025-04-14T20:36:25.865" v="123" actId="20577"/>
          <ac:spMkLst>
            <pc:docMk/>
            <pc:sldMk cId="394781124" sldId="2130"/>
            <ac:spMk id="2" creationId="{0D1F3A99-91F5-44A2-9A29-778E2BCA2F9C}"/>
          </ac:spMkLst>
        </pc:spChg>
      </pc:sldChg>
    </pc:docChg>
  </pc:docChgLst>
  <pc:docChgLst>
    <pc:chgData name="Choueiri, Samia" userId="b81b9bbb-c87f-490f-9bf9-c5942ec705de" providerId="ADAL" clId="{76441694-2158-404B-896C-1D25D84BC231}"/>
    <pc:docChg chg="custSel modSld">
      <pc:chgData name="Choueiri, Samia" userId="b81b9bbb-c87f-490f-9bf9-c5942ec705de" providerId="ADAL" clId="{76441694-2158-404B-896C-1D25D84BC231}" dt="2024-10-08T19:36:08.494" v="72"/>
      <pc:docMkLst>
        <pc:docMk/>
      </pc:docMkLst>
      <pc:sldChg chg="modSp mod">
        <pc:chgData name="Choueiri, Samia" userId="b81b9bbb-c87f-490f-9bf9-c5942ec705de" providerId="ADAL" clId="{76441694-2158-404B-896C-1D25D84BC231}" dt="2024-10-08T19:34:00.023" v="33" actId="20577"/>
        <pc:sldMkLst>
          <pc:docMk/>
          <pc:sldMk cId="3454045563" sldId="2154"/>
        </pc:sldMkLst>
      </pc:sldChg>
      <pc:sldChg chg="modSp mod">
        <pc:chgData name="Choueiri, Samia" userId="b81b9bbb-c87f-490f-9bf9-c5942ec705de" providerId="ADAL" clId="{76441694-2158-404B-896C-1D25D84BC231}" dt="2024-10-08T19:35:59.134" v="71"/>
        <pc:sldMkLst>
          <pc:docMk/>
          <pc:sldMk cId="3227563133" sldId="2155"/>
        </pc:sldMkLst>
      </pc:sldChg>
      <pc:sldChg chg="addSp delSp modSp mod">
        <pc:chgData name="Choueiri, Samia" userId="b81b9bbb-c87f-490f-9bf9-c5942ec705de" providerId="ADAL" clId="{76441694-2158-404B-896C-1D25D84BC231}" dt="2024-10-08T19:36:08.494" v="72"/>
        <pc:sldMkLst>
          <pc:docMk/>
          <pc:sldMk cId="3588343908" sldId="2157"/>
        </pc:sldMkLst>
      </pc:sldChg>
      <pc:sldChg chg="modSp mod">
        <pc:chgData name="Choueiri, Samia" userId="b81b9bbb-c87f-490f-9bf9-c5942ec705de" providerId="ADAL" clId="{76441694-2158-404B-896C-1D25D84BC231}" dt="2024-10-08T19:35:03.222" v="69" actId="27636"/>
        <pc:sldMkLst>
          <pc:docMk/>
          <pc:sldMk cId="154471393" sldId="2158"/>
        </pc:sldMkLst>
      </pc:sldChg>
      <pc:sldChg chg="modSp mod">
        <pc:chgData name="Choueiri, Samia" userId="b81b9bbb-c87f-490f-9bf9-c5942ec705de" providerId="ADAL" clId="{76441694-2158-404B-896C-1D25D84BC231}" dt="2024-10-08T19:35:07.460" v="70"/>
        <pc:sldMkLst>
          <pc:docMk/>
          <pc:sldMk cId="999807772" sldId="2159"/>
        </pc:sldMkLst>
      </pc:sldChg>
    </pc:docChg>
  </pc:docChgLst>
  <pc:docChgLst>
    <pc:chgData name="Kfoury, Elie" userId="84109d90-edd2-4b66-aa0c-6442e64be8d1" providerId="ADAL" clId="{04E8769B-32B8-47E2-8531-C60893083722}"/>
    <pc:docChg chg="addSld modSld">
      <pc:chgData name="Kfoury, Elie" userId="84109d90-edd2-4b66-aa0c-6442e64be8d1" providerId="ADAL" clId="{04E8769B-32B8-47E2-8531-C60893083722}" dt="2024-07-30T15:35:03.801" v="5" actId="6549"/>
      <pc:docMkLst>
        <pc:docMk/>
      </pc:docMkLst>
      <pc:sldChg chg="modSp mod">
        <pc:chgData name="Kfoury, Elie" userId="84109d90-edd2-4b66-aa0c-6442e64be8d1" providerId="ADAL" clId="{04E8769B-32B8-47E2-8531-C60893083722}" dt="2024-07-30T15:35:03.801" v="5" actId="6549"/>
        <pc:sldMkLst>
          <pc:docMk/>
          <pc:sldMk cId="4294590968" sldId="2140"/>
        </pc:sldMkLst>
      </pc:sldChg>
      <pc:sldChg chg="add">
        <pc:chgData name="Kfoury, Elie" userId="84109d90-edd2-4b66-aa0c-6442e64be8d1" providerId="ADAL" clId="{04E8769B-32B8-47E2-8531-C60893083722}" dt="2024-07-30T15:34:46.273" v="0"/>
        <pc:sldMkLst>
          <pc:docMk/>
          <pc:sldMk cId="2809033355" sldId="2144"/>
        </pc:sldMkLst>
      </pc:sldChg>
      <pc:sldChg chg="add">
        <pc:chgData name="Kfoury, Elie" userId="84109d90-edd2-4b66-aa0c-6442e64be8d1" providerId="ADAL" clId="{04E8769B-32B8-47E2-8531-C60893083722}" dt="2024-07-30T15:34:50.219" v="1"/>
        <pc:sldMkLst>
          <pc:docMk/>
          <pc:sldMk cId="412968018" sldId="2145"/>
        </pc:sldMkLst>
      </pc:sldChg>
      <pc:sldChg chg="add">
        <pc:chgData name="Kfoury, Elie" userId="84109d90-edd2-4b66-aa0c-6442e64be8d1" providerId="ADAL" clId="{04E8769B-32B8-47E2-8531-C60893083722}" dt="2024-07-30T15:34:50.395" v="2"/>
        <pc:sldMkLst>
          <pc:docMk/>
          <pc:sldMk cId="421853882" sldId="2146"/>
        </pc:sldMkLst>
      </pc:sldChg>
      <pc:sldChg chg="add">
        <pc:chgData name="Kfoury, Elie" userId="84109d90-edd2-4b66-aa0c-6442e64be8d1" providerId="ADAL" clId="{04E8769B-32B8-47E2-8531-C60893083722}" dt="2024-07-30T15:34:50.572" v="3"/>
        <pc:sldMkLst>
          <pc:docMk/>
          <pc:sldMk cId="286265560" sldId="2147"/>
        </pc:sldMkLst>
      </pc:sldChg>
      <pc:sldChg chg="add">
        <pc:chgData name="Kfoury, Elie" userId="84109d90-edd2-4b66-aa0c-6442e64be8d1" providerId="ADAL" clId="{04E8769B-32B8-47E2-8531-C60893083722}" dt="2024-07-30T15:34:50.738" v="4"/>
        <pc:sldMkLst>
          <pc:docMk/>
          <pc:sldMk cId="3309971492" sldId="214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583E93-7F06-4FD5-ADA4-45262C6273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925901-863E-43FB-9F23-CCCDED5D22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67944-E7CD-4CBF-B52C-CFDA3DC45EC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3A2B97-BDDF-466E-9AE1-031669AAB6F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9AFE7E-F29A-4A0A-827D-3961508E42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6D75D-FDCD-4C30-A01B-6DBB2744A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0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0682D-FD54-284A-B7C8-2FCD4798133C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F9C84-074E-E141-A3FD-46DE87E4C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83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F9C84-074E-E141-A3FD-46DE87E4CC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30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F9C84-074E-E141-A3FD-46DE87E4CC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51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554FE-5820-F481-ABD4-C11D87C9E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A3548A-B634-DDBE-D128-B00039A471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E4DD20-BF11-22C2-65FF-2F15DE29CA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83C449-D3FA-A63A-82B3-8402A145BE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F9C84-074E-E141-A3FD-46DE87E4CC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08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550" y="1"/>
            <a:ext cx="10984850" cy="888999"/>
          </a:xfrm>
        </p:spPr>
        <p:txBody>
          <a:bodyPr>
            <a:normAutofit/>
          </a:bodyPr>
          <a:lstStyle>
            <a:lvl1pPr algn="l">
              <a:defRPr sz="3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39972" y="1435395"/>
            <a:ext cx="10558130" cy="329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97550" y="1181100"/>
            <a:ext cx="10984850" cy="4800599"/>
          </a:xfrm>
        </p:spPr>
        <p:txBody>
          <a:bodyPr/>
          <a:lstStyle>
            <a:lvl1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spcAft>
                <a:spcPts val="200"/>
              </a:spcAft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spcAft>
                <a:spcPts val="200"/>
              </a:spcAft>
              <a:defRPr/>
            </a:lvl3pPr>
            <a:lvl4pPr algn="just">
              <a:spcAft>
                <a:spcPts val="200"/>
              </a:spcAft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spcAft>
                <a:spcPts val="200"/>
              </a:spcAft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564972F-81E4-47C1-8110-0800DB019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4484" y="6459783"/>
            <a:ext cx="1312025" cy="365125"/>
          </a:xfrm>
        </p:spPr>
        <p:txBody>
          <a:bodyPr/>
          <a:lstStyle/>
          <a:p>
            <a:fld id="{38C60F48-EAB5-A54D-B834-7AA360F309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Google Shape;90;p1">
            <a:extLst>
              <a:ext uri="{FF2B5EF4-FFF2-40B4-BE49-F238E27FC236}">
                <a16:creationId xmlns:a16="http://schemas.microsoft.com/office/drawing/2014/main" id="{719349AC-65AB-168E-307A-1DECEBCAAE5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462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7539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38C60F48-EAB5-A54D-B834-7AA360F309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1097280" y="1737845"/>
            <a:ext cx="1006321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452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research.cec.sc.edu/cyberinfra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etlab.cec.sc.edu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6F61B-8E09-4038-BC83-0CC5D3287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0F48-EAB5-A54D-B834-7AA360F30939}" type="slidenum">
              <a:rPr lang="en-US" smtClean="0"/>
              <a:t>1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1F3A99-91F5-44A2-9A29-778E2BCA2F9C}"/>
              </a:ext>
            </a:extLst>
          </p:cNvPr>
          <p:cNvSpPr/>
          <p:nvPr/>
        </p:nvSpPr>
        <p:spPr>
          <a:xfrm>
            <a:off x="1997089" y="504497"/>
            <a:ext cx="8287089" cy="63204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 2: Calculating Packets Interarrival </a:t>
            </a:r>
          </a:p>
          <a:p>
            <a:pPr algn="ctr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Times using Hashes and Registers</a:t>
            </a:r>
          </a:p>
          <a:p>
            <a:pPr algn="ctr"/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Samia Choueiri, Elie Kfoury</a:t>
            </a:r>
          </a:p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South Carolina (USC)</a:t>
            </a:r>
          </a:p>
          <a:p>
            <a:pPr algn="ctr"/>
            <a:r>
              <a:rPr lang="en-US" dirty="0">
                <a:solidFill>
                  <a:srgbClr val="CC99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https://research.cec.sc.edu/cyberinfra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South Carolina (USC)</a:t>
            </a:r>
          </a:p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Engagement and Performance Operations Center (EPOC)</a:t>
            </a:r>
          </a:p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Minority Serving - Cyberinfrastructure Consortium (MS-CC)</a:t>
            </a:r>
          </a:p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Hands-on Workshop on Science DMZ and P4-DPDK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Thursday, April 17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2025.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483DDA-2E39-EADF-8FEF-551C9855D0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34" y="123799"/>
            <a:ext cx="1901106" cy="1175439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5F047B80-A988-C9AD-710E-1B35A7880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097" y="1447311"/>
            <a:ext cx="851996" cy="855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9F74B108-C9C8-C11C-4B5C-D34D7533FA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9681" y="2611571"/>
            <a:ext cx="2037814" cy="501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id="{497E0E9A-6ABA-54C3-C4F1-AB4374514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696" y="240534"/>
            <a:ext cx="1882799" cy="858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270E823-BC9E-8DAB-1C37-73A367316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34" y="1299238"/>
            <a:ext cx="2034129" cy="1020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781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6F61B-8E09-4038-BC83-0CC5D3287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0F48-EAB5-A54D-B834-7AA360F30939}" type="slidenum">
              <a:rPr lang="en-US" smtClean="0"/>
              <a:t>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68B0F3-475E-8A55-FED4-29BF88E78323}"/>
              </a:ext>
            </a:extLst>
          </p:cNvPr>
          <p:cNvSpPr txBox="1"/>
          <p:nvPr/>
        </p:nvSpPr>
        <p:spPr>
          <a:xfrm>
            <a:off x="1040142" y="2382170"/>
            <a:ext cx="1056796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Calculating Packets Interarrival Times using </a:t>
            </a:r>
          </a:p>
          <a:p>
            <a:pPr algn="ctr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Hashes and Registers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447412-7AC7-612C-A5BA-F7005F17FB7C}"/>
              </a:ext>
            </a:extLst>
          </p:cNvPr>
          <p:cNvCxnSpPr/>
          <p:nvPr/>
        </p:nvCxnSpPr>
        <p:spPr>
          <a:xfrm>
            <a:off x="1791093" y="3336278"/>
            <a:ext cx="865380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9E96552-2D68-DD7B-64FE-43FDFCE81F27}"/>
              </a:ext>
            </a:extLst>
          </p:cNvPr>
          <p:cNvSpPr txBox="1">
            <a:spLocks/>
          </p:cNvSpPr>
          <p:nvPr/>
        </p:nvSpPr>
        <p:spPr>
          <a:xfrm>
            <a:off x="802321" y="3541922"/>
            <a:ext cx="10297236" cy="265067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just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84048" indent="-18288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66928" indent="-18288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32688" indent="-18288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Calibri" pitchFamily="34" charset="0"/>
              <a:buChar char="◦"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en-US" dirty="0"/>
              <a:t>Lab activities are described in Lab 5, P4-DPDK Security lab series</a:t>
            </a:r>
          </a:p>
        </p:txBody>
      </p:sp>
    </p:spTree>
    <p:extLst>
      <p:ext uri="{BB962C8B-B14F-4D97-AF65-F5344CB8AC3E}">
        <p14:creationId xmlns:p14="http://schemas.microsoft.com/office/powerpoint/2010/main" val="1128409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A209-383F-4C01-82CC-D2F99971F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Interarrival Times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17C6886-4E51-4FCE-9CB6-B02F2B2FB8F0}"/>
              </a:ext>
            </a:extLst>
          </p:cNvPr>
          <p:cNvCxnSpPr>
            <a:cxnSpLocks/>
          </p:cNvCxnSpPr>
          <p:nvPr/>
        </p:nvCxnSpPr>
        <p:spPr>
          <a:xfrm>
            <a:off x="597549" y="876301"/>
            <a:ext cx="3771251" cy="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F987D-8125-4449-B24B-5D69203C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189"/>
            <a:fld id="{38C60F48-EAB5-A54D-B834-7AA360F30939}" type="slidenum">
              <a:rPr lang="en-US" kern="1200">
                <a:latin typeface="Calibri" panose="020F0502020204030204"/>
                <a:ea typeface="+mn-ea"/>
                <a:cs typeface="+mn-cs"/>
              </a:rPr>
              <a:pPr defTabSz="457189"/>
              <a:t>3</a:t>
            </a:fld>
            <a:endParaRPr lang="en-US" kern="1200" dirty="0"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1DE6078-B42F-4994-A00D-7130C5E20563}"/>
              </a:ext>
            </a:extLst>
          </p:cNvPr>
          <p:cNvSpPr txBox="1">
            <a:spLocks/>
          </p:cNvSpPr>
          <p:nvPr/>
        </p:nvSpPr>
        <p:spPr>
          <a:xfrm>
            <a:off x="597549" y="1181102"/>
            <a:ext cx="10984851" cy="4800599"/>
          </a:xfrm>
          <a:prstGeom prst="rect">
            <a:avLst/>
          </a:prstGeom>
        </p:spPr>
        <p:txBody>
          <a:bodyPr vert="horz" lIns="0" tIns="60960" rIns="0" bIns="60960" rtlCol="0">
            <a:normAutofit/>
          </a:bodyPr>
          <a:lstStyle>
            <a:lvl1pPr marL="68580" indent="-68580" algn="just" defTabSz="685800" rtl="0" eaLnBrk="1" latinLnBrk="0" hangingPunct="1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65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8803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2519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9951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75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2093" indent="-292093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The Interarrival time (IAT) is the time between two consecutive packets belonging to the same flow</a:t>
            </a:r>
          </a:p>
          <a:p>
            <a:pPr marL="292093" indent="-292093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92093" indent="-292093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16C6619-697B-5776-42D4-57E91F70A7CE}"/>
              </a:ext>
            </a:extLst>
          </p:cNvPr>
          <p:cNvCxnSpPr/>
          <p:nvPr/>
        </p:nvCxnSpPr>
        <p:spPr>
          <a:xfrm>
            <a:off x="3024293" y="4581632"/>
            <a:ext cx="567944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0E2190-EE81-AAFD-EAC6-F98773FCE675}"/>
              </a:ext>
            </a:extLst>
          </p:cNvPr>
          <p:cNvCxnSpPr/>
          <p:nvPr/>
        </p:nvCxnSpPr>
        <p:spPr>
          <a:xfrm>
            <a:off x="3398944" y="4478763"/>
            <a:ext cx="0" cy="2095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951C28F-A456-254F-5207-1F7BD076BB08}"/>
              </a:ext>
            </a:extLst>
          </p:cNvPr>
          <p:cNvCxnSpPr/>
          <p:nvPr/>
        </p:nvCxnSpPr>
        <p:spPr>
          <a:xfrm>
            <a:off x="4463628" y="4478763"/>
            <a:ext cx="0" cy="2095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8C240F0-0060-7DA3-EE10-410DFA10A729}"/>
              </a:ext>
            </a:extLst>
          </p:cNvPr>
          <p:cNvCxnSpPr/>
          <p:nvPr/>
        </p:nvCxnSpPr>
        <p:spPr>
          <a:xfrm>
            <a:off x="5586519" y="4478763"/>
            <a:ext cx="0" cy="2095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048FE83-FD7A-D485-0D1C-971B5A73A008}"/>
              </a:ext>
            </a:extLst>
          </p:cNvPr>
          <p:cNvCxnSpPr/>
          <p:nvPr/>
        </p:nvCxnSpPr>
        <p:spPr>
          <a:xfrm>
            <a:off x="3398945" y="4264979"/>
            <a:ext cx="1064684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2B82B2B-80FD-E884-F011-F50EA9F473D7}"/>
              </a:ext>
            </a:extLst>
          </p:cNvPr>
          <p:cNvCxnSpPr/>
          <p:nvPr/>
        </p:nvCxnSpPr>
        <p:spPr>
          <a:xfrm>
            <a:off x="4507018" y="4264979"/>
            <a:ext cx="1064684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B6F306E-C195-7B70-BCB8-C49AD1610EB7}"/>
              </a:ext>
            </a:extLst>
          </p:cNvPr>
          <p:cNvCxnSpPr/>
          <p:nvPr/>
        </p:nvCxnSpPr>
        <p:spPr>
          <a:xfrm>
            <a:off x="5643666" y="4264979"/>
            <a:ext cx="1064684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2BC4266-FE40-48AB-1CD3-B1FC16CD3A90}"/>
              </a:ext>
            </a:extLst>
          </p:cNvPr>
          <p:cNvCxnSpPr/>
          <p:nvPr/>
        </p:nvCxnSpPr>
        <p:spPr>
          <a:xfrm>
            <a:off x="7840764" y="4478763"/>
            <a:ext cx="0" cy="2095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B65502F-F16C-5286-E45B-14956A7871D8}"/>
              </a:ext>
            </a:extLst>
          </p:cNvPr>
          <p:cNvCxnSpPr>
            <a:cxnSpLocks/>
          </p:cNvCxnSpPr>
          <p:nvPr/>
        </p:nvCxnSpPr>
        <p:spPr>
          <a:xfrm>
            <a:off x="6761263" y="4264979"/>
            <a:ext cx="351372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2AC0A2AF-9555-98F2-42EE-04FB87DCB416}"/>
              </a:ext>
            </a:extLst>
          </p:cNvPr>
          <p:cNvSpPr txBox="1"/>
          <p:nvPr/>
        </p:nvSpPr>
        <p:spPr>
          <a:xfrm>
            <a:off x="3251835" y="4645979"/>
            <a:ext cx="5048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</a:t>
            </a:r>
            <a:r>
              <a:rPr lang="en-US" sz="2400" baseline="-25000" dirty="0"/>
              <a:t>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DED305-0C27-B65D-384D-F2F5E2449272}"/>
              </a:ext>
            </a:extLst>
          </p:cNvPr>
          <p:cNvSpPr txBox="1"/>
          <p:nvPr/>
        </p:nvSpPr>
        <p:spPr>
          <a:xfrm>
            <a:off x="4315032" y="4645979"/>
            <a:ext cx="5048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</a:t>
            </a:r>
            <a:r>
              <a:rPr lang="en-US" sz="2400" baseline="-25000" dirty="0"/>
              <a:t>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BFCDEEC-DB86-D529-B4A8-846102D40C98}"/>
              </a:ext>
            </a:extLst>
          </p:cNvPr>
          <p:cNvSpPr txBox="1"/>
          <p:nvPr/>
        </p:nvSpPr>
        <p:spPr>
          <a:xfrm>
            <a:off x="5438977" y="4645979"/>
            <a:ext cx="5048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</a:t>
            </a:r>
            <a:r>
              <a:rPr lang="en-US" sz="2400" baseline="-25000" dirty="0"/>
              <a:t>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8D57CC1-AB41-9F28-E039-468DD2C6BB51}"/>
              </a:ext>
            </a:extLst>
          </p:cNvPr>
          <p:cNvSpPr txBox="1"/>
          <p:nvPr/>
        </p:nvSpPr>
        <p:spPr>
          <a:xfrm>
            <a:off x="7693221" y="4645979"/>
            <a:ext cx="5048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t</a:t>
            </a:r>
            <a:r>
              <a:rPr lang="en-US" sz="2400" baseline="-25000" dirty="0" err="1"/>
              <a:t>n</a:t>
            </a:r>
            <a:endParaRPr lang="en-US" sz="24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5C004C1-B3F7-D91C-A867-E3FAB1C0DDF0}"/>
              </a:ext>
            </a:extLst>
          </p:cNvPr>
          <p:cNvSpPr txBox="1"/>
          <p:nvPr/>
        </p:nvSpPr>
        <p:spPr>
          <a:xfrm>
            <a:off x="3600387" y="3854610"/>
            <a:ext cx="10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IAT</a:t>
            </a:r>
            <a:r>
              <a:rPr lang="en-US" sz="2400" baseline="-25000" dirty="0"/>
              <a:t>1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598D981-F22F-386F-9F71-7DC615E6EF57}"/>
              </a:ext>
            </a:extLst>
          </p:cNvPr>
          <p:cNvCxnSpPr/>
          <p:nvPr/>
        </p:nvCxnSpPr>
        <p:spPr>
          <a:xfrm>
            <a:off x="6725381" y="4478763"/>
            <a:ext cx="0" cy="2095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137E28A6-4C70-BBDB-4D65-A3562C896D81}"/>
              </a:ext>
            </a:extLst>
          </p:cNvPr>
          <p:cNvSpPr txBox="1"/>
          <p:nvPr/>
        </p:nvSpPr>
        <p:spPr>
          <a:xfrm>
            <a:off x="6577840" y="4645979"/>
            <a:ext cx="5048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</a:t>
            </a:r>
            <a:r>
              <a:rPr lang="en-US" sz="2400" baseline="-25000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44D6679-9831-0205-A33C-207FE29D44B7}"/>
              </a:ext>
            </a:extLst>
          </p:cNvPr>
          <p:cNvSpPr txBox="1"/>
          <p:nvPr/>
        </p:nvSpPr>
        <p:spPr>
          <a:xfrm>
            <a:off x="4780208" y="3854610"/>
            <a:ext cx="10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IAT</a:t>
            </a:r>
            <a:r>
              <a:rPr lang="en-US" sz="2400" baseline="-25000" dirty="0"/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BB5257F-B407-A8A6-1AB4-F9F88763C9BD}"/>
              </a:ext>
            </a:extLst>
          </p:cNvPr>
          <p:cNvSpPr txBox="1"/>
          <p:nvPr/>
        </p:nvSpPr>
        <p:spPr>
          <a:xfrm>
            <a:off x="5856428" y="3854610"/>
            <a:ext cx="10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IAT</a:t>
            </a:r>
            <a:r>
              <a:rPr lang="en-US" sz="2400" baseline="-25000" dirty="0"/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2E11C3-6E57-9F08-0C37-E44DFEE0BC6F}"/>
              </a:ext>
            </a:extLst>
          </p:cNvPr>
          <p:cNvSpPr txBox="1"/>
          <p:nvPr/>
        </p:nvSpPr>
        <p:spPr>
          <a:xfrm>
            <a:off x="7064459" y="3981477"/>
            <a:ext cx="10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…</a:t>
            </a:r>
            <a:endParaRPr lang="en-US" sz="2400" baseline="-25000" dirty="0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150A73B-0DF5-1568-A5E5-EAD0DF5FAAFC}"/>
              </a:ext>
            </a:extLst>
          </p:cNvPr>
          <p:cNvCxnSpPr>
            <a:cxnSpLocks/>
          </p:cNvCxnSpPr>
          <p:nvPr/>
        </p:nvCxnSpPr>
        <p:spPr>
          <a:xfrm>
            <a:off x="7489393" y="4264979"/>
            <a:ext cx="351372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3823903A-769E-D035-CC6E-9A88613EFD98}"/>
              </a:ext>
            </a:extLst>
          </p:cNvPr>
          <p:cNvSpPr txBox="1"/>
          <p:nvPr/>
        </p:nvSpPr>
        <p:spPr>
          <a:xfrm>
            <a:off x="7064459" y="4615492"/>
            <a:ext cx="10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…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3875560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A209-383F-4C01-82CC-D2F99971F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in P4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17C6886-4E51-4FCE-9CB6-B02F2B2FB8F0}"/>
              </a:ext>
            </a:extLst>
          </p:cNvPr>
          <p:cNvCxnSpPr>
            <a:cxnSpLocks/>
          </p:cNvCxnSpPr>
          <p:nvPr/>
        </p:nvCxnSpPr>
        <p:spPr>
          <a:xfrm>
            <a:off x="597549" y="876301"/>
            <a:ext cx="3070211" cy="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F987D-8125-4449-B24B-5D69203C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189"/>
            <a:fld id="{38C60F48-EAB5-A54D-B834-7AA360F30939}" type="slidenum">
              <a:rPr lang="en-US" kern="1200">
                <a:latin typeface="Calibri" panose="020F0502020204030204"/>
                <a:ea typeface="+mn-ea"/>
                <a:cs typeface="+mn-cs"/>
              </a:rPr>
              <a:pPr defTabSz="457189"/>
              <a:t>4</a:t>
            </a:fld>
            <a:endParaRPr lang="en-US" kern="1200" dirty="0"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1DE6078-B42F-4994-A00D-7130C5E20563}"/>
              </a:ext>
            </a:extLst>
          </p:cNvPr>
          <p:cNvSpPr txBox="1">
            <a:spLocks/>
          </p:cNvSpPr>
          <p:nvPr/>
        </p:nvSpPr>
        <p:spPr>
          <a:xfrm>
            <a:off x="597549" y="1181102"/>
            <a:ext cx="10984851" cy="4800599"/>
          </a:xfrm>
          <a:prstGeom prst="rect">
            <a:avLst/>
          </a:prstGeom>
        </p:spPr>
        <p:txBody>
          <a:bodyPr vert="horz" lIns="0" tIns="60960" rIns="0" bIns="60960" rtlCol="0">
            <a:normAutofit/>
          </a:bodyPr>
          <a:lstStyle>
            <a:lvl1pPr marL="68580" indent="-68580" algn="just" defTabSz="685800" rtl="0" eaLnBrk="1" latinLnBrk="0" hangingPunct="1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65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8803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2519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9951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75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2093" indent="-292093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The Interarrival time (IAT) is the time between two consecutive packets belonging to the </a:t>
            </a:r>
            <a:r>
              <a:rPr lang="en-US" sz="2200" b="1" dirty="0"/>
              <a:t>same flow</a:t>
            </a:r>
          </a:p>
          <a:p>
            <a:pPr marL="292093" indent="-292093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A flow can be identified by its 5-tuple fields:</a:t>
            </a:r>
          </a:p>
          <a:p>
            <a:pPr marL="584693" lvl="1" indent="-292093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Source IP address</a:t>
            </a:r>
          </a:p>
          <a:p>
            <a:pPr marL="584693" lvl="1" indent="-292093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Destination IP address</a:t>
            </a:r>
          </a:p>
          <a:p>
            <a:pPr marL="584693" lvl="1" indent="-292093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Source port</a:t>
            </a:r>
          </a:p>
          <a:p>
            <a:pPr marL="584693" lvl="1" indent="-292093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Destination port</a:t>
            </a:r>
          </a:p>
          <a:p>
            <a:pPr marL="584693" lvl="1" indent="-292093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Protocol</a:t>
            </a:r>
          </a:p>
        </p:txBody>
      </p:sp>
    </p:spTree>
    <p:extLst>
      <p:ext uri="{BB962C8B-B14F-4D97-AF65-F5344CB8AC3E}">
        <p14:creationId xmlns:p14="http://schemas.microsoft.com/office/powerpoint/2010/main" val="616038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A209-383F-4C01-82CC-D2F99971F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IAT Calculation in P4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17C6886-4E51-4FCE-9CB6-B02F2B2FB8F0}"/>
              </a:ext>
            </a:extLst>
          </p:cNvPr>
          <p:cNvCxnSpPr>
            <a:cxnSpLocks/>
          </p:cNvCxnSpPr>
          <p:nvPr/>
        </p:nvCxnSpPr>
        <p:spPr>
          <a:xfrm>
            <a:off x="597549" y="876301"/>
            <a:ext cx="4492611" cy="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F987D-8125-4449-B24B-5D69203C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189"/>
            <a:fld id="{38C60F48-EAB5-A54D-B834-7AA360F30939}" type="slidenum">
              <a:rPr lang="en-US" kern="1200">
                <a:latin typeface="Calibri" panose="020F0502020204030204"/>
                <a:ea typeface="+mn-ea"/>
                <a:cs typeface="+mn-cs"/>
              </a:rPr>
              <a:pPr defTabSz="457189"/>
              <a:t>5</a:t>
            </a:fld>
            <a:endParaRPr lang="en-US" kern="1200" dirty="0"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3224DDB-AF9B-C196-F669-960A70E7EFED}"/>
              </a:ext>
            </a:extLst>
          </p:cNvPr>
          <p:cNvCxnSpPr>
            <a:cxnSpLocks/>
          </p:cNvCxnSpPr>
          <p:nvPr/>
        </p:nvCxnSpPr>
        <p:spPr>
          <a:xfrm>
            <a:off x="1955800" y="3429000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EED5FA4-A325-B0CB-51C1-7529A5889090}"/>
              </a:ext>
            </a:extLst>
          </p:cNvPr>
          <p:cNvSpPr/>
          <p:nvPr/>
        </p:nvSpPr>
        <p:spPr>
          <a:xfrm>
            <a:off x="2387600" y="3058160"/>
            <a:ext cx="1076960" cy="7315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Hash </a:t>
            </a:r>
          </a:p>
          <a:p>
            <a:pPr algn="ctr"/>
            <a:r>
              <a:rPr lang="en-US" sz="1600" dirty="0"/>
              <a:t>(5-tuple)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D3579A-63A7-80F9-C965-4C409DC7E043}"/>
              </a:ext>
            </a:extLst>
          </p:cNvPr>
          <p:cNvSpPr txBox="1"/>
          <p:nvPr/>
        </p:nvSpPr>
        <p:spPr>
          <a:xfrm>
            <a:off x="1180887" y="3249514"/>
            <a:ext cx="1391920" cy="318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67" dirty="0"/>
              <a:t>Packet</a:t>
            </a:r>
          </a:p>
        </p:txBody>
      </p:sp>
    </p:spTree>
    <p:extLst>
      <p:ext uri="{BB962C8B-B14F-4D97-AF65-F5344CB8AC3E}">
        <p14:creationId xmlns:p14="http://schemas.microsoft.com/office/powerpoint/2010/main" val="3282465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F987D-8125-4449-B24B-5D69203C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189"/>
            <a:fld id="{38C60F48-EAB5-A54D-B834-7AA360F30939}" type="slidenum">
              <a:rPr lang="en-US" kern="1200">
                <a:latin typeface="Calibri" panose="020F0502020204030204"/>
                <a:ea typeface="+mn-ea"/>
                <a:cs typeface="+mn-cs"/>
              </a:rPr>
              <a:pPr defTabSz="457189"/>
              <a:t>6</a:t>
            </a:fld>
            <a:endParaRPr lang="en-US" kern="1200" dirty="0"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3224DDB-AF9B-C196-F669-960A70E7EFED}"/>
              </a:ext>
            </a:extLst>
          </p:cNvPr>
          <p:cNvCxnSpPr>
            <a:cxnSpLocks/>
          </p:cNvCxnSpPr>
          <p:nvPr/>
        </p:nvCxnSpPr>
        <p:spPr>
          <a:xfrm>
            <a:off x="1955800" y="3429000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EED5FA4-A325-B0CB-51C1-7529A5889090}"/>
              </a:ext>
            </a:extLst>
          </p:cNvPr>
          <p:cNvSpPr/>
          <p:nvPr/>
        </p:nvSpPr>
        <p:spPr>
          <a:xfrm>
            <a:off x="2387600" y="3058160"/>
            <a:ext cx="1076960" cy="7315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Hash </a:t>
            </a:r>
          </a:p>
          <a:p>
            <a:pPr algn="ctr"/>
            <a:r>
              <a:rPr lang="en-US" sz="1600" dirty="0"/>
              <a:t>(5-tuple)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D3579A-63A7-80F9-C965-4C409DC7E043}"/>
              </a:ext>
            </a:extLst>
          </p:cNvPr>
          <p:cNvSpPr txBox="1"/>
          <p:nvPr/>
        </p:nvSpPr>
        <p:spPr>
          <a:xfrm>
            <a:off x="1180887" y="3249514"/>
            <a:ext cx="1391920" cy="318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67" dirty="0"/>
              <a:t>Packet</a:t>
            </a:r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A2C1F0C0-5580-43C6-8382-D9127BB1A4C7}"/>
              </a:ext>
            </a:extLst>
          </p:cNvPr>
          <p:cNvGraphicFramePr>
            <a:graphicFrameLocks noGrp="1"/>
          </p:cNvGraphicFramePr>
          <p:nvPr/>
        </p:nvGraphicFramePr>
        <p:xfrm>
          <a:off x="4588933" y="2352885"/>
          <a:ext cx="1981200" cy="235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2329">
                  <a:extLst>
                    <a:ext uri="{9D8B030D-6E8A-4147-A177-3AD203B41FA5}">
                      <a16:colId xmlns:a16="http://schemas.microsoft.com/office/drawing/2014/main" val="1496496270"/>
                    </a:ext>
                  </a:extLst>
                </a:gridCol>
                <a:gridCol w="1048871">
                  <a:extLst>
                    <a:ext uri="{9D8B030D-6E8A-4147-A177-3AD203B41FA5}">
                      <a16:colId xmlns:a16="http://schemas.microsoft.com/office/drawing/2014/main" val="1180541567"/>
                    </a:ext>
                  </a:extLst>
                </a:gridCol>
              </a:tblGrid>
              <a:tr h="528320">
                <a:tc>
                  <a:txBody>
                    <a:bodyPr/>
                    <a:lstStyle/>
                    <a:p>
                      <a:r>
                        <a:rPr lang="en-US" sz="1300" dirty="0"/>
                        <a:t>Flow ID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Last pkt timestamp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94117553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419506393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52801578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0x1234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t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40461057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510348679"/>
                  </a:ext>
                </a:extLst>
              </a:tr>
            </a:tbl>
          </a:graphicData>
        </a:graphic>
      </p:graphicFrame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D8ECB2AD-B29B-FEBB-57B0-25F58E278FC7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3464560" y="3423921"/>
            <a:ext cx="1124373" cy="424180"/>
          </a:xfrm>
          <a:prstGeom prst="bentConnector3">
            <a:avLst>
              <a:gd name="adj1" fmla="val 22515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9EF22CD-6391-773F-E56C-A32C8B60C0AD}"/>
              </a:ext>
            </a:extLst>
          </p:cNvPr>
          <p:cNvSpPr txBox="1"/>
          <p:nvPr/>
        </p:nvSpPr>
        <p:spPr>
          <a:xfrm>
            <a:off x="3817833" y="3537104"/>
            <a:ext cx="1076960" cy="318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67" dirty="0"/>
              <a:t>Index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A2CA16D-6278-B115-F6A3-4FCF88F2F443}"/>
              </a:ext>
            </a:extLst>
          </p:cNvPr>
          <p:cNvSpPr txBox="1">
            <a:spLocks/>
          </p:cNvSpPr>
          <p:nvPr/>
        </p:nvSpPr>
        <p:spPr>
          <a:xfrm>
            <a:off x="597549" y="2"/>
            <a:ext cx="10984851" cy="888999"/>
          </a:xfrm>
          <a:prstGeom prst="rect">
            <a:avLst/>
          </a:prstGeom>
        </p:spPr>
        <p:txBody>
          <a:bodyPr vert="horz" lIns="121920" tIns="60960" rIns="121920" bIns="60960" rtlCol="0" anchor="b">
            <a:norm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850" kern="1200" spc="-38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buClrTx/>
              <a:buFontTx/>
            </a:pPr>
            <a:r>
              <a:rPr lang="en-US" sz="3800"/>
              <a:t>IAT Calculation in P4</a:t>
            </a:r>
            <a:endParaRPr lang="en-US" sz="38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1C549D-25CA-EFD2-D8BC-83B75078284C}"/>
              </a:ext>
            </a:extLst>
          </p:cNvPr>
          <p:cNvCxnSpPr>
            <a:cxnSpLocks/>
          </p:cNvCxnSpPr>
          <p:nvPr/>
        </p:nvCxnSpPr>
        <p:spPr>
          <a:xfrm>
            <a:off x="597549" y="876301"/>
            <a:ext cx="4492611" cy="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1032645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F987D-8125-4449-B24B-5D69203C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189"/>
            <a:fld id="{38C60F48-EAB5-A54D-B834-7AA360F30939}" type="slidenum">
              <a:rPr lang="en-US" kern="1200">
                <a:latin typeface="Calibri" panose="020F0502020204030204"/>
                <a:ea typeface="+mn-ea"/>
                <a:cs typeface="+mn-cs"/>
              </a:rPr>
              <a:pPr defTabSz="457189"/>
              <a:t>7</a:t>
            </a:fld>
            <a:endParaRPr lang="en-US" kern="1200" dirty="0"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3224DDB-AF9B-C196-F669-960A70E7EFED}"/>
              </a:ext>
            </a:extLst>
          </p:cNvPr>
          <p:cNvCxnSpPr>
            <a:cxnSpLocks/>
          </p:cNvCxnSpPr>
          <p:nvPr/>
        </p:nvCxnSpPr>
        <p:spPr>
          <a:xfrm>
            <a:off x="1955800" y="3429000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EED5FA4-A325-B0CB-51C1-7529A5889090}"/>
              </a:ext>
            </a:extLst>
          </p:cNvPr>
          <p:cNvSpPr/>
          <p:nvPr/>
        </p:nvSpPr>
        <p:spPr>
          <a:xfrm>
            <a:off x="2387600" y="3058160"/>
            <a:ext cx="1076960" cy="7315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Hash </a:t>
            </a:r>
          </a:p>
          <a:p>
            <a:pPr algn="ctr"/>
            <a:r>
              <a:rPr lang="en-US" sz="1600" dirty="0"/>
              <a:t>(5-tuple)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D3579A-63A7-80F9-C965-4C409DC7E043}"/>
              </a:ext>
            </a:extLst>
          </p:cNvPr>
          <p:cNvSpPr txBox="1"/>
          <p:nvPr/>
        </p:nvSpPr>
        <p:spPr>
          <a:xfrm>
            <a:off x="1180887" y="3249514"/>
            <a:ext cx="1391920" cy="318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67" dirty="0"/>
              <a:t>Packet</a:t>
            </a:r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A2C1F0C0-5580-43C6-8382-D9127BB1A4C7}"/>
              </a:ext>
            </a:extLst>
          </p:cNvPr>
          <p:cNvGraphicFramePr>
            <a:graphicFrameLocks noGrp="1"/>
          </p:cNvGraphicFramePr>
          <p:nvPr/>
        </p:nvGraphicFramePr>
        <p:xfrm>
          <a:off x="4588933" y="2352885"/>
          <a:ext cx="1981200" cy="235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2329">
                  <a:extLst>
                    <a:ext uri="{9D8B030D-6E8A-4147-A177-3AD203B41FA5}">
                      <a16:colId xmlns:a16="http://schemas.microsoft.com/office/drawing/2014/main" val="1496496270"/>
                    </a:ext>
                  </a:extLst>
                </a:gridCol>
                <a:gridCol w="1048871">
                  <a:extLst>
                    <a:ext uri="{9D8B030D-6E8A-4147-A177-3AD203B41FA5}">
                      <a16:colId xmlns:a16="http://schemas.microsoft.com/office/drawing/2014/main" val="1180541567"/>
                    </a:ext>
                  </a:extLst>
                </a:gridCol>
              </a:tblGrid>
              <a:tr h="528320">
                <a:tc>
                  <a:txBody>
                    <a:bodyPr/>
                    <a:lstStyle/>
                    <a:p>
                      <a:r>
                        <a:rPr lang="en-US" sz="1300" dirty="0"/>
                        <a:t>Flow ID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Last pkt timestamp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94117553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419506393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52801578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0x1234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t</a:t>
                      </a:r>
                      <a:r>
                        <a:rPr lang="en-US" sz="1600" baseline="-25000" dirty="0"/>
                        <a:t>1      </a:t>
                      </a:r>
                      <a:r>
                        <a:rPr lang="en-US" sz="1600" dirty="0"/>
                        <a:t>t</a:t>
                      </a:r>
                      <a:r>
                        <a:rPr lang="en-US" sz="1600" baseline="-25000" dirty="0"/>
                        <a:t>2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40461057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510348679"/>
                  </a:ext>
                </a:extLst>
              </a:tr>
            </a:tbl>
          </a:graphicData>
        </a:graphic>
      </p:graphicFrame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D8ECB2AD-B29B-FEBB-57B0-25F58E278FC7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3464560" y="3423921"/>
            <a:ext cx="1124373" cy="424180"/>
          </a:xfrm>
          <a:prstGeom prst="bentConnector3">
            <a:avLst>
              <a:gd name="adj1" fmla="val 22515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9EF22CD-6391-773F-E56C-A32C8B60C0AD}"/>
              </a:ext>
            </a:extLst>
          </p:cNvPr>
          <p:cNvSpPr txBox="1"/>
          <p:nvPr/>
        </p:nvSpPr>
        <p:spPr>
          <a:xfrm>
            <a:off x="3817833" y="3537104"/>
            <a:ext cx="1076960" cy="318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67" dirty="0"/>
              <a:t>Index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0EB9F0-9FA2-AEB0-E2B9-84522B154778}"/>
              </a:ext>
            </a:extLst>
          </p:cNvPr>
          <p:cNvSpPr txBox="1"/>
          <p:nvPr/>
        </p:nvSpPr>
        <p:spPr>
          <a:xfrm>
            <a:off x="7076141" y="3696687"/>
            <a:ext cx="144278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914377">
              <a:defRPr/>
            </a:pPr>
            <a:r>
              <a:rPr lang="en-US" sz="2400" dirty="0"/>
              <a:t>IAT = </a:t>
            </a:r>
            <a:r>
              <a:rPr lang="en-US" sz="1867" dirty="0"/>
              <a:t>t</a:t>
            </a:r>
            <a:r>
              <a:rPr lang="en-US" sz="1867" baseline="-25000" dirty="0"/>
              <a:t>2</a:t>
            </a:r>
            <a:r>
              <a:rPr lang="en-US" sz="2400" dirty="0"/>
              <a:t> - </a:t>
            </a:r>
            <a:r>
              <a:rPr lang="en-US" sz="1867" dirty="0"/>
              <a:t>t</a:t>
            </a:r>
            <a:r>
              <a:rPr lang="en-US" sz="1867" baseline="-25000" dirty="0"/>
              <a:t>1</a:t>
            </a:r>
          </a:p>
        </p:txBody>
      </p:sp>
      <p:sp>
        <p:nvSpPr>
          <p:cNvPr id="12" name="Multiplication Sign 11">
            <a:extLst>
              <a:ext uri="{FF2B5EF4-FFF2-40B4-BE49-F238E27FC236}">
                <a16:creationId xmlns:a16="http://schemas.microsoft.com/office/drawing/2014/main" id="{FAD98829-C149-CFED-2248-6911E5292DA9}"/>
              </a:ext>
            </a:extLst>
          </p:cNvPr>
          <p:cNvSpPr/>
          <p:nvPr/>
        </p:nvSpPr>
        <p:spPr>
          <a:xfrm>
            <a:off x="5621206" y="3789681"/>
            <a:ext cx="145889" cy="170329"/>
          </a:xfrm>
          <a:prstGeom prst="mathMultiply">
            <a:avLst>
              <a:gd name="adj1" fmla="val 8287"/>
            </a:avLst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3BE4D55-F67F-A4AE-218C-713E8688DCC4}"/>
              </a:ext>
            </a:extLst>
          </p:cNvPr>
          <p:cNvCxnSpPr>
            <a:cxnSpLocks/>
          </p:cNvCxnSpPr>
          <p:nvPr/>
        </p:nvCxnSpPr>
        <p:spPr>
          <a:xfrm>
            <a:off x="6614960" y="3901871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" name="Title 1">
            <a:extLst>
              <a:ext uri="{FF2B5EF4-FFF2-40B4-BE49-F238E27FC236}">
                <a16:creationId xmlns:a16="http://schemas.microsoft.com/office/drawing/2014/main" id="{DC746B1D-949B-7B23-9F67-4DF77245B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549" y="2"/>
            <a:ext cx="10984851" cy="888999"/>
          </a:xfrm>
        </p:spPr>
        <p:txBody>
          <a:bodyPr/>
          <a:lstStyle/>
          <a:p>
            <a:r>
              <a:rPr lang="en-US" dirty="0"/>
              <a:t>IAT Calculation in P4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D6DDB2D-A581-C4C6-E447-3A7B52443920}"/>
              </a:ext>
            </a:extLst>
          </p:cNvPr>
          <p:cNvCxnSpPr>
            <a:cxnSpLocks/>
          </p:cNvCxnSpPr>
          <p:nvPr/>
        </p:nvCxnSpPr>
        <p:spPr>
          <a:xfrm>
            <a:off x="597549" y="876301"/>
            <a:ext cx="4492611" cy="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3662870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89124FC-1B9A-16D4-ED44-FADED20200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9562" y="2924175"/>
            <a:ext cx="5591043" cy="38290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E7A209-383F-4C01-82CC-D2F99971F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Topology and Objectives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F987D-8125-4449-B24B-5D69203C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0F48-EAB5-A54D-B834-7AA360F30939}" type="slidenum">
              <a:rPr lang="en-US" smtClean="0"/>
              <a:t>8</a:t>
            </a:fld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C7E5824-4385-43D5-9B7F-5824A8184C3A}"/>
              </a:ext>
            </a:extLst>
          </p:cNvPr>
          <p:cNvCxnSpPr>
            <a:cxnSpLocks/>
          </p:cNvCxnSpPr>
          <p:nvPr/>
        </p:nvCxnSpPr>
        <p:spPr>
          <a:xfrm>
            <a:off x="597551" y="876301"/>
            <a:ext cx="6208363" cy="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8DA48107-DA6B-4C12-8C87-9BCB17136510}"/>
              </a:ext>
            </a:extLst>
          </p:cNvPr>
          <p:cNvSpPr txBox="1">
            <a:spLocks/>
          </p:cNvSpPr>
          <p:nvPr/>
        </p:nvSpPr>
        <p:spPr>
          <a:xfrm>
            <a:off x="597552" y="1028702"/>
            <a:ext cx="11418957" cy="480059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just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84048" indent="-18288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66928" indent="-18288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32688" indent="-18288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Calibri" pitchFamily="34" charset="0"/>
              <a:buChar char="◦"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4621" indent="-17462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altLang="en-US" dirty="0"/>
              <a:t>Four network namespaces, h1, h2, h3 and h4 are linked to the </a:t>
            </a:r>
            <a:r>
              <a:rPr lang="en-US" altLang="en-US" dirty="0" err="1"/>
              <a:t>the</a:t>
            </a:r>
            <a:r>
              <a:rPr lang="en-US" altLang="en-US" dirty="0"/>
              <a:t> P4-DPDK pipeline</a:t>
            </a:r>
          </a:p>
          <a:p>
            <a:pPr marL="174621" indent="-17462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ym typeface="Arial"/>
              </a:rPr>
              <a:t>The hosts h1 and h3 send packets with a custom header (interarrival)</a:t>
            </a:r>
          </a:p>
          <a:p>
            <a:pPr marL="174621" indent="-17462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ym typeface="Arial"/>
              </a:rPr>
              <a:t>A flow is identified by the source and destination IP of the packet</a:t>
            </a:r>
          </a:p>
          <a:p>
            <a:pPr marL="174621" indent="-17462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ym typeface="Arial"/>
              </a:rPr>
              <a:t>The P4-DPDK pipeline computes the IAT and inserts its value into the custom header</a:t>
            </a:r>
          </a:p>
          <a:p>
            <a:pPr marL="174621" indent="-17462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ym typeface="Arial"/>
              </a:rPr>
              <a:t>Hosts h2 and h4 </a:t>
            </a:r>
            <a:r>
              <a:rPr lang="en-US" dirty="0"/>
              <a:t>receive packets from hosts h1 and h3, respectively</a:t>
            </a:r>
          </a:p>
          <a:p>
            <a:pPr marL="174621" indent="-17462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altLang="en-US" dirty="0"/>
              <a:t>The IATs are shown on hosts h2 and h4</a:t>
            </a:r>
          </a:p>
          <a:p>
            <a:pPr marL="174621" indent="-174621">
              <a:buFont typeface="Arial" panose="020B0604020202020204" pitchFamily="34" charset="0"/>
              <a:buChar char="•"/>
            </a:pPr>
            <a:endParaRPr lang="en-US" alt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74621" indent="-17462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altLang="en-US" dirty="0"/>
              <a:t>Header:</a:t>
            </a:r>
          </a:p>
        </p:txBody>
      </p:sp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D1E0AC16-2A35-E01F-02AB-7E6B9AC6B2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865222"/>
              </p:ext>
            </p:extLst>
          </p:nvPr>
        </p:nvGraphicFramePr>
        <p:xfrm>
          <a:off x="2015815" y="4148267"/>
          <a:ext cx="2275840" cy="10972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275840">
                  <a:extLst>
                    <a:ext uri="{9D8B030D-6E8A-4147-A177-3AD203B41FA5}">
                      <a16:colId xmlns:a16="http://schemas.microsoft.com/office/drawing/2014/main" val="543884697"/>
                    </a:ext>
                  </a:extLst>
                </a:gridCol>
              </a:tblGrid>
              <a:tr h="357058"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Arial"/>
                        </a:rPr>
                        <a:t>interarrival</a:t>
                      </a:r>
                      <a:endParaRPr lang="en-US" sz="1600" b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47584682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Arial"/>
                        </a:rPr>
                        <a:t>IPv4</a:t>
                      </a:r>
                      <a:endParaRPr lang="en-US" sz="1600" b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59232951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Arial"/>
                        </a:rPr>
                        <a:t>Ethernet</a:t>
                      </a:r>
                      <a:endParaRPr lang="en-US" sz="1600" b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624054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515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EF6AD-2B37-4BD1-4625-6D33A3606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15CEF-377D-BF0A-0FBE-3E1A71EEF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the Platform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C2EDB-EE45-5A96-33B7-31FA8CC36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0F48-EAB5-A54D-B834-7AA360F30939}" type="slidenum">
              <a:rPr lang="en-US" smtClean="0"/>
              <a:t>9</a:t>
            </a:fld>
            <a:endParaRPr lang="en-US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000BBDA1-41FF-E895-70C6-6173E9F13DFE}"/>
              </a:ext>
            </a:extLst>
          </p:cNvPr>
          <p:cNvSpPr txBox="1">
            <a:spLocks/>
          </p:cNvSpPr>
          <p:nvPr/>
        </p:nvSpPr>
        <p:spPr>
          <a:xfrm>
            <a:off x="597551" y="1028702"/>
            <a:ext cx="9627997" cy="480059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just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84048" indent="-18288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66928" indent="-18288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32688" indent="-182880" algn="just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Calibri" pitchFamily="34" charset="0"/>
              <a:buChar char="◦"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3200" b="1" i="0" dirty="0">
              <a:solidFill>
                <a:srgbClr val="000000"/>
              </a:solidFill>
              <a:effectLst/>
              <a:highlight>
                <a:srgbClr val="FFFFFF"/>
              </a:highlight>
            </a:endParaRPr>
          </a:p>
          <a:p>
            <a:pPr algn="l" rtl="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URL: </a:t>
            </a:r>
            <a:r>
              <a:rPr lang="en-US" sz="3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hlinkClick r:id="rId3"/>
              </a:rPr>
              <a:t>https://netlab.cec.sc.edu/</a:t>
            </a:r>
            <a:endParaRPr lang="en-US" sz="3200" b="0" i="0" dirty="0">
              <a:solidFill>
                <a:srgbClr val="000000"/>
              </a:solidFill>
              <a:effectLst/>
              <a:highlight>
                <a:srgbClr val="FFFFFF"/>
              </a:highlight>
            </a:endParaRPr>
          </a:p>
          <a:p>
            <a:pPr algn="l" rtl="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Username:</a:t>
            </a:r>
            <a:r>
              <a:rPr lang="en-US" sz="3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 &lt;Email address used for registration&gt;</a:t>
            </a:r>
          </a:p>
          <a:p>
            <a:pPr algn="l" rtl="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Temporary Password</a:t>
            </a:r>
            <a:r>
              <a:rPr lang="en-US" sz="3200" b="1" i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:</a:t>
            </a:r>
            <a:r>
              <a:rPr lang="en-US" sz="3200" b="0" i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 nsf-2025</a:t>
            </a:r>
            <a:endParaRPr lang="en-US" sz="3200" b="0" i="0" dirty="0">
              <a:solidFill>
                <a:srgbClr val="000000"/>
              </a:solidFill>
              <a:effectLst/>
              <a:highlight>
                <a:srgbClr val="FFFFFF"/>
              </a:highlight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alt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769E8B-DE3F-6EFC-4DDE-022EFD585E11}"/>
              </a:ext>
            </a:extLst>
          </p:cNvPr>
          <p:cNvSpPr/>
          <p:nvPr/>
        </p:nvSpPr>
        <p:spPr>
          <a:xfrm>
            <a:off x="7705817" y="4113669"/>
            <a:ext cx="594804" cy="2097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1C2CC9E-8F39-6DA6-E569-59014B2C4C35}"/>
              </a:ext>
            </a:extLst>
          </p:cNvPr>
          <p:cNvCxnSpPr>
            <a:cxnSpLocks/>
          </p:cNvCxnSpPr>
          <p:nvPr/>
        </p:nvCxnSpPr>
        <p:spPr>
          <a:xfrm>
            <a:off x="597550" y="876301"/>
            <a:ext cx="4939650" cy="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401945983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343</Words>
  <Application>Microsoft Office PowerPoint</Application>
  <PresentationFormat>Widescreen</PresentationFormat>
  <Paragraphs>90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1_Retrospect</vt:lpstr>
      <vt:lpstr>PowerPoint Presentation</vt:lpstr>
      <vt:lpstr>PowerPoint Presentation</vt:lpstr>
      <vt:lpstr>Interarrival Times</vt:lpstr>
      <vt:lpstr>Hashing in P4</vt:lpstr>
      <vt:lpstr>IAT Calculation in P4</vt:lpstr>
      <vt:lpstr>PowerPoint Presentation</vt:lpstr>
      <vt:lpstr>IAT Calculation in P4</vt:lpstr>
      <vt:lpstr>Lab Topology and Objectives</vt:lpstr>
      <vt:lpstr>Accessing the Platform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Choueiri, Samia</cp:lastModifiedBy>
  <cp:revision>1</cp:revision>
  <dcterms:created xsi:type="dcterms:W3CDTF">2020-04-03T21:33:21Z</dcterms:created>
  <dcterms:modified xsi:type="dcterms:W3CDTF">2025-04-14T20:36:26Z</dcterms:modified>
</cp:coreProperties>
</file>