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2918400" cy="21945600"/>
  <p:notesSz cx="9239250" cy="11982450"/>
  <p:embeddedFontLst>
    <p:embeddedFont>
      <p:font typeface="Quattrocento" panose="02020502030000000404" pitchFamily="18" charset="0"/>
      <p:regular r:id="rId8"/>
      <p:bold r:id="rId9"/>
    </p:embeddedFont>
    <p:embeddedFont>
      <p:font typeface="Quattrocento Sans" panose="020B05020500000200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326532" algn="l" rtl="0" eaLnBrk="0" fontAlgn="base" hangingPunct="0">
      <a:spcBef>
        <a:spcPct val="0"/>
      </a:spcBef>
      <a:spcAft>
        <a:spcPct val="0"/>
      </a:spcAft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653064" algn="l" rtl="0" eaLnBrk="0" fontAlgn="base" hangingPunct="0">
      <a:spcBef>
        <a:spcPct val="0"/>
      </a:spcBef>
      <a:spcAft>
        <a:spcPct val="0"/>
      </a:spcAft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979597" algn="l" rtl="0" eaLnBrk="0" fontAlgn="base" hangingPunct="0">
      <a:spcBef>
        <a:spcPct val="0"/>
      </a:spcBef>
      <a:spcAft>
        <a:spcPct val="0"/>
      </a:spcAft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306129" algn="l" rtl="0" eaLnBrk="0" fontAlgn="base" hangingPunct="0">
      <a:spcBef>
        <a:spcPct val="0"/>
      </a:spcBef>
      <a:spcAft>
        <a:spcPct val="0"/>
      </a:spcAft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1632661" algn="l" defTabSz="653064" rtl="0" eaLnBrk="1" latinLnBrk="0" hangingPunct="1"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1959193" algn="l" defTabSz="653064" rtl="0" eaLnBrk="1" latinLnBrk="0" hangingPunct="1"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2285726" algn="l" defTabSz="653064" rtl="0" eaLnBrk="1" latinLnBrk="0" hangingPunct="1"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2612258" algn="l" defTabSz="653064" rtl="0" eaLnBrk="1" latinLnBrk="0" hangingPunct="1"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92" userDrawn="1">
          <p15:clr>
            <a:srgbClr val="A4A3A4"/>
          </p15:clr>
        </p15:guide>
        <p15:guide id="2" pos="10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74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4F93"/>
    <a:srgbClr val="8E0000"/>
    <a:srgbClr val="A80000"/>
    <a:srgbClr val="3684A0"/>
    <a:srgbClr val="5B4D7F"/>
    <a:srgbClr val="604884"/>
    <a:srgbClr val="7C5393"/>
    <a:srgbClr val="506796"/>
    <a:srgbClr val="378B9F"/>
    <a:srgbClr val="3A7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F62592-DA7B-409D-A03A-F11547036103}" v="19" dt="2023-09-25T16:21:13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1" autoAdjust="0"/>
  </p:normalViewPr>
  <p:slideViewPr>
    <p:cSldViewPr snapToGrid="0">
      <p:cViewPr>
        <p:scale>
          <a:sx n="100" d="100"/>
          <a:sy n="100" d="100"/>
        </p:scale>
        <p:origin x="-14316" y="-3180"/>
      </p:cViewPr>
      <p:guideLst>
        <p:guide orient="horz" pos="7392"/>
        <p:guide pos="100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774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foury, Elie" userId="84109d90-edd2-4b66-aa0c-6442e64be8d1" providerId="ADAL" clId="{5CF62592-DA7B-409D-A03A-F11547036103}"/>
    <pc:docChg chg="undo custSel modSld modMainMaster modNotesMaster">
      <pc:chgData name="Kfoury, Elie" userId="84109d90-edd2-4b66-aa0c-6442e64be8d1" providerId="ADAL" clId="{5CF62592-DA7B-409D-A03A-F11547036103}" dt="2023-09-25T16:24:03.921" v="169" actId="14100"/>
      <pc:docMkLst>
        <pc:docMk/>
      </pc:docMkLst>
      <pc:sldChg chg="modSp mod modNotes">
        <pc:chgData name="Kfoury, Elie" userId="84109d90-edd2-4b66-aa0c-6442e64be8d1" providerId="ADAL" clId="{5CF62592-DA7B-409D-A03A-F11547036103}" dt="2023-09-25T16:24:03.921" v="169" actId="14100"/>
        <pc:sldMkLst>
          <pc:docMk/>
          <pc:sldMk cId="0" sldId="256"/>
        </pc:sldMkLst>
        <pc:spChg chg="mod">
          <ac:chgData name="Kfoury, Elie" userId="84109d90-edd2-4b66-aa0c-6442e64be8d1" providerId="ADAL" clId="{5CF62592-DA7B-409D-A03A-F11547036103}" dt="2023-09-25T16:17:54.654" v="30" actId="1076"/>
          <ac:spMkLst>
            <pc:docMk/>
            <pc:sldMk cId="0" sldId="256"/>
            <ac:spMk id="7" creationId="{5129B688-F129-71E3-46B7-40297EB90971}"/>
          </ac:spMkLst>
        </pc:spChg>
        <pc:spChg chg="mod">
          <ac:chgData name="Kfoury, Elie" userId="84109d90-edd2-4b66-aa0c-6442e64be8d1" providerId="ADAL" clId="{5CF62592-DA7B-409D-A03A-F11547036103}" dt="2023-09-25T16:20:12.326" v="153" actId="14100"/>
          <ac:spMkLst>
            <pc:docMk/>
            <pc:sldMk cId="0" sldId="256"/>
            <ac:spMk id="9" creationId="{CA520F1C-0C4B-0EA1-7855-14775475CA1A}"/>
          </ac:spMkLst>
        </pc:spChg>
        <pc:spChg chg="mod">
          <ac:chgData name="Kfoury, Elie" userId="84109d90-edd2-4b66-aa0c-6442e64be8d1" providerId="ADAL" clId="{5CF62592-DA7B-409D-A03A-F11547036103}" dt="2023-09-25T16:20:05.503" v="151" actId="14100"/>
          <ac:spMkLst>
            <pc:docMk/>
            <pc:sldMk cId="0" sldId="256"/>
            <ac:spMk id="10" creationId="{D6A53704-272D-AB28-ED06-707B34027038}"/>
          </ac:spMkLst>
        </pc:spChg>
        <pc:spChg chg="mod">
          <ac:chgData name="Kfoury, Elie" userId="84109d90-edd2-4b66-aa0c-6442e64be8d1" providerId="ADAL" clId="{5CF62592-DA7B-409D-A03A-F11547036103}" dt="2023-09-25T16:20:21.767" v="154" actId="14100"/>
          <ac:spMkLst>
            <pc:docMk/>
            <pc:sldMk cId="0" sldId="256"/>
            <ac:spMk id="11" creationId="{00868210-3070-67C3-E458-2C30A32BD58F}"/>
          </ac:spMkLst>
        </pc:spChg>
        <pc:spChg chg="mod">
          <ac:chgData name="Kfoury, Elie" userId="84109d90-edd2-4b66-aa0c-6442e64be8d1" providerId="ADAL" clId="{5CF62592-DA7B-409D-A03A-F11547036103}" dt="2023-09-25T16:23:56.535" v="168" actId="14100"/>
          <ac:spMkLst>
            <pc:docMk/>
            <pc:sldMk cId="0" sldId="256"/>
            <ac:spMk id="17" creationId="{355D7606-C077-6F2B-963C-241DAB9F8A32}"/>
          </ac:spMkLst>
        </pc:spChg>
        <pc:spChg chg="mod">
          <ac:chgData name="Kfoury, Elie" userId="84109d90-edd2-4b66-aa0c-6442e64be8d1" providerId="ADAL" clId="{5CF62592-DA7B-409D-A03A-F11547036103}" dt="2023-09-25T16:19:36.640" v="140" actId="14100"/>
          <ac:spMkLst>
            <pc:docMk/>
            <pc:sldMk cId="0" sldId="256"/>
            <ac:spMk id="19" creationId="{67ADB6AF-A570-9E2C-9A9E-2FBAD4C0BD93}"/>
          </ac:spMkLst>
        </pc:spChg>
        <pc:spChg chg="mod">
          <ac:chgData name="Kfoury, Elie" userId="84109d90-edd2-4b66-aa0c-6442e64be8d1" providerId="ADAL" clId="{5CF62592-DA7B-409D-A03A-F11547036103}" dt="2023-09-25T16:19:58.967" v="149" actId="14100"/>
          <ac:spMkLst>
            <pc:docMk/>
            <pc:sldMk cId="0" sldId="256"/>
            <ac:spMk id="21" creationId="{6C8C6522-0722-D00E-96D8-F9398D67F551}"/>
          </ac:spMkLst>
        </pc:spChg>
        <pc:spChg chg="mod">
          <ac:chgData name="Kfoury, Elie" userId="84109d90-edd2-4b66-aa0c-6442e64be8d1" providerId="ADAL" clId="{5CF62592-DA7B-409D-A03A-F11547036103}" dt="2023-09-25T16:24:03.921" v="169" actId="14100"/>
          <ac:spMkLst>
            <pc:docMk/>
            <pc:sldMk cId="0" sldId="256"/>
            <ac:spMk id="22" creationId="{51A59CE5-DA0C-0AA1-F8EB-1B5C2904ABFD}"/>
          </ac:spMkLst>
        </pc:spChg>
        <pc:spChg chg="mod">
          <ac:chgData name="Kfoury, Elie" userId="84109d90-edd2-4b66-aa0c-6442e64be8d1" providerId="ADAL" clId="{5CF62592-DA7B-409D-A03A-F11547036103}" dt="2023-09-25T16:20:32.197" v="156" actId="1036"/>
          <ac:spMkLst>
            <pc:docMk/>
            <pc:sldMk cId="0" sldId="256"/>
            <ac:spMk id="25" creationId="{E81A4E32-C8EF-9ECA-02B6-03E795C77B9D}"/>
          </ac:spMkLst>
        </pc:spChg>
        <pc:spChg chg="mod">
          <ac:chgData name="Kfoury, Elie" userId="84109d90-edd2-4b66-aa0c-6442e64be8d1" providerId="ADAL" clId="{5CF62592-DA7B-409D-A03A-F11547036103}" dt="2023-09-25T16:20:47.591" v="159" actId="14100"/>
          <ac:spMkLst>
            <pc:docMk/>
            <pc:sldMk cId="0" sldId="256"/>
            <ac:spMk id="26" creationId="{797C94EF-9ED4-C713-0D64-49E374F486F5}"/>
          </ac:spMkLst>
        </pc:spChg>
        <pc:spChg chg="mod">
          <ac:chgData name="Kfoury, Elie" userId="84109d90-edd2-4b66-aa0c-6442e64be8d1" providerId="ADAL" clId="{5CF62592-DA7B-409D-A03A-F11547036103}" dt="2023-09-25T16:18:03.510" v="32" actId="14100"/>
          <ac:spMkLst>
            <pc:docMk/>
            <pc:sldMk cId="0" sldId="256"/>
            <ac:spMk id="28" creationId="{00000000-0000-0000-0000-000000000000}"/>
          </ac:spMkLst>
        </pc:spChg>
        <pc:spChg chg="mod">
          <ac:chgData name="Kfoury, Elie" userId="84109d90-edd2-4b66-aa0c-6442e64be8d1" providerId="ADAL" clId="{5CF62592-DA7B-409D-A03A-F11547036103}" dt="2023-09-25T16:21:08.951" v="164" actId="20577"/>
          <ac:spMkLst>
            <pc:docMk/>
            <pc:sldMk cId="0" sldId="256"/>
            <ac:spMk id="70" creationId="{425621FB-070F-446E-BA36-4A66EBF8DEF2}"/>
          </ac:spMkLst>
        </pc:spChg>
        <pc:spChg chg="mod">
          <ac:chgData name="Kfoury, Elie" userId="84109d90-edd2-4b66-aa0c-6442e64be8d1" providerId="ADAL" clId="{5CF62592-DA7B-409D-A03A-F11547036103}" dt="2023-09-25T16:17:54.654" v="30" actId="1076"/>
          <ac:spMkLst>
            <pc:docMk/>
            <pc:sldMk cId="0" sldId="256"/>
            <ac:spMk id="71" creationId="{3A3E55C8-5130-4258-80B1-064CE3FDB621}"/>
          </ac:spMkLst>
        </pc:spChg>
        <pc:spChg chg="mod">
          <ac:chgData name="Kfoury, Elie" userId="84109d90-edd2-4b66-aa0c-6442e64be8d1" providerId="ADAL" clId="{5CF62592-DA7B-409D-A03A-F11547036103}" dt="2023-09-25T16:19:07.357" v="132" actId="1076"/>
          <ac:spMkLst>
            <pc:docMk/>
            <pc:sldMk cId="0" sldId="256"/>
            <ac:spMk id="73" creationId="{D5A32123-7974-4A0F-B8DF-6C82FB22F596}"/>
          </ac:spMkLst>
        </pc:spChg>
        <pc:spChg chg="mod">
          <ac:chgData name="Kfoury, Elie" userId="84109d90-edd2-4b66-aa0c-6442e64be8d1" providerId="ADAL" clId="{5CF62592-DA7B-409D-A03A-F11547036103}" dt="2023-09-25T16:19:11.607" v="133" actId="14100"/>
          <ac:spMkLst>
            <pc:docMk/>
            <pc:sldMk cId="0" sldId="256"/>
            <ac:spMk id="74" creationId="{4EDA12B6-07B5-44F9-8F8B-E1BE66469DB6}"/>
          </ac:spMkLst>
        </pc:spChg>
        <pc:spChg chg="mod">
          <ac:chgData name="Kfoury, Elie" userId="84109d90-edd2-4b66-aa0c-6442e64be8d1" providerId="ADAL" clId="{5CF62592-DA7B-409D-A03A-F11547036103}" dt="2023-09-25T16:18:06.343" v="33" actId="14100"/>
          <ac:spMkLst>
            <pc:docMk/>
            <pc:sldMk cId="0" sldId="256"/>
            <ac:spMk id="75" creationId="{C24D4BC5-5256-4C2E-B3FB-87EA69B63AF3}"/>
          </ac:spMkLst>
        </pc:spChg>
        <pc:spChg chg="mod ord">
          <ac:chgData name="Kfoury, Elie" userId="84109d90-edd2-4b66-aa0c-6442e64be8d1" providerId="ADAL" clId="{5CF62592-DA7B-409D-A03A-F11547036103}" dt="2023-09-25T16:19:21.804" v="135" actId="166"/>
          <ac:spMkLst>
            <pc:docMk/>
            <pc:sldMk cId="0" sldId="256"/>
            <ac:spMk id="84" creationId="{3D96BB99-3F6E-4E73-BA6B-A122D83B12A2}"/>
          </ac:spMkLst>
        </pc:spChg>
        <pc:spChg chg="mod">
          <ac:chgData name="Kfoury, Elie" userId="84109d90-edd2-4b66-aa0c-6442e64be8d1" providerId="ADAL" clId="{5CF62592-DA7B-409D-A03A-F11547036103}" dt="2023-09-25T16:20:21.767" v="154" actId="14100"/>
          <ac:spMkLst>
            <pc:docMk/>
            <pc:sldMk cId="0" sldId="256"/>
            <ac:spMk id="90" creationId="{8C463412-CC68-4A0F-AE72-68EF99EB2F46}"/>
          </ac:spMkLst>
        </pc:spChg>
        <pc:picChg chg="mod">
          <ac:chgData name="Kfoury, Elie" userId="84109d90-edd2-4b66-aa0c-6442e64be8d1" providerId="ADAL" clId="{5CF62592-DA7B-409D-A03A-F11547036103}" dt="2023-09-25T16:18:58.717" v="131" actId="1076"/>
          <ac:picMkLst>
            <pc:docMk/>
            <pc:sldMk cId="0" sldId="256"/>
            <ac:picMk id="4" creationId="{257600BC-461C-3457-101F-5D692C826539}"/>
          </ac:picMkLst>
        </pc:picChg>
        <pc:picChg chg="mod">
          <ac:chgData name="Kfoury, Elie" userId="84109d90-edd2-4b66-aa0c-6442e64be8d1" providerId="ADAL" clId="{5CF62592-DA7B-409D-A03A-F11547036103}" dt="2023-09-25T16:21:16.455" v="167" actId="14100"/>
          <ac:picMkLst>
            <pc:docMk/>
            <pc:sldMk cId="0" sldId="256"/>
            <ac:picMk id="5" creationId="{C671AF29-7E2A-9CB3-F533-780FD56E95A1}"/>
          </ac:picMkLst>
        </pc:picChg>
        <pc:picChg chg="mod">
          <ac:chgData name="Kfoury, Elie" userId="84109d90-edd2-4b66-aa0c-6442e64be8d1" providerId="ADAL" clId="{5CF62592-DA7B-409D-A03A-F11547036103}" dt="2023-09-25T16:17:54.654" v="30" actId="1076"/>
          <ac:picMkLst>
            <pc:docMk/>
            <pc:sldMk cId="0" sldId="256"/>
            <ac:picMk id="6" creationId="{EC89611B-63FE-0683-9A11-7CFE66D3405D}"/>
          </ac:picMkLst>
        </pc:picChg>
        <pc:picChg chg="mod">
          <ac:chgData name="Kfoury, Elie" userId="84109d90-edd2-4b66-aa0c-6442e64be8d1" providerId="ADAL" clId="{5CF62592-DA7B-409D-A03A-F11547036103}" dt="2023-09-25T16:19:24.230" v="137" actId="1036"/>
          <ac:picMkLst>
            <pc:docMk/>
            <pc:sldMk cId="0" sldId="256"/>
            <ac:picMk id="14" creationId="{9505EF9B-BD34-5B6B-A605-6277D0AC27F7}"/>
          </ac:picMkLst>
        </pc:picChg>
        <pc:picChg chg="mod">
          <ac:chgData name="Kfoury, Elie" userId="84109d90-edd2-4b66-aa0c-6442e64be8d1" providerId="ADAL" clId="{5CF62592-DA7B-409D-A03A-F11547036103}" dt="2023-09-25T16:19:26.344" v="139" actId="1036"/>
          <ac:picMkLst>
            <pc:docMk/>
            <pc:sldMk cId="0" sldId="256"/>
            <ac:picMk id="16" creationId="{05C4AA4E-079C-9E26-15FD-93D471885501}"/>
          </ac:picMkLst>
        </pc:picChg>
        <pc:picChg chg="mod">
          <ac:chgData name="Kfoury, Elie" userId="84109d90-edd2-4b66-aa0c-6442e64be8d1" providerId="ADAL" clId="{5CF62592-DA7B-409D-A03A-F11547036103}" dt="2023-09-25T16:19:41.862" v="143" actId="1076"/>
          <ac:picMkLst>
            <pc:docMk/>
            <pc:sldMk cId="0" sldId="256"/>
            <ac:picMk id="27" creationId="{42CB95B1-10F1-8753-3D0C-862DEC8DFCC2}"/>
          </ac:picMkLst>
        </pc:picChg>
        <pc:picChg chg="mod">
          <ac:chgData name="Kfoury, Elie" userId="84109d90-edd2-4b66-aa0c-6442e64be8d1" providerId="ADAL" clId="{5CF62592-DA7B-409D-A03A-F11547036103}" dt="2023-09-25T16:19:43.245" v="144" actId="1076"/>
          <ac:picMkLst>
            <pc:docMk/>
            <pc:sldMk cId="0" sldId="256"/>
            <ac:picMk id="29" creationId="{CDC14FEF-203F-00F6-E284-170B4481DA10}"/>
          </ac:picMkLst>
        </pc:picChg>
        <pc:picChg chg="mod">
          <ac:chgData name="Kfoury, Elie" userId="84109d90-edd2-4b66-aa0c-6442e64be8d1" providerId="ADAL" clId="{5CF62592-DA7B-409D-A03A-F11547036103}" dt="2023-09-25T16:21:13.910" v="166" actId="1076"/>
          <ac:picMkLst>
            <pc:docMk/>
            <pc:sldMk cId="0" sldId="256"/>
            <ac:picMk id="1030" creationId="{B8C4B66A-A56E-4E53-ADAA-7CDBD5A48B2B}"/>
          </ac:picMkLst>
        </pc:picChg>
      </pc:sldChg>
      <pc:sldMasterChg chg="modSp modSldLayout">
        <pc:chgData name="Kfoury, Elie" userId="84109d90-edd2-4b66-aa0c-6442e64be8d1" providerId="ADAL" clId="{5CF62592-DA7B-409D-A03A-F11547036103}" dt="2023-09-25T16:16:03.856" v="6"/>
        <pc:sldMasterMkLst>
          <pc:docMk/>
          <pc:sldMasterMk cId="0" sldId="2147483648"/>
        </pc:sldMasterMkLst>
        <pc:spChg chg="mod">
          <ac:chgData name="Kfoury, Elie" userId="84109d90-edd2-4b66-aa0c-6442e64be8d1" providerId="ADAL" clId="{5CF62592-DA7B-409D-A03A-F11547036103}" dt="2023-09-25T16:16:03.856" v="6"/>
          <ac:spMkLst>
            <pc:docMk/>
            <pc:sldMasterMk cId="0" sldId="2147483648"/>
            <ac:spMk id="5" creationId="{00000000-0000-0000-0000-000000000000}"/>
          </ac:spMkLst>
        </pc:spChg>
        <pc:picChg chg="mod">
          <ac:chgData name="Kfoury, Elie" userId="84109d90-edd2-4b66-aa0c-6442e64be8d1" providerId="ADAL" clId="{5CF62592-DA7B-409D-A03A-F11547036103}" dt="2023-09-25T16:16:03.856" v="6"/>
          <ac:picMkLst>
            <pc:docMk/>
            <pc:sldMasterMk cId="0" sldId="2147483648"/>
            <ac:picMk id="2" creationId="{00000000-0000-0000-0000-000000000000}"/>
          </ac:picMkLst>
        </pc:picChg>
        <pc:picChg chg="mod">
          <ac:chgData name="Kfoury, Elie" userId="84109d90-edd2-4b66-aa0c-6442e64be8d1" providerId="ADAL" clId="{5CF62592-DA7B-409D-A03A-F11547036103}" dt="2023-09-25T16:16:03.856" v="6"/>
          <ac:picMkLst>
            <pc:docMk/>
            <pc:sldMasterMk cId="0" sldId="2147483648"/>
            <ac:picMk id="3" creationId="{00000000-0000-0000-0000-000000000000}"/>
          </ac:picMkLst>
        </pc:picChg>
        <pc:picChg chg="mod">
          <ac:chgData name="Kfoury, Elie" userId="84109d90-edd2-4b66-aa0c-6442e64be8d1" providerId="ADAL" clId="{5CF62592-DA7B-409D-A03A-F11547036103}" dt="2023-09-25T16:16:03.856" v="6"/>
          <ac:picMkLst>
            <pc:docMk/>
            <pc:sldMasterMk cId="0" sldId="2147483648"/>
            <ac:picMk id="4" creationId="{00000000-0000-0000-0000-000000000000}"/>
          </ac:picMkLst>
        </pc:picChg>
        <pc:sldLayoutChg chg="modSp">
          <pc:chgData name="Kfoury, Elie" userId="84109d90-edd2-4b66-aa0c-6442e64be8d1" providerId="ADAL" clId="{5CF62592-DA7B-409D-A03A-F11547036103}" dt="2023-09-25T16:16:03.856" v="6"/>
          <pc:sldLayoutMkLst>
            <pc:docMk/>
            <pc:sldMasterMk cId="0" sldId="2147483648"/>
            <pc:sldLayoutMk cId="4116601227" sldId="2147483649"/>
          </pc:sldLayoutMkLst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4116601227" sldId="2147483649"/>
              <ac:spMk id="2" creationId="{00000000-0000-0000-0000-000000000000}"/>
            </ac:spMkLst>
          </pc:spChg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4116601227" sldId="2147483649"/>
              <ac:spMk id="3" creationId="{00000000-0000-0000-0000-000000000000}"/>
            </ac:spMkLst>
          </pc:spChg>
        </pc:sldLayoutChg>
        <pc:sldLayoutChg chg="modSp">
          <pc:chgData name="Kfoury, Elie" userId="84109d90-edd2-4b66-aa0c-6442e64be8d1" providerId="ADAL" clId="{5CF62592-DA7B-409D-A03A-F11547036103}" dt="2023-09-25T16:16:03.856" v="6"/>
          <pc:sldLayoutMkLst>
            <pc:docMk/>
            <pc:sldMasterMk cId="0" sldId="2147483648"/>
            <pc:sldLayoutMk cId="1244308357" sldId="2147483650"/>
          </pc:sldLayoutMkLst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1244308357" sldId="2147483650"/>
              <ac:spMk id="2" creationId="{00000000-0000-0000-0000-000000000000}"/>
            </ac:spMkLst>
          </pc:spChg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1244308357" sldId="2147483650"/>
              <ac:spMk id="3" creationId="{00000000-0000-0000-0000-000000000000}"/>
            </ac:spMkLst>
          </pc:spChg>
        </pc:sldLayoutChg>
        <pc:sldLayoutChg chg="modSp">
          <pc:chgData name="Kfoury, Elie" userId="84109d90-edd2-4b66-aa0c-6442e64be8d1" providerId="ADAL" clId="{5CF62592-DA7B-409D-A03A-F11547036103}" dt="2023-09-25T16:16:03.856" v="6"/>
          <pc:sldLayoutMkLst>
            <pc:docMk/>
            <pc:sldMasterMk cId="0" sldId="2147483648"/>
            <pc:sldLayoutMk cId="1722449652" sldId="2147483651"/>
          </pc:sldLayoutMkLst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1722449652" sldId="2147483651"/>
              <ac:spMk id="2" creationId="{00000000-0000-0000-0000-000000000000}"/>
            </ac:spMkLst>
          </pc:spChg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1722449652" sldId="2147483651"/>
              <ac:spMk id="3" creationId="{00000000-0000-0000-0000-000000000000}"/>
            </ac:spMkLst>
          </pc:spChg>
        </pc:sldLayoutChg>
        <pc:sldLayoutChg chg="modSp">
          <pc:chgData name="Kfoury, Elie" userId="84109d90-edd2-4b66-aa0c-6442e64be8d1" providerId="ADAL" clId="{5CF62592-DA7B-409D-A03A-F11547036103}" dt="2023-09-25T16:16:03.856" v="6"/>
          <pc:sldLayoutMkLst>
            <pc:docMk/>
            <pc:sldMasterMk cId="0" sldId="2147483648"/>
            <pc:sldLayoutMk cId="504973206" sldId="2147483652"/>
          </pc:sldLayoutMkLst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504973206" sldId="2147483652"/>
              <ac:spMk id="2" creationId="{00000000-0000-0000-0000-000000000000}"/>
            </ac:spMkLst>
          </pc:spChg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504973206" sldId="2147483652"/>
              <ac:spMk id="3" creationId="{00000000-0000-0000-0000-000000000000}"/>
            </ac:spMkLst>
          </pc:spChg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504973206" sldId="2147483652"/>
              <ac:spMk id="4" creationId="{00000000-0000-0000-0000-000000000000}"/>
            </ac:spMkLst>
          </pc:spChg>
        </pc:sldLayoutChg>
        <pc:sldLayoutChg chg="modSp">
          <pc:chgData name="Kfoury, Elie" userId="84109d90-edd2-4b66-aa0c-6442e64be8d1" providerId="ADAL" clId="{5CF62592-DA7B-409D-A03A-F11547036103}" dt="2023-09-25T16:16:03.856" v="6"/>
          <pc:sldLayoutMkLst>
            <pc:docMk/>
            <pc:sldMasterMk cId="0" sldId="2147483648"/>
            <pc:sldLayoutMk cId="3620596146" sldId="2147483653"/>
          </pc:sldLayoutMkLst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3620596146" sldId="2147483653"/>
              <ac:spMk id="2" creationId="{00000000-0000-0000-0000-000000000000}"/>
            </ac:spMkLst>
          </pc:spChg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3620596146" sldId="2147483653"/>
              <ac:spMk id="3" creationId="{00000000-0000-0000-0000-000000000000}"/>
            </ac:spMkLst>
          </pc:spChg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3620596146" sldId="2147483653"/>
              <ac:spMk id="4" creationId="{00000000-0000-0000-0000-000000000000}"/>
            </ac:spMkLst>
          </pc:spChg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3620596146" sldId="2147483653"/>
              <ac:spMk id="5" creationId="{00000000-0000-0000-0000-000000000000}"/>
            </ac:spMkLst>
          </pc:spChg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3620596146" sldId="2147483653"/>
              <ac:spMk id="6" creationId="{00000000-0000-0000-0000-000000000000}"/>
            </ac:spMkLst>
          </pc:spChg>
        </pc:sldLayoutChg>
        <pc:sldLayoutChg chg="modSp">
          <pc:chgData name="Kfoury, Elie" userId="84109d90-edd2-4b66-aa0c-6442e64be8d1" providerId="ADAL" clId="{5CF62592-DA7B-409D-A03A-F11547036103}" dt="2023-09-25T16:16:03.856" v="6"/>
          <pc:sldLayoutMkLst>
            <pc:docMk/>
            <pc:sldMasterMk cId="0" sldId="2147483648"/>
            <pc:sldLayoutMk cId="2245704571" sldId="2147483654"/>
          </pc:sldLayoutMkLst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2245704571" sldId="2147483654"/>
              <ac:spMk id="2" creationId="{00000000-0000-0000-0000-000000000000}"/>
            </ac:spMkLst>
          </pc:spChg>
        </pc:sldLayoutChg>
        <pc:sldLayoutChg chg="modSp">
          <pc:chgData name="Kfoury, Elie" userId="84109d90-edd2-4b66-aa0c-6442e64be8d1" providerId="ADAL" clId="{5CF62592-DA7B-409D-A03A-F11547036103}" dt="2023-09-25T16:16:03.856" v="6"/>
          <pc:sldLayoutMkLst>
            <pc:docMk/>
            <pc:sldMasterMk cId="0" sldId="2147483648"/>
            <pc:sldLayoutMk cId="4111754677" sldId="2147483656"/>
          </pc:sldLayoutMkLst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4111754677" sldId="2147483656"/>
              <ac:spMk id="2" creationId="{00000000-0000-0000-0000-000000000000}"/>
            </ac:spMkLst>
          </pc:spChg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4111754677" sldId="2147483656"/>
              <ac:spMk id="3" creationId="{00000000-0000-0000-0000-000000000000}"/>
            </ac:spMkLst>
          </pc:spChg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4111754677" sldId="2147483656"/>
              <ac:spMk id="4" creationId="{00000000-0000-0000-0000-000000000000}"/>
            </ac:spMkLst>
          </pc:spChg>
        </pc:sldLayoutChg>
        <pc:sldLayoutChg chg="modSp">
          <pc:chgData name="Kfoury, Elie" userId="84109d90-edd2-4b66-aa0c-6442e64be8d1" providerId="ADAL" clId="{5CF62592-DA7B-409D-A03A-F11547036103}" dt="2023-09-25T16:16:03.856" v="6"/>
          <pc:sldLayoutMkLst>
            <pc:docMk/>
            <pc:sldMasterMk cId="0" sldId="2147483648"/>
            <pc:sldLayoutMk cId="673959152" sldId="2147483657"/>
          </pc:sldLayoutMkLst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673959152" sldId="2147483657"/>
              <ac:spMk id="2" creationId="{00000000-0000-0000-0000-000000000000}"/>
            </ac:spMkLst>
          </pc:spChg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673959152" sldId="2147483657"/>
              <ac:spMk id="3" creationId="{00000000-0000-0000-0000-000000000000}"/>
            </ac:spMkLst>
          </pc:spChg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673959152" sldId="2147483657"/>
              <ac:spMk id="4" creationId="{00000000-0000-0000-0000-000000000000}"/>
            </ac:spMkLst>
          </pc:spChg>
        </pc:sldLayoutChg>
        <pc:sldLayoutChg chg="modSp">
          <pc:chgData name="Kfoury, Elie" userId="84109d90-edd2-4b66-aa0c-6442e64be8d1" providerId="ADAL" clId="{5CF62592-DA7B-409D-A03A-F11547036103}" dt="2023-09-25T16:16:03.856" v="6"/>
          <pc:sldLayoutMkLst>
            <pc:docMk/>
            <pc:sldMasterMk cId="0" sldId="2147483648"/>
            <pc:sldLayoutMk cId="2193822054" sldId="2147483658"/>
          </pc:sldLayoutMkLst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2193822054" sldId="2147483658"/>
              <ac:spMk id="2" creationId="{00000000-0000-0000-0000-000000000000}"/>
            </ac:spMkLst>
          </pc:spChg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2193822054" sldId="2147483658"/>
              <ac:spMk id="3" creationId="{00000000-0000-0000-0000-000000000000}"/>
            </ac:spMkLst>
          </pc:spChg>
        </pc:sldLayoutChg>
        <pc:sldLayoutChg chg="modSp">
          <pc:chgData name="Kfoury, Elie" userId="84109d90-edd2-4b66-aa0c-6442e64be8d1" providerId="ADAL" clId="{5CF62592-DA7B-409D-A03A-F11547036103}" dt="2023-09-25T16:16:03.856" v="6"/>
          <pc:sldLayoutMkLst>
            <pc:docMk/>
            <pc:sldMasterMk cId="0" sldId="2147483648"/>
            <pc:sldLayoutMk cId="2831512708" sldId="2147483659"/>
          </pc:sldLayoutMkLst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2831512708" sldId="2147483659"/>
              <ac:spMk id="2" creationId="{00000000-0000-0000-0000-000000000000}"/>
            </ac:spMkLst>
          </pc:spChg>
          <pc:spChg chg="mod">
            <ac:chgData name="Kfoury, Elie" userId="84109d90-edd2-4b66-aa0c-6442e64be8d1" providerId="ADAL" clId="{5CF62592-DA7B-409D-A03A-F11547036103}" dt="2023-09-25T16:16:03.856" v="6"/>
            <ac:spMkLst>
              <pc:docMk/>
              <pc:sldMasterMk cId="0" sldId="2147483648"/>
              <pc:sldLayoutMk cId="2831512708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5575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5575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56A6134A-9986-4884-ADAB-C57241D32564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86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41925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889000"/>
            <a:ext cx="6815137" cy="454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7300" y="5732463"/>
            <a:ext cx="670877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1925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23124DF2-DDA8-402F-81DD-AC1D1E5694AB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401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26532"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53064"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979597"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06129"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632661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6pPr>
    <a:lvl7pPr marL="1959193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7pPr>
    <a:lvl8pPr marL="2285726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8pPr>
    <a:lvl9pPr marL="2612258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580D61-8B82-42C3-9A37-58134866DD67}" type="slidenum">
              <a:rPr lang="zh-CN" altLang="en-US" sz="1500"/>
              <a:t>1</a:t>
            </a:fld>
            <a:endParaRPr lang="en-US" altLang="zh-CN" sz="150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889000"/>
            <a:ext cx="6815137" cy="4545013"/>
          </a:xfrm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094" y="6817784"/>
            <a:ext cx="27980219" cy="4703233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183" y="12435417"/>
            <a:ext cx="23042034" cy="5609167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304815" indent="0" algn="ctr">
              <a:buNone/>
              <a:defRPr/>
            </a:lvl2pPr>
            <a:lvl3pPr marL="609630" indent="0" algn="ctr">
              <a:buNone/>
              <a:defRPr/>
            </a:lvl3pPr>
            <a:lvl4pPr marL="914446" indent="0" algn="ctr">
              <a:buNone/>
              <a:defRPr/>
            </a:lvl4pPr>
            <a:lvl5pPr marL="1219261" indent="0" algn="ctr">
              <a:buNone/>
              <a:defRPr/>
            </a:lvl5pPr>
            <a:lvl6pPr marL="1524076" indent="0" algn="ctr">
              <a:buNone/>
              <a:defRPr/>
            </a:lvl6pPr>
            <a:lvl7pPr marL="1828891" indent="0" algn="ctr">
              <a:buNone/>
              <a:defRPr/>
            </a:lvl7pPr>
            <a:lvl8pPr marL="2133707" indent="0" algn="ctr">
              <a:buNone/>
              <a:defRPr/>
            </a:lvl8pPr>
            <a:lvl9pPr marL="2438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6012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878417"/>
            <a:ext cx="29626983" cy="36576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709" y="5120217"/>
            <a:ext cx="29626983" cy="14483292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220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6" y="878417"/>
            <a:ext cx="7406217" cy="18725092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709" y="878417"/>
            <a:ext cx="22119167" cy="18725092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512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878417"/>
            <a:ext cx="29626983" cy="36576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709" y="5120217"/>
            <a:ext cx="29626983" cy="1448329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308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2294"/>
            <a:ext cx="27980219" cy="4358217"/>
          </a:xfrm>
          <a:prstGeom prst="rect">
            <a:avLst/>
          </a:prstGeom>
        </p:spPr>
        <p:txBody>
          <a:bodyPr anchor="t"/>
          <a:lstStyle>
            <a:defPPr>
              <a:defRPr kern="1200" smtId="4294967295"/>
            </a:defPPr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692"/>
            <a:ext cx="27980219" cy="4800600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333"/>
            </a:lvl1pPr>
            <a:lvl2pPr marL="304815" indent="0">
              <a:buNone/>
              <a:defRPr sz="1200"/>
            </a:lvl2pPr>
            <a:lvl3pPr marL="609630" indent="0">
              <a:buNone/>
              <a:defRPr sz="1067"/>
            </a:lvl3pPr>
            <a:lvl4pPr marL="914446" indent="0">
              <a:buNone/>
              <a:defRPr sz="933"/>
            </a:lvl4pPr>
            <a:lvl5pPr marL="1219261" indent="0">
              <a:buNone/>
              <a:defRPr sz="933"/>
            </a:lvl5pPr>
            <a:lvl6pPr marL="1524076" indent="0">
              <a:buNone/>
              <a:defRPr sz="933"/>
            </a:lvl6pPr>
            <a:lvl7pPr marL="1828891" indent="0">
              <a:buNone/>
              <a:defRPr sz="933"/>
            </a:lvl7pPr>
            <a:lvl8pPr marL="2133707" indent="0">
              <a:buNone/>
              <a:defRPr sz="933"/>
            </a:lvl8pPr>
            <a:lvl9pPr marL="243852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496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878417"/>
            <a:ext cx="29626983" cy="36576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709" y="5120217"/>
            <a:ext cx="14762691" cy="1448329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0001" y="5120217"/>
            <a:ext cx="14762693" cy="1448329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9732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878417"/>
            <a:ext cx="29626983" cy="36576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709" y="4912785"/>
            <a:ext cx="14544675" cy="2046817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709" y="6959601"/>
            <a:ext cx="14544675" cy="1264390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1667" y="4912785"/>
            <a:ext cx="14551026" cy="2046817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1667" y="6959601"/>
            <a:ext cx="14551026" cy="1264390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5961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878417"/>
            <a:ext cx="29626983" cy="36576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7045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9810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874184"/>
            <a:ext cx="10829925" cy="371792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393" y="874184"/>
            <a:ext cx="18402300" cy="18729325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709" y="4592109"/>
            <a:ext cx="10829925" cy="15011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754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660" y="15361711"/>
            <a:ext cx="19750619" cy="1813983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660" y="1961093"/>
            <a:ext cx="19750619" cy="13166725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660" y="17175694"/>
            <a:ext cx="19750619" cy="2574925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9591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8034867" y="10790767"/>
            <a:ext cx="9516533" cy="3276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31436734" y="10790767"/>
            <a:ext cx="9516533" cy="32766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5219700" y="22284267"/>
            <a:ext cx="22479000" cy="1032933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5219700" y="22665267"/>
            <a:ext cx="16459200" cy="846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3253">
                <a:solidFill>
                  <a:srgbClr val="808080"/>
                </a:solidFill>
              </a:rPr>
              <a:t>Template ID: ponderingpeacock  Size: tri-fold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+mj-lt"/>
          <a:ea typeface="+mj-ea"/>
          <a:cs typeface="+mj-cs"/>
        </a:defRPr>
      </a:lvl1pPr>
      <a:lvl2pPr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2pPr>
      <a:lvl3pPr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3pPr>
      <a:lvl4pPr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4pPr>
      <a:lvl5pPr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5pPr>
      <a:lvl6pPr marL="304815"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6pPr>
      <a:lvl7pPr marL="609630"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7pPr>
      <a:lvl8pPr marL="914446"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8pPr>
      <a:lvl9pPr marL="1219261"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 smtId="4294967295"/>
      </a:defPPr>
      <a:lvl1pPr marL="767330" indent="-767330" algn="l" defTabSz="2050094" rtl="0" eaLnBrk="0" fontAlgn="base" hangingPunct="0">
        <a:spcBef>
          <a:spcPct val="20000"/>
        </a:spcBef>
        <a:spcAft>
          <a:spcPct val="0"/>
        </a:spcAft>
        <a:buChar char="•"/>
        <a:defRPr sz="7134">
          <a:solidFill>
            <a:schemeClr val="tx1"/>
          </a:solidFill>
          <a:latin typeface="+mn-lt"/>
          <a:ea typeface="+mn-ea"/>
          <a:cs typeface="+mn-cs"/>
        </a:defRPr>
      </a:lvl1pPr>
      <a:lvl2pPr marL="1664842" indent="-640324" algn="l" defTabSz="2050094" rtl="0" eaLnBrk="0" fontAlgn="base" hangingPunct="0">
        <a:spcBef>
          <a:spcPct val="20000"/>
        </a:spcBef>
        <a:spcAft>
          <a:spcPct val="0"/>
        </a:spcAft>
        <a:buChar char="–"/>
        <a:defRPr sz="6334">
          <a:solidFill>
            <a:schemeClr val="tx1"/>
          </a:solidFill>
          <a:latin typeface="+mn-lt"/>
        </a:defRPr>
      </a:lvl2pPr>
      <a:lvl3pPr marL="2562353" indent="-512259" algn="l" defTabSz="2050094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590046" indent="-515435" algn="l" defTabSz="2050094" rtl="0" eaLnBrk="0" fontAlgn="base" hangingPunct="0">
        <a:spcBef>
          <a:spcPct val="20000"/>
        </a:spcBef>
        <a:spcAft>
          <a:spcPct val="0"/>
        </a:spcAft>
        <a:buChar char="–"/>
        <a:defRPr sz="4334">
          <a:solidFill>
            <a:schemeClr val="tx1"/>
          </a:solidFill>
          <a:latin typeface="+mn-lt"/>
        </a:defRPr>
      </a:lvl4pPr>
      <a:lvl5pPr marL="4614564" indent="-512259" algn="l" defTabSz="2050094" rtl="0" eaLnBrk="0" fontAlgn="base" hangingPunct="0">
        <a:spcBef>
          <a:spcPct val="20000"/>
        </a:spcBef>
        <a:spcAft>
          <a:spcPct val="0"/>
        </a:spcAft>
        <a:buChar char="»"/>
        <a:defRPr sz="4334">
          <a:solidFill>
            <a:schemeClr val="tx1"/>
          </a:solidFill>
          <a:latin typeface="+mn-lt"/>
        </a:defRPr>
      </a:lvl5pPr>
      <a:lvl6pPr marL="4919379" indent="-512259" algn="l" defTabSz="2050094" rtl="0" eaLnBrk="0" fontAlgn="base" hangingPunct="0">
        <a:spcBef>
          <a:spcPct val="20000"/>
        </a:spcBef>
        <a:spcAft>
          <a:spcPct val="0"/>
        </a:spcAft>
        <a:buChar char="»"/>
        <a:defRPr sz="4334">
          <a:solidFill>
            <a:schemeClr val="tx1"/>
          </a:solidFill>
          <a:latin typeface="+mn-lt"/>
        </a:defRPr>
      </a:lvl6pPr>
      <a:lvl7pPr marL="5224195" indent="-512259" algn="l" defTabSz="2050094" rtl="0" eaLnBrk="0" fontAlgn="base" hangingPunct="0">
        <a:spcBef>
          <a:spcPct val="20000"/>
        </a:spcBef>
        <a:spcAft>
          <a:spcPct val="0"/>
        </a:spcAft>
        <a:buChar char="»"/>
        <a:defRPr sz="4334">
          <a:solidFill>
            <a:schemeClr val="tx1"/>
          </a:solidFill>
          <a:latin typeface="+mn-lt"/>
        </a:defRPr>
      </a:lvl7pPr>
      <a:lvl8pPr marL="5529010" indent="-512259" algn="l" defTabSz="2050094" rtl="0" eaLnBrk="0" fontAlgn="base" hangingPunct="0">
        <a:spcBef>
          <a:spcPct val="20000"/>
        </a:spcBef>
        <a:spcAft>
          <a:spcPct val="0"/>
        </a:spcAft>
        <a:buChar char="»"/>
        <a:defRPr sz="4334">
          <a:solidFill>
            <a:schemeClr val="tx1"/>
          </a:solidFill>
          <a:latin typeface="+mn-lt"/>
        </a:defRPr>
      </a:lvl8pPr>
      <a:lvl9pPr marL="5833825" indent="-512259" algn="l" defTabSz="2050094" rtl="0" eaLnBrk="0" fontAlgn="base" hangingPunct="0">
        <a:spcBef>
          <a:spcPct val="20000"/>
        </a:spcBef>
        <a:spcAft>
          <a:spcPct val="0"/>
        </a:spcAft>
        <a:buChar char="»"/>
        <a:defRPr sz="433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2D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A53704-272D-AB28-ED06-707B34027038}"/>
              </a:ext>
            </a:extLst>
          </p:cNvPr>
          <p:cNvSpPr/>
          <p:nvPr/>
        </p:nvSpPr>
        <p:spPr>
          <a:xfrm>
            <a:off x="17175829" y="12215637"/>
            <a:ext cx="15031370" cy="9173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640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520F1C-0C4B-0EA1-7855-14775475CA1A}"/>
              </a:ext>
            </a:extLst>
          </p:cNvPr>
          <p:cNvSpPr/>
          <p:nvPr/>
        </p:nvSpPr>
        <p:spPr>
          <a:xfrm>
            <a:off x="619430" y="12215637"/>
            <a:ext cx="16216235" cy="9173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6400">
              <a:latin typeface="+mj-lt"/>
            </a:endParaRPr>
          </a:p>
        </p:txBody>
      </p:sp>
      <p:sp>
        <p:nvSpPr>
          <p:cNvPr id="28" name="Text Box 241"/>
          <p:cNvSpPr txBox="1">
            <a:spLocks noChangeArrowheads="1"/>
          </p:cNvSpPr>
          <p:nvPr/>
        </p:nvSpPr>
        <p:spPr bwMode="auto">
          <a:xfrm>
            <a:off x="619432" y="381001"/>
            <a:ext cx="31620542" cy="4368832"/>
          </a:xfrm>
          <a:prstGeom prst="snip2DiagRect">
            <a:avLst/>
          </a:prstGeom>
          <a:solidFill>
            <a:srgbClr val="8E0000"/>
          </a:solidFill>
          <a:ln w="25400">
            <a:noFill/>
            <a:miter lim="800000"/>
          </a:ln>
        </p:spPr>
        <p:txBody>
          <a:bodyPr lIns="40780" tIns="20389" rIns="40780" bIns="20389" anchor="ctr"/>
          <a:lstStyle>
            <a:defPPr>
              <a:defRPr kern="1200" smtId="4294967295"/>
            </a:defPPr>
            <a:lvl1pPr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zh-CN" sz="2800" b="1" i="1" u="sng">
              <a:solidFill>
                <a:schemeClr val="bg1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425621FB-070F-446E-BA36-4A66EBF8DEF2}"/>
              </a:ext>
            </a:extLst>
          </p:cNvPr>
          <p:cNvSpPr txBox="1"/>
          <p:nvPr/>
        </p:nvSpPr>
        <p:spPr>
          <a:xfrm>
            <a:off x="4324350" y="556506"/>
            <a:ext cx="24384000" cy="19582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en-US" sz="5667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Using FABRIC for Cybertraining on  </a:t>
            </a:r>
          </a:p>
          <a:p>
            <a:pPr algn="ctr" defTabSz="2507516">
              <a:spcBef>
                <a:spcPct val="20000"/>
              </a:spcBef>
              <a:defRPr/>
            </a:pPr>
            <a:r>
              <a:rPr lang="en-US" sz="5667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P4 Programmable Data Planes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3A3E55C8-5130-4258-80B1-064CE3FDB621}"/>
              </a:ext>
            </a:extLst>
          </p:cNvPr>
          <p:cNvSpPr txBox="1"/>
          <p:nvPr/>
        </p:nvSpPr>
        <p:spPr>
          <a:xfrm>
            <a:off x="4324350" y="2727493"/>
            <a:ext cx="24384000" cy="195374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734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Elie Kfoury, Jorge </a:t>
            </a:r>
            <a:r>
              <a:rPr lang="en-US" sz="3734" dirty="0" err="1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Crichigno</a:t>
            </a:r>
            <a:endParaRPr lang="en-US" sz="3734" dirty="0">
              <a:solidFill>
                <a:schemeClr val="bg1"/>
              </a:solidFill>
              <a:effectLst/>
              <a:latin typeface="Quattrocento" panose="020208020300000004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4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Integrated Information Technology Department, College of Engineering and Computing</a:t>
            </a:r>
          </a:p>
          <a:p>
            <a:pPr algn="ctr">
              <a:defRPr/>
            </a:pPr>
            <a:r>
              <a:rPr lang="en-US" sz="3734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University of South Carolina, Columbia, South Carolina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4D4BC5-5256-4C2E-B3FB-87EA69B63AF3}"/>
              </a:ext>
            </a:extLst>
          </p:cNvPr>
          <p:cNvSpPr/>
          <p:nvPr/>
        </p:nvSpPr>
        <p:spPr>
          <a:xfrm>
            <a:off x="619432" y="5509228"/>
            <a:ext cx="11617020" cy="5689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6400">
              <a:latin typeface="+mj-lt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D5A32123-7974-4A0F-B8DF-6C82FB22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5848319"/>
            <a:ext cx="11283951" cy="510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28611" indent="-22861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Recently, data plane programmability has attracted significant attention from both the research community and the industry, permitting programmers to run customized packet processing functions in the data plane.</a:t>
            </a:r>
          </a:p>
          <a:p>
            <a:pPr marL="228611" indent="-22861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Cyberinfrastructure Lab (</a:t>
            </a:r>
            <a:r>
              <a:rPr lang="en-US" sz="2133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CILab</a:t>
            </a:r>
            <a:r>
              <a:rPr lang="en-US" sz="2133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) at the University of South Carolina (USC) has developed step-by-step hands-on lab experiments on data plane programming using the P4 language. </a:t>
            </a:r>
          </a:p>
          <a:p>
            <a:pPr marL="228611" indent="-22861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labs use the Behavioral Model version 2 (BMv2) as the software switch. </a:t>
            </a:r>
          </a:p>
          <a:p>
            <a:pPr marL="228611" indent="-22861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Topics include fundamentals of P4, P4 building blocks, parser implementation in the data plane, populating match-action tables, and others. </a:t>
            </a:r>
          </a:p>
          <a:p>
            <a:pPr marL="228611" indent="-22861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learner will acquire expertise to create, test, and deploy P4 applications on custom topologies in FABRIC.</a:t>
            </a:r>
          </a:p>
          <a:p>
            <a:pPr marL="228611" indent="-22861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More advanced laboratories are being developed, covering topics such as advanced P4 constructs, advanced parsing, stateful processing, data plane/control plane communication protocols, fine-grained measurements, cybersecurity applications, etc.</a:t>
            </a:r>
          </a:p>
          <a:p>
            <a:pPr marL="228611" indent="-22861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labs are available to the community through FABRIC’s examples repository.</a:t>
            </a: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4EDA12B6-07B5-44F9-8F8B-E1BE6646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31" y="4980882"/>
            <a:ext cx="11617021" cy="619954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Abstract</a:t>
            </a:r>
          </a:p>
        </p:txBody>
      </p:sp>
      <p:sp>
        <p:nvSpPr>
          <p:cNvPr id="90" name="Rectangle 10">
            <a:extLst>
              <a:ext uri="{FF2B5EF4-FFF2-40B4-BE49-F238E27FC236}">
                <a16:creationId xmlns:a16="http://schemas.microsoft.com/office/drawing/2014/main" id="{8C463412-CC68-4A0F-AE72-68EF99EB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31" y="11475979"/>
            <a:ext cx="16216235" cy="716237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n-US" sz="24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P4 Lab Library</a:t>
            </a:r>
          </a:p>
        </p:txBody>
      </p:sp>
      <p:pic>
        <p:nvPicPr>
          <p:cNvPr id="1030" name="Picture 6" descr="Image result for nsf">
            <a:extLst>
              <a:ext uri="{FF2B5EF4-FFF2-40B4-BE49-F238E27FC236}">
                <a16:creationId xmlns:a16="http://schemas.microsoft.com/office/drawing/2014/main" id="{B8C4B66A-A56E-4E53-ADAA-7CDBD5A4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478" y="1141502"/>
            <a:ext cx="2836415" cy="28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gold logo&#10;&#10;Description automatically generated">
            <a:extLst>
              <a:ext uri="{FF2B5EF4-FFF2-40B4-BE49-F238E27FC236}">
                <a16:creationId xmlns:a16="http://schemas.microsoft.com/office/drawing/2014/main" id="{C671AF29-7E2A-9CB3-F533-780FD56E9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07" y="1590838"/>
            <a:ext cx="4251268" cy="1940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7600BC-461C-3457-101F-5D692C826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8919" y="12215637"/>
            <a:ext cx="14562178" cy="91088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29B688-F129-71E3-46B7-40297EB90971}"/>
              </a:ext>
            </a:extLst>
          </p:cNvPr>
          <p:cNvSpPr/>
          <p:nvPr/>
        </p:nvSpPr>
        <p:spPr>
          <a:xfrm>
            <a:off x="12531775" y="5532892"/>
            <a:ext cx="13512139" cy="5666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640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89611B-63FE-0683-9A11-7CFE66D34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240" y="12530609"/>
            <a:ext cx="13518241" cy="8793917"/>
          </a:xfrm>
          <a:prstGeom prst="rect">
            <a:avLst/>
          </a:prstGeom>
          <a:noFill/>
          <a:ln w="317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868210-3070-67C3-E458-2C30A32BD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5828" y="11475979"/>
            <a:ext cx="15031371" cy="716237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n-US" sz="24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Fine-grained Queue Measurement with P4 on FABRIC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5EF9B-BD34-5B6B-A605-6277D0AC27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37623" y="5681395"/>
            <a:ext cx="6408651" cy="54796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C4AA4E-079C-9E26-15FD-93D4718855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52123" y="5704624"/>
            <a:ext cx="6538529" cy="54446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55D7606-C077-6F2B-963C-241DAB9F8A32}"/>
              </a:ext>
            </a:extLst>
          </p:cNvPr>
          <p:cNvSpPr/>
          <p:nvPr/>
        </p:nvSpPr>
        <p:spPr>
          <a:xfrm>
            <a:off x="26339237" y="8566475"/>
            <a:ext cx="5867962" cy="2632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6400">
              <a:latin typeface="+mj-lt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67ADB6AF-A570-9E2C-9A9E-2FBAD4C0B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7926" y="8855375"/>
            <a:ext cx="5224880" cy="113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133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work is in part funded by NSF grant #2118311 and ONR grant #N00014-23-1-2245.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6C8C6522-0722-D00E-96D8-F9398D67F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9239" y="8203621"/>
            <a:ext cx="5867960" cy="5822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n-US" sz="24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Acknowledgements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A59CE5-DA0C-0AA1-F8EB-1B5C2904ABFD}"/>
              </a:ext>
            </a:extLst>
          </p:cNvPr>
          <p:cNvSpPr/>
          <p:nvPr/>
        </p:nvSpPr>
        <p:spPr>
          <a:xfrm>
            <a:off x="26339237" y="5534103"/>
            <a:ext cx="5867963" cy="2533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6400" dirty="0">
              <a:latin typeface="+mj-lt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E81A4E32-C8EF-9ECA-02B6-03E795C77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7925" y="5692705"/>
            <a:ext cx="5224881" cy="221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28611" indent="-22861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labs are integrated with FABRIC’s examples</a:t>
            </a:r>
          </a:p>
          <a:p>
            <a:pPr marL="228611" indent="-22861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33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start_here.ipynb</a:t>
            </a:r>
            <a:r>
              <a:rPr lang="en-US" sz="2133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-&gt; Complex Recipes -&gt; P4 Labs (BMv2)</a:t>
            </a:r>
          </a:p>
          <a:p>
            <a:pPr marL="228611" indent="-22861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Feedback and contributions to additional labs are welcome.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797C94EF-9ED4-C713-0D64-49E374F48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9238" y="4980883"/>
            <a:ext cx="5900735" cy="607076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n-US" sz="24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Getting Started</a:t>
            </a:r>
          </a:p>
        </p:txBody>
      </p:sp>
      <p:pic>
        <p:nvPicPr>
          <p:cNvPr id="27" name="Picture 6" descr="Image result for nsf">
            <a:extLst>
              <a:ext uri="{FF2B5EF4-FFF2-40B4-BE49-F238E27FC236}">
                <a16:creationId xmlns:a16="http://schemas.microsoft.com/office/drawing/2014/main" id="{42CB95B1-10F1-8753-3D0C-862DEC8DF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713" y="9978341"/>
            <a:ext cx="1092692" cy="10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blue and gold logo&#10;&#10;Description automatically generated">
            <a:extLst>
              <a:ext uri="{FF2B5EF4-FFF2-40B4-BE49-F238E27FC236}">
                <a16:creationId xmlns:a16="http://schemas.microsoft.com/office/drawing/2014/main" id="{CDC14FEF-203F-00F6-E284-170B4481DA1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323" y="10122738"/>
            <a:ext cx="1922989" cy="877805"/>
          </a:xfrm>
          <a:prstGeom prst="rect">
            <a:avLst/>
          </a:prstGeom>
        </p:spPr>
      </p:pic>
      <p:sp>
        <p:nvSpPr>
          <p:cNvPr id="84" name="Rectangle 10">
            <a:extLst>
              <a:ext uri="{FF2B5EF4-FFF2-40B4-BE49-F238E27FC236}">
                <a16:creationId xmlns:a16="http://schemas.microsoft.com/office/drawing/2014/main" id="{3D96BB99-3F6E-4E73-BA6B-A122D83B1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1775" y="4980882"/>
            <a:ext cx="13512139" cy="619954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n-US" sz="24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Sample Lab: Parser Implementation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ponderingpeacock|09-2018"/>
</p:tagLst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A1244B708FF478772D9F5BE92EA81" ma:contentTypeVersion="12" ma:contentTypeDescription="Create a new document." ma:contentTypeScope="" ma:versionID="ef82babfd6a87b1b7feeea62825a313b">
  <xsd:schema xmlns:xsd="http://www.w3.org/2001/XMLSchema" xmlns:xs="http://www.w3.org/2001/XMLSchema" xmlns:p="http://schemas.microsoft.com/office/2006/metadata/properties" xmlns:ns3="0e4f2584-2fae-42b4-b977-142c5a2a3cc9" xmlns:ns4="4d62a9a3-2ad3-4c4a-963b-51ff34f52dba" targetNamespace="http://schemas.microsoft.com/office/2006/metadata/properties" ma:root="true" ma:fieldsID="a63f099aa2e7595213fa8dcb9381ecc2" ns3:_="" ns4:_="">
    <xsd:import namespace="0e4f2584-2fae-42b4-b977-142c5a2a3cc9"/>
    <xsd:import namespace="4d62a9a3-2ad3-4c4a-963b-51ff34f52d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f2584-2fae-42b4-b977-142c5a2a3c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2a9a3-2ad3-4c4a-963b-51ff34f52d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E235FB-D347-497E-8BFC-EDEF0B170812}">
  <ds:schemaRefs>
    <ds:schemaRef ds:uri="0e4f2584-2fae-42b4-b977-142c5a2a3cc9"/>
    <ds:schemaRef ds:uri="4d62a9a3-2ad3-4c4a-963b-51ff34f52d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1E93652-C284-4C65-9CC6-08B0F791E30E}">
  <ds:schemaRefs>
    <ds:schemaRef ds:uri="0e4f2584-2fae-42b4-b977-142c5a2a3cc9"/>
    <ds:schemaRef ds:uri="4d62a9a3-2ad3-4c4a-963b-51ff34f52db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8B9D93-2181-4C1B-BE06-E15C2576BD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270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Quattrocento</vt:lpstr>
      <vt:lpstr>Times New Roman</vt:lpstr>
      <vt:lpstr>Quattrocento Sans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Kfoury, Elie</cp:lastModifiedBy>
  <cp:revision>2</cp:revision>
  <cp:lastPrinted>2000-08-03T00:31:24Z</cp:lastPrinted>
  <dcterms:modified xsi:type="dcterms:W3CDTF">2023-09-25T16:24:06Z</dcterms:modified>
  <cp:category>research posters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0x010100BB5A1244B708FF478772D9F5BE92EA81</vt:lpwstr>
  </property>
</Properties>
</file>