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8404800" cy="43891200"/>
  <p:notesSz cx="9239250" cy="1198245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attrocento" panose="02020502030000000404" pitchFamily="18" charset="0"/>
      <p:regular r:id="rId12"/>
      <p:bold r:id="rId13"/>
    </p:embeddedFont>
    <p:embeddedFont>
      <p:font typeface="Quattrocento Sans" panose="020B0502050000020003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84" userDrawn="1">
          <p15:clr>
            <a:srgbClr val="A4A3A4"/>
          </p15:clr>
        </p15:guide>
        <p15:guide id="2" pos="11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664F93"/>
    <a:srgbClr val="A80000"/>
    <a:srgbClr val="3684A0"/>
    <a:srgbClr val="5B4D7F"/>
    <a:srgbClr val="604884"/>
    <a:srgbClr val="7C5393"/>
    <a:srgbClr val="506796"/>
    <a:srgbClr val="378B9F"/>
    <a:srgbClr val="3A7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4FC1C-8610-45B1-BEE0-DD54FF5D5729}" v="283" dt="2023-12-08T03:31:19.076"/>
    <p1510:client id="{40EFF6D2-C75C-4EB4-86E6-C7E8001D252B}" v="266" dt="2023-12-08T03:54:59.974"/>
    <p1510:client id="{73ED6D61-A597-48AC-846C-844F60D8CFB1}" v="6" dt="2023-12-08T04:40:16.746"/>
    <p1510:client id="{9E7978E5-D557-45EC-BA0A-99DE713E9676}" v="452" dt="2023-12-08T06:41:16.269"/>
    <p1510:client id="{A26BFFD3-4886-48E7-8B88-A0B477ABF671}" v="4" dt="2023-12-07T20:45:14.024"/>
    <p1510:client id="{A4B7C181-3537-4937-AA5B-072AECC2F9A3}" v="52" dt="2023-12-08T19:09:51.659"/>
    <p1510:client id="{F5820B30-5E2A-41CE-BF18-6BEF10ECCB44}" v="457" dt="2023-12-08T04:32:35.612"/>
    <p1510:client id="{FC821876-DDCA-43F2-9DBA-82E1CEEEE0B1}" v="13" dt="2023-12-07T23:08:10.773"/>
    <p1510:client id="{FEFDBFD2-5EDC-994A-B517-6BA9B0B3B635}" v="97" dt="2023-12-08T20:38:5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2"/>
    <p:restoredTop sz="95627" autoAdjust="0"/>
  </p:normalViewPr>
  <p:slideViewPr>
    <p:cSldViewPr>
      <p:cViewPr>
        <p:scale>
          <a:sx n="56" d="100"/>
          <a:sy n="56" d="100"/>
        </p:scale>
        <p:origin x="400" y="-3400"/>
      </p:cViewPr>
      <p:guideLst>
        <p:guide orient="horz" pos="14784"/>
        <p:guide pos="11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, Jose" userId="af884673-c72d-4dfe-b100-de77b9392a28" providerId="ADAL" clId="{FEFDBFD2-5EDC-994A-B517-6BA9B0B3B635}"/>
    <pc:docChg chg="custSel modSld">
      <pc:chgData name="Gomez, Jose" userId="af884673-c72d-4dfe-b100-de77b9392a28" providerId="ADAL" clId="{FEFDBFD2-5EDC-994A-B517-6BA9B0B3B635}" dt="2023-12-08T20:38:56.950" v="870" actId="1035"/>
      <pc:docMkLst>
        <pc:docMk/>
      </pc:docMkLst>
      <pc:sldChg chg="delSp modSp mod">
        <pc:chgData name="Gomez, Jose" userId="af884673-c72d-4dfe-b100-de77b9392a28" providerId="ADAL" clId="{FEFDBFD2-5EDC-994A-B517-6BA9B0B3B635}" dt="2023-12-08T20:38:56.950" v="870" actId="1035"/>
        <pc:sldMkLst>
          <pc:docMk/>
          <pc:sldMk cId="0" sldId="256"/>
        </pc:sldMkLst>
        <pc:spChg chg="mod">
          <ac:chgData name="Gomez, Jose" userId="af884673-c72d-4dfe-b100-de77b9392a28" providerId="ADAL" clId="{FEFDBFD2-5EDC-994A-B517-6BA9B0B3B635}" dt="2023-12-08T20:36:33.389" v="771" actId="14"/>
          <ac:spMkLst>
            <pc:docMk/>
            <pc:sldMk cId="0" sldId="256"/>
            <ac:spMk id="2" creationId="{819F4171-D038-0F74-DFCB-939FB91EFECC}"/>
          </ac:spMkLst>
        </pc:spChg>
        <pc:spChg chg="mod">
          <ac:chgData name="Gomez, Jose" userId="af884673-c72d-4dfe-b100-de77b9392a28" providerId="ADAL" clId="{FEFDBFD2-5EDC-994A-B517-6BA9B0B3B635}" dt="2023-12-08T20:03:14.056" v="52" actId="2711"/>
          <ac:spMkLst>
            <pc:docMk/>
            <pc:sldMk cId="0" sldId="256"/>
            <ac:spMk id="3" creationId="{C3578F28-E7B6-9159-0356-9502BF1A4A35}"/>
          </ac:spMkLst>
        </pc:spChg>
        <pc:spChg chg="mod">
          <ac:chgData name="Gomez, Jose" userId="af884673-c72d-4dfe-b100-de77b9392a28" providerId="ADAL" clId="{FEFDBFD2-5EDC-994A-B517-6BA9B0B3B635}" dt="2023-12-08T20:38:30.392" v="802" actId="1035"/>
          <ac:spMkLst>
            <pc:docMk/>
            <pc:sldMk cId="0" sldId="256"/>
            <ac:spMk id="22" creationId="{05C5CF1F-8D7A-DB98-3806-57A5BDB44151}"/>
          </ac:spMkLst>
        </pc:spChg>
        <pc:spChg chg="mod">
          <ac:chgData name="Gomez, Jose" userId="af884673-c72d-4dfe-b100-de77b9392a28" providerId="ADAL" clId="{FEFDBFD2-5EDC-994A-B517-6BA9B0B3B635}" dt="2023-12-08T20:38:56.950" v="870" actId="1035"/>
          <ac:spMkLst>
            <pc:docMk/>
            <pc:sldMk cId="0" sldId="256"/>
            <ac:spMk id="23" creationId="{118A717C-068F-E2DE-A7B1-A86CEF7D7548}"/>
          </ac:spMkLst>
        </pc:spChg>
        <pc:spChg chg="mod">
          <ac:chgData name="Gomez, Jose" userId="af884673-c72d-4dfe-b100-de77b9392a28" providerId="ADAL" clId="{FEFDBFD2-5EDC-994A-B517-6BA9B0B3B635}" dt="2023-12-08T20:38:56.950" v="870" actId="1035"/>
          <ac:spMkLst>
            <pc:docMk/>
            <pc:sldMk cId="0" sldId="256"/>
            <ac:spMk id="24" creationId="{15A2B7CF-588E-9B12-DE3D-73A361DCEA3F}"/>
          </ac:spMkLst>
        </pc:spChg>
        <pc:spChg chg="mod">
          <ac:chgData name="Gomez, Jose" userId="af884673-c72d-4dfe-b100-de77b9392a28" providerId="ADAL" clId="{FEFDBFD2-5EDC-994A-B517-6BA9B0B3B635}" dt="2023-12-08T20:38:30.392" v="802" actId="1035"/>
          <ac:spMkLst>
            <pc:docMk/>
            <pc:sldMk cId="0" sldId="256"/>
            <ac:spMk id="41" creationId="{132E4F7B-1E29-9474-3E46-AE16A49102E9}"/>
          </ac:spMkLst>
        </pc:spChg>
        <pc:spChg chg="mod">
          <ac:chgData name="Gomez, Jose" userId="af884673-c72d-4dfe-b100-de77b9392a28" providerId="ADAL" clId="{FEFDBFD2-5EDC-994A-B517-6BA9B0B3B635}" dt="2023-12-08T20:38:56.950" v="870" actId="1035"/>
          <ac:spMkLst>
            <pc:docMk/>
            <pc:sldMk cId="0" sldId="256"/>
            <ac:spMk id="48" creationId="{5F70352B-D3BB-7B1D-003D-2B31A0294361}"/>
          </ac:spMkLst>
        </pc:spChg>
        <pc:spChg chg="mod">
          <ac:chgData name="Gomez, Jose" userId="af884673-c72d-4dfe-b100-de77b9392a28" providerId="ADAL" clId="{FEFDBFD2-5EDC-994A-B517-6BA9B0B3B635}" dt="2023-12-08T20:24:08.179" v="757" actId="20577"/>
          <ac:spMkLst>
            <pc:docMk/>
            <pc:sldMk cId="0" sldId="256"/>
            <ac:spMk id="49" creationId="{D1A82A09-215C-249D-F8FA-867A82903A3F}"/>
          </ac:spMkLst>
        </pc:spChg>
        <pc:spChg chg="mod">
          <ac:chgData name="Gomez, Jose" userId="af884673-c72d-4dfe-b100-de77b9392a28" providerId="ADAL" clId="{FEFDBFD2-5EDC-994A-B517-6BA9B0B3B635}" dt="2023-12-08T20:03:32.272" v="54" actId="2711"/>
          <ac:spMkLst>
            <pc:docMk/>
            <pc:sldMk cId="0" sldId="256"/>
            <ac:spMk id="61" creationId="{D35FBEC3-C18C-7CD1-835E-955D8212C2B3}"/>
          </ac:spMkLst>
        </pc:spChg>
        <pc:spChg chg="mod">
          <ac:chgData name="Gomez, Jose" userId="af884673-c72d-4dfe-b100-de77b9392a28" providerId="ADAL" clId="{FEFDBFD2-5EDC-994A-B517-6BA9B0B3B635}" dt="2023-12-08T20:21:31.413" v="712" actId="20577"/>
          <ac:spMkLst>
            <pc:docMk/>
            <pc:sldMk cId="0" sldId="256"/>
            <ac:spMk id="62" creationId="{E34D1D84-478E-9D3E-9142-733231110650}"/>
          </ac:spMkLst>
        </pc:spChg>
        <pc:spChg chg="mod">
          <ac:chgData name="Gomez, Jose" userId="af884673-c72d-4dfe-b100-de77b9392a28" providerId="ADAL" clId="{FEFDBFD2-5EDC-994A-B517-6BA9B0B3B635}" dt="2023-12-08T20:22:01.651" v="727" actId="20577"/>
          <ac:spMkLst>
            <pc:docMk/>
            <pc:sldMk cId="0" sldId="256"/>
            <ac:spMk id="72" creationId="{58F86012-60E8-CF7D-2182-1D21A5DAC3BD}"/>
          </ac:spMkLst>
        </pc:spChg>
        <pc:spChg chg="mod">
          <ac:chgData name="Gomez, Jose" userId="af884673-c72d-4dfe-b100-de77b9392a28" providerId="ADAL" clId="{FEFDBFD2-5EDC-994A-B517-6BA9B0B3B635}" dt="2023-12-08T20:24:23.673" v="759" actId="20577"/>
          <ac:spMkLst>
            <pc:docMk/>
            <pc:sldMk cId="0" sldId="256"/>
            <ac:spMk id="73" creationId="{D5A32123-7974-4A0F-B8DF-6C82FB22F596}"/>
          </ac:spMkLst>
        </pc:spChg>
        <pc:spChg chg="mod">
          <ac:chgData name="Gomez, Jose" userId="af884673-c72d-4dfe-b100-de77b9392a28" providerId="ADAL" clId="{FEFDBFD2-5EDC-994A-B517-6BA9B0B3B635}" dt="2023-12-08T20:38:18.582" v="775" actId="14100"/>
          <ac:spMkLst>
            <pc:docMk/>
            <pc:sldMk cId="0" sldId="256"/>
            <ac:spMk id="75" creationId="{C24D4BC5-5256-4C2E-B3FB-87EA69B63AF3}"/>
          </ac:spMkLst>
        </pc:spChg>
        <pc:spChg chg="mod">
          <ac:chgData name="Gomez, Jose" userId="af884673-c72d-4dfe-b100-de77b9392a28" providerId="ADAL" clId="{FEFDBFD2-5EDC-994A-B517-6BA9B0B3B635}" dt="2023-12-08T20:38:30.392" v="802" actId="1035"/>
          <ac:spMkLst>
            <pc:docMk/>
            <pc:sldMk cId="0" sldId="256"/>
            <ac:spMk id="90" creationId="{8C463412-CC68-4A0F-AE72-68EF99EB2F46}"/>
          </ac:spMkLst>
        </pc:spChg>
        <pc:picChg chg="mod">
          <ac:chgData name="Gomez, Jose" userId="af884673-c72d-4dfe-b100-de77b9392a28" providerId="ADAL" clId="{FEFDBFD2-5EDC-994A-B517-6BA9B0B3B635}" dt="2023-12-08T20:32:47.204" v="769" actId="1036"/>
          <ac:picMkLst>
            <pc:docMk/>
            <pc:sldMk cId="0" sldId="256"/>
            <ac:picMk id="4" creationId="{53195FEC-3EF2-722E-8219-0F04980B0538}"/>
          </ac:picMkLst>
        </pc:picChg>
        <pc:picChg chg="del">
          <ac:chgData name="Gomez, Jose" userId="af884673-c72d-4dfe-b100-de77b9392a28" providerId="ADAL" clId="{FEFDBFD2-5EDC-994A-B517-6BA9B0B3B635}" dt="2023-12-08T19:59:38.194" v="18" actId="478"/>
          <ac:picMkLst>
            <pc:docMk/>
            <pc:sldMk cId="0" sldId="256"/>
            <ac:picMk id="5" creationId="{FC6F29FE-745A-8D6A-D1ED-73C1FEB5D38A}"/>
          </ac:picMkLst>
        </pc:picChg>
        <pc:picChg chg="mod">
          <ac:chgData name="Gomez, Jose" userId="af884673-c72d-4dfe-b100-de77b9392a28" providerId="ADAL" clId="{FEFDBFD2-5EDC-994A-B517-6BA9B0B3B635}" dt="2023-12-08T20:03:04.772" v="51" actId="1076"/>
          <ac:picMkLst>
            <pc:docMk/>
            <pc:sldMk cId="0" sldId="256"/>
            <ac:picMk id="8" creationId="{AF038F6F-174C-EE4F-7615-FF231F533034}"/>
          </ac:picMkLst>
        </pc:picChg>
        <pc:picChg chg="mod">
          <ac:chgData name="Gomez, Jose" userId="af884673-c72d-4dfe-b100-de77b9392a28" providerId="ADAL" clId="{FEFDBFD2-5EDC-994A-B517-6BA9B0B3B635}" dt="2023-12-08T20:36:58.201" v="774" actId="1076"/>
          <ac:picMkLst>
            <pc:docMk/>
            <pc:sldMk cId="0" sldId="256"/>
            <ac:picMk id="10" creationId="{2527D811-B590-149F-43CE-667857B58E71}"/>
          </ac:picMkLst>
        </pc:picChg>
        <pc:picChg chg="mod">
          <ac:chgData name="Gomez, Jose" userId="af884673-c72d-4dfe-b100-de77b9392a28" providerId="ADAL" clId="{FEFDBFD2-5EDC-994A-B517-6BA9B0B3B635}" dt="2023-12-08T20:36:39.479" v="772" actId="1076"/>
          <ac:picMkLst>
            <pc:docMk/>
            <pc:sldMk cId="0" sldId="256"/>
            <ac:picMk id="14" creationId="{49FF320A-9F00-BD4E-3F87-677C726B5059}"/>
          </ac:picMkLst>
        </pc:picChg>
        <pc:picChg chg="mod">
          <ac:chgData name="Gomez, Jose" userId="af884673-c72d-4dfe-b100-de77b9392a28" providerId="ADAL" clId="{FEFDBFD2-5EDC-994A-B517-6BA9B0B3B635}" dt="2023-12-08T20:36:48.433" v="773" actId="1076"/>
          <ac:picMkLst>
            <pc:docMk/>
            <pc:sldMk cId="0" sldId="256"/>
            <ac:picMk id="16" creationId="{97DD11A5-7D7E-02D2-A0DA-586FE25B340F}"/>
          </ac:picMkLst>
        </pc:picChg>
        <pc:picChg chg="mod">
          <ac:chgData name="Gomez, Jose" userId="af884673-c72d-4dfe-b100-de77b9392a28" providerId="ADAL" clId="{FEFDBFD2-5EDC-994A-B517-6BA9B0B3B635}" dt="2023-12-08T20:19:25.233" v="676" actId="1076"/>
          <ac:picMkLst>
            <pc:docMk/>
            <pc:sldMk cId="0" sldId="256"/>
            <ac:picMk id="19" creationId="{B5704CF9-E4CB-2706-40D1-8F2D33374D96}"/>
          </ac:picMkLst>
        </pc:picChg>
        <pc:picChg chg="mod">
          <ac:chgData name="Gomez, Jose" userId="af884673-c72d-4dfe-b100-de77b9392a28" providerId="ADAL" clId="{FEFDBFD2-5EDC-994A-B517-6BA9B0B3B635}" dt="2023-12-08T20:02:42.976" v="49" actId="1076"/>
          <ac:picMkLst>
            <pc:docMk/>
            <pc:sldMk cId="0" sldId="256"/>
            <ac:picMk id="21" creationId="{B6A6F35A-E3B5-A6D2-C443-30D4DAFF021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9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9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1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24138" y="889000"/>
            <a:ext cx="39766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1" y="5732464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6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6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24138" y="889000"/>
            <a:ext cx="3976687" cy="4545013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610" y="13635569"/>
            <a:ext cx="32643587" cy="940646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217" y="24870836"/>
            <a:ext cx="26882372" cy="11218333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00055" indent="0" algn="ctr">
              <a:buNone/>
              <a:defRPr/>
            </a:lvl2pPr>
            <a:lvl3pPr marL="800111" indent="0" algn="ctr">
              <a:buNone/>
              <a:defRPr/>
            </a:lvl3pPr>
            <a:lvl4pPr marL="1200165" indent="0" algn="ctr">
              <a:buNone/>
              <a:defRPr/>
            </a:lvl4pPr>
            <a:lvl5pPr marL="1600220" indent="0" algn="ctr">
              <a:buNone/>
              <a:defRPr/>
            </a:lvl5pPr>
            <a:lvl6pPr marL="2000275" indent="0" algn="ctr">
              <a:buNone/>
              <a:defRPr/>
            </a:lvl6pPr>
            <a:lvl7pPr marL="2400331" indent="0" algn="ctr">
              <a:buNone/>
              <a:defRPr/>
            </a:lvl7pPr>
            <a:lvl8pPr marL="2800385" indent="0" algn="ctr">
              <a:buNone/>
              <a:defRPr/>
            </a:lvl8pPr>
            <a:lvl9pPr marL="32004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9996" y="10240435"/>
            <a:ext cx="34564813" cy="28966584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4224" y="1756835"/>
            <a:ext cx="8640587" cy="37450184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9993" y="1756835"/>
            <a:ext cx="25805694" cy="37450184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996" y="10240435"/>
            <a:ext cx="34564813" cy="28966584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6" y="28204589"/>
            <a:ext cx="32643587" cy="8716433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6" y="18603384"/>
            <a:ext cx="32643587" cy="96012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751"/>
            </a:lvl1pPr>
            <a:lvl2pPr marL="400055" indent="0">
              <a:buNone/>
              <a:defRPr sz="1575"/>
            </a:lvl2pPr>
            <a:lvl3pPr marL="800111" indent="0">
              <a:buNone/>
              <a:defRPr sz="1400"/>
            </a:lvl3pPr>
            <a:lvl4pPr marL="1200165" indent="0">
              <a:buNone/>
              <a:defRPr sz="1225"/>
            </a:lvl4pPr>
            <a:lvl5pPr marL="1600220" indent="0">
              <a:buNone/>
              <a:defRPr sz="1225"/>
            </a:lvl5pPr>
            <a:lvl6pPr marL="2000275" indent="0">
              <a:buNone/>
              <a:defRPr sz="1225"/>
            </a:lvl6pPr>
            <a:lvl7pPr marL="2400331" indent="0">
              <a:buNone/>
              <a:defRPr sz="1225"/>
            </a:lvl7pPr>
            <a:lvl8pPr marL="2800385" indent="0">
              <a:buNone/>
              <a:defRPr sz="1225"/>
            </a:lvl8pPr>
            <a:lvl9pPr marL="3200440" indent="0">
              <a:buNone/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996" y="10240435"/>
            <a:ext cx="17223140" cy="28966584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50"/>
            </a:lvl1pPr>
            <a:lvl2pPr>
              <a:defRPr sz="2100"/>
            </a:lvl2pPr>
            <a:lvl3pPr>
              <a:defRPr sz="1751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1670" y="10240435"/>
            <a:ext cx="17223140" cy="28966584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50"/>
            </a:lvl1pPr>
            <a:lvl2pPr>
              <a:defRPr sz="2100"/>
            </a:lvl2pPr>
            <a:lvl3pPr>
              <a:defRPr sz="1751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993" y="9825571"/>
            <a:ext cx="16968788" cy="4093633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100" b="1"/>
            </a:lvl1pPr>
            <a:lvl2pPr marL="400055" indent="0">
              <a:buNone/>
              <a:defRPr sz="1751" b="1"/>
            </a:lvl2pPr>
            <a:lvl3pPr marL="800111" indent="0">
              <a:buNone/>
              <a:defRPr sz="1575" b="1"/>
            </a:lvl3pPr>
            <a:lvl4pPr marL="1200165" indent="0">
              <a:buNone/>
              <a:defRPr sz="1400" b="1"/>
            </a:lvl4pPr>
            <a:lvl5pPr marL="1600220" indent="0">
              <a:buNone/>
              <a:defRPr sz="1400" b="1"/>
            </a:lvl5pPr>
            <a:lvl6pPr marL="2000275" indent="0">
              <a:buNone/>
              <a:defRPr sz="1400" b="1"/>
            </a:lvl6pPr>
            <a:lvl7pPr marL="2400331" indent="0">
              <a:buNone/>
              <a:defRPr sz="1400" b="1"/>
            </a:lvl7pPr>
            <a:lvl8pPr marL="2800385" indent="0">
              <a:buNone/>
              <a:defRPr sz="1400" b="1"/>
            </a:lvl8pPr>
            <a:lvl9pPr marL="32004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993" y="13919203"/>
            <a:ext cx="16968788" cy="25287816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100"/>
            </a:lvl1pPr>
            <a:lvl2pPr>
              <a:defRPr sz="1751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612" y="9825571"/>
            <a:ext cx="16976197" cy="4093633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100" b="1"/>
            </a:lvl1pPr>
            <a:lvl2pPr marL="400055" indent="0">
              <a:buNone/>
              <a:defRPr sz="1751" b="1"/>
            </a:lvl2pPr>
            <a:lvl3pPr marL="800111" indent="0">
              <a:buNone/>
              <a:defRPr sz="1575" b="1"/>
            </a:lvl3pPr>
            <a:lvl4pPr marL="1200165" indent="0">
              <a:buNone/>
              <a:defRPr sz="1400" b="1"/>
            </a:lvl4pPr>
            <a:lvl5pPr marL="1600220" indent="0">
              <a:buNone/>
              <a:defRPr sz="1400" b="1"/>
            </a:lvl5pPr>
            <a:lvl6pPr marL="2000275" indent="0">
              <a:buNone/>
              <a:defRPr sz="1400" b="1"/>
            </a:lvl6pPr>
            <a:lvl7pPr marL="2400331" indent="0">
              <a:buNone/>
              <a:defRPr sz="1400" b="1"/>
            </a:lvl7pPr>
            <a:lvl8pPr marL="2800385" indent="0">
              <a:buNone/>
              <a:defRPr sz="1400" b="1"/>
            </a:lvl8pPr>
            <a:lvl9pPr marL="32004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612" y="13919203"/>
            <a:ext cx="16976197" cy="25287816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100"/>
            </a:lvl1pPr>
            <a:lvl2pPr>
              <a:defRPr sz="1751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5" y="1748368"/>
            <a:ext cx="12634913" cy="7435851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75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458" y="1748368"/>
            <a:ext cx="21469350" cy="37458651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1"/>
            </a:lvl1pPr>
            <a:lvl2pPr>
              <a:defRPr sz="2450"/>
            </a:lvl2pPr>
            <a:lvl3pPr>
              <a:defRPr sz="2100"/>
            </a:lvl3pPr>
            <a:lvl4pPr>
              <a:defRPr sz="1751"/>
            </a:lvl4pPr>
            <a:lvl5pPr>
              <a:defRPr sz="1751"/>
            </a:lvl5pPr>
            <a:lvl6pPr>
              <a:defRPr sz="1751"/>
            </a:lvl6pPr>
            <a:lvl7pPr>
              <a:defRPr sz="1751"/>
            </a:lvl7pPr>
            <a:lvl8pPr>
              <a:defRPr sz="1751"/>
            </a:lvl8pPr>
            <a:lvl9pPr>
              <a:defRPr sz="17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995" y="9184217"/>
            <a:ext cx="12634913" cy="300228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25"/>
            </a:lvl1pPr>
            <a:lvl2pPr marL="400055" indent="0">
              <a:buNone/>
              <a:defRPr sz="1050"/>
            </a:lvl2pPr>
            <a:lvl3pPr marL="800111" indent="0">
              <a:buNone/>
              <a:defRPr sz="875"/>
            </a:lvl3pPr>
            <a:lvl4pPr marL="1200165" indent="0">
              <a:buNone/>
              <a:defRPr sz="788"/>
            </a:lvl4pPr>
            <a:lvl5pPr marL="1600220" indent="0">
              <a:buNone/>
              <a:defRPr sz="788"/>
            </a:lvl5pPr>
            <a:lvl6pPr marL="2000275" indent="0">
              <a:buNone/>
              <a:defRPr sz="788"/>
            </a:lvl6pPr>
            <a:lvl7pPr marL="2400331" indent="0">
              <a:buNone/>
              <a:defRPr sz="788"/>
            </a:lvl7pPr>
            <a:lvl8pPr marL="2800385" indent="0">
              <a:buNone/>
              <a:defRPr sz="788"/>
            </a:lvl8pPr>
            <a:lvl9pPr marL="320044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105" y="30723422"/>
            <a:ext cx="23042387" cy="3627967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75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8105" y="3922185"/>
            <a:ext cx="23042387" cy="26333451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801"/>
            </a:lvl1pPr>
            <a:lvl2pPr marL="400055" indent="0">
              <a:buNone/>
              <a:defRPr sz="2450"/>
            </a:lvl2pPr>
            <a:lvl3pPr marL="800111" indent="0">
              <a:buNone/>
              <a:defRPr sz="2100"/>
            </a:lvl3pPr>
            <a:lvl4pPr marL="1200165" indent="0">
              <a:buNone/>
              <a:defRPr sz="1751"/>
            </a:lvl4pPr>
            <a:lvl5pPr marL="1600220" indent="0">
              <a:buNone/>
              <a:defRPr sz="1751"/>
            </a:lvl5pPr>
            <a:lvl6pPr marL="2000275" indent="0">
              <a:buNone/>
              <a:defRPr sz="1751"/>
            </a:lvl6pPr>
            <a:lvl7pPr marL="2400331" indent="0">
              <a:buNone/>
              <a:defRPr sz="1751"/>
            </a:lvl7pPr>
            <a:lvl8pPr marL="2800385" indent="0">
              <a:buNone/>
              <a:defRPr sz="1751"/>
            </a:lvl8pPr>
            <a:lvl9pPr marL="3200440" indent="0">
              <a:buNone/>
              <a:defRPr sz="175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8105" y="34351388"/>
            <a:ext cx="23042387" cy="5149849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25"/>
            </a:lvl1pPr>
            <a:lvl2pPr marL="400055" indent="0">
              <a:buNone/>
              <a:defRPr sz="1050"/>
            </a:lvl2pPr>
            <a:lvl3pPr marL="800111" indent="0">
              <a:buNone/>
              <a:defRPr sz="875"/>
            </a:lvl3pPr>
            <a:lvl4pPr marL="1200165" indent="0">
              <a:buNone/>
              <a:defRPr sz="788"/>
            </a:lvl4pPr>
            <a:lvl5pPr marL="1600220" indent="0">
              <a:buNone/>
              <a:defRPr sz="788"/>
            </a:lvl5pPr>
            <a:lvl6pPr marL="2000275" indent="0">
              <a:buNone/>
              <a:defRPr sz="788"/>
            </a:lvl6pPr>
            <a:lvl7pPr marL="2400331" indent="0">
              <a:buNone/>
              <a:defRPr sz="788"/>
            </a:lvl7pPr>
            <a:lvl8pPr marL="2800385" indent="0">
              <a:buNone/>
              <a:defRPr sz="788"/>
            </a:lvl8pPr>
            <a:lvl9pPr marL="320044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3339234" y="22946783"/>
            <a:ext cx="19033067" cy="38227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2710967" y="22946783"/>
            <a:ext cx="19033067" cy="38227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089650" y="44568535"/>
            <a:ext cx="26225500" cy="2065867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089650" y="45330536"/>
            <a:ext cx="19202400" cy="1693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271">
                <a:solidFill>
                  <a:srgbClr val="808080"/>
                </a:solidFill>
              </a:rPr>
              <a:t>Template ID: ponderingpeacock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defPPr>
        <a:defRPr kern="1200" smtId="4294967295"/>
      </a:defPPr>
      <a:lvl1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+mj-lt"/>
          <a:ea typeface="+mj-ea"/>
          <a:cs typeface="+mj-cs"/>
        </a:defRPr>
      </a:lvl1pPr>
      <a:lvl2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2pPr>
      <a:lvl3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3pPr>
      <a:lvl4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4pPr>
      <a:lvl5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5pPr>
      <a:lvl6pPr marL="400055"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6pPr>
      <a:lvl7pPr marL="800111"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7pPr>
      <a:lvl8pPr marL="1200165"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8pPr>
      <a:lvl9pPr marL="1600220"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007084" indent="-1007084" algn="l" defTabSz="2690649" rtl="0" eaLnBrk="0" fontAlgn="base" hangingPunct="0">
        <a:spcBef>
          <a:spcPct val="20000"/>
        </a:spcBef>
        <a:spcAft>
          <a:spcPct val="0"/>
        </a:spcAft>
        <a:buChar char="•"/>
        <a:defRPr sz="9363">
          <a:solidFill>
            <a:schemeClr val="tx1"/>
          </a:solidFill>
          <a:latin typeface="+mn-lt"/>
          <a:ea typeface="+mn-ea"/>
          <a:cs typeface="+mn-cs"/>
        </a:defRPr>
      </a:lvl1pPr>
      <a:lvl2pPr marL="2185023" indent="-840394" algn="l" defTabSz="2690649" rtl="0" eaLnBrk="0" fontAlgn="base" hangingPunct="0">
        <a:spcBef>
          <a:spcPct val="20000"/>
        </a:spcBef>
        <a:spcAft>
          <a:spcPct val="0"/>
        </a:spcAft>
        <a:buChar char="–"/>
        <a:defRPr sz="8313">
          <a:solidFill>
            <a:schemeClr val="tx1"/>
          </a:solidFill>
          <a:latin typeface="+mn-lt"/>
        </a:defRPr>
      </a:lvl2pPr>
      <a:lvl3pPr marL="3362964" indent="-672315" algn="l" defTabSz="2690649" rtl="0" eaLnBrk="0" fontAlgn="base" hangingPunct="0">
        <a:spcBef>
          <a:spcPct val="20000"/>
        </a:spcBef>
        <a:spcAft>
          <a:spcPct val="0"/>
        </a:spcAft>
        <a:buChar char="•"/>
        <a:defRPr sz="7088">
          <a:solidFill>
            <a:schemeClr val="tx1"/>
          </a:solidFill>
          <a:latin typeface="+mn-lt"/>
        </a:defRPr>
      </a:lvl3pPr>
      <a:lvl4pPr marL="4711760" indent="-676483" algn="l" defTabSz="2690649" rtl="0" eaLnBrk="0" fontAlgn="base" hangingPunct="0">
        <a:spcBef>
          <a:spcPct val="20000"/>
        </a:spcBef>
        <a:spcAft>
          <a:spcPct val="0"/>
        </a:spcAft>
        <a:buChar char="–"/>
        <a:defRPr sz="5688">
          <a:solidFill>
            <a:schemeClr val="tx1"/>
          </a:solidFill>
          <a:latin typeface="+mn-lt"/>
        </a:defRPr>
      </a:lvl4pPr>
      <a:lvl5pPr marL="6056389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5pPr>
      <a:lvl6pPr marL="6456443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6pPr>
      <a:lvl7pPr marL="6856497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7pPr>
      <a:lvl8pPr marL="7256553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8pPr>
      <a:lvl9pPr marL="7656608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5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11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5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20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75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31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85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40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379954" y="721141"/>
            <a:ext cx="37721244" cy="5463324"/>
          </a:xfrm>
          <a:prstGeom prst="snip2DiagRect">
            <a:avLst/>
          </a:prstGeom>
          <a:solidFill>
            <a:srgbClr val="8E0000"/>
          </a:solidFill>
          <a:ln w="25400">
            <a:noFill/>
            <a:miter lim="800000"/>
          </a:ln>
        </p:spPr>
        <p:txBody>
          <a:bodyPr lIns="53524" tIns="26761" rIns="53524" bIns="26761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3675" b="1" i="1" u="sng" dirty="0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200400" y="858740"/>
            <a:ext cx="32004000" cy="25702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91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Protecting a Web Application</a:t>
            </a:r>
          </a:p>
          <a:p>
            <a:pPr algn="ctr" defTabSz="3290991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Against Brute-force Attacks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200400" y="3429000"/>
            <a:ext cx="32004000" cy="25637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Yousef Afshar, Chasey Kilcrease</a:t>
            </a:r>
          </a:p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Advisors: Jose Gomez, Jorge Crichigno</a:t>
            </a:r>
          </a:p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Integrated Information Technology Department, University of South Carolina, Columbia, South Carolina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3172763" y="7820030"/>
            <a:ext cx="12193046" cy="1505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2764" y="6713421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Test System</a:t>
            </a:r>
            <a:endParaRPr lang="en-US" sz="3150" b="1" dirty="0">
              <a:solidFill>
                <a:schemeClr val="bg1"/>
              </a:solidFill>
              <a:effectLst/>
              <a:latin typeface="Quattrocento" panose="020208020300000004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437374" y="7820031"/>
            <a:ext cx="12193046" cy="5557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2" y="8030232"/>
            <a:ext cx="11921347" cy="53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 anchor="t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project aims to protect a web server against an online brute-force attack.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experimental scenario entails an external attacker attempting unauthorized access to the web server by systematically trying to guess the login credentials of legitimate users.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prevent the attack, this project employs a Next Generation Firewall (NGFW) to protect a web server by enforcing security policies.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</a:t>
            </a: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NGFW </a:t>
            </a:r>
            <a:r>
              <a:rPr lang="en-US" sz="24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an advanced network  security firewall that provides such as stateful inspection and utilizes layer 7 application filtering, integrated intrusion prevention, and an active threat intelligence source. 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experimental topology consists of a web server and an attacker with an NGFW in the middle acting as the sole defense for network traffic on the border.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Results show that successful implementation of granular security policies in the NGFW prevents a brute-force attack from occurring on the web-application.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54" y="6713421"/>
            <a:ext cx="12193046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  <a:endParaRPr lang="en-US" sz="3150" b="1" dirty="0">
              <a:solidFill>
                <a:schemeClr val="bg1"/>
              </a:solidFill>
              <a:effectLst/>
              <a:latin typeface="Quattrocento" panose="02020802030000000404" pitchFamily="18" charset="0"/>
            </a:endParaRP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4" y="13716000"/>
            <a:ext cx="12229482" cy="84219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Project Description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F9B463-E17B-4E7C-87E7-83502E0F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125" y="1528854"/>
            <a:ext cx="5196618" cy="26502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213D1A-039C-ECE6-5606-86E5678202E2}"/>
              </a:ext>
            </a:extLst>
          </p:cNvPr>
          <p:cNvSpPr/>
          <p:nvPr/>
        </p:nvSpPr>
        <p:spPr>
          <a:xfrm>
            <a:off x="25908152" y="7866381"/>
            <a:ext cx="12193046" cy="2015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5CF1F-8D7A-DB98-3806-57A5BDB44151}"/>
              </a:ext>
            </a:extLst>
          </p:cNvPr>
          <p:cNvSpPr/>
          <p:nvPr/>
        </p:nvSpPr>
        <p:spPr>
          <a:xfrm>
            <a:off x="422134" y="14847263"/>
            <a:ext cx="12193046" cy="4941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18A717C-068F-E2DE-A7B1-A86CEF7D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63" y="20193000"/>
            <a:ext cx="12193046" cy="848784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/>
              </a:rPr>
              <a:t>Background on Next Generation Firewalls</a:t>
            </a:r>
            <a:endParaRPr lang="en-US" sz="3200" b="1" dirty="0">
              <a:solidFill>
                <a:schemeClr val="bg1"/>
              </a:solidFill>
              <a:effectLst/>
              <a:latin typeface="Quattrocento" panose="020208020300000004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A2B7CF-588E-9B12-DE3D-73A361DCEA3F}"/>
              </a:ext>
            </a:extLst>
          </p:cNvPr>
          <p:cNvSpPr/>
          <p:nvPr/>
        </p:nvSpPr>
        <p:spPr>
          <a:xfrm>
            <a:off x="329411" y="21392249"/>
            <a:ext cx="12193046" cy="1114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DCF0FB-2511-B187-58B1-3DDD659632FD}"/>
              </a:ext>
            </a:extLst>
          </p:cNvPr>
          <p:cNvSpPr/>
          <p:nvPr/>
        </p:nvSpPr>
        <p:spPr>
          <a:xfrm>
            <a:off x="13172763" y="24255483"/>
            <a:ext cx="12193046" cy="191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D1AB0AD-889D-7F04-FEC3-D3724F34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8602" y="23258782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Experimentation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1F648F-E053-6B27-5D74-A882536900C9}"/>
              </a:ext>
            </a:extLst>
          </p:cNvPr>
          <p:cNvSpPr/>
          <p:nvPr/>
        </p:nvSpPr>
        <p:spPr>
          <a:xfrm>
            <a:off x="25871716" y="39631285"/>
            <a:ext cx="12193046" cy="153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677FB681-3D93-1E8B-0217-C255801E4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1717" y="38584572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Acknowledgement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EED6510B-652A-574A-9BBE-DF9E4E86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6476" y="6705600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2225CB-F988-EE25-86C2-1AA3C6560627}"/>
              </a:ext>
            </a:extLst>
          </p:cNvPr>
          <p:cNvSpPr/>
          <p:nvPr/>
        </p:nvSpPr>
        <p:spPr>
          <a:xfrm>
            <a:off x="25975068" y="29536612"/>
            <a:ext cx="12193046" cy="3397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BF559479-E10C-289D-086E-6155894A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6480" y="28516582"/>
            <a:ext cx="12093039" cy="764139"/>
          </a:xfrm>
          <a:prstGeom prst="snipRoundRect">
            <a:avLst>
              <a:gd name="adj1" fmla="val 22043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Lessons Learned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20EAA1-6883-EFF2-B64E-60A4B44EFE4C}"/>
              </a:ext>
            </a:extLst>
          </p:cNvPr>
          <p:cNvSpPr/>
          <p:nvPr/>
        </p:nvSpPr>
        <p:spPr>
          <a:xfrm>
            <a:off x="25975068" y="34550259"/>
            <a:ext cx="12193046" cy="364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3C045F-17C2-0D41-6E91-94CA8BC5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6480" y="33469582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132E4F7B-1E29-9474-3E46-AE16A4910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70" y="15231828"/>
            <a:ext cx="11749387" cy="494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 anchor="t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Understand and execute brute-force attacks.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How an attacker will execute these attacks in a production environment network.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What reasons an attacker would have to utilize these methods.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How IT administrators can leverage NGFW's to secure their network.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Configure a NGFW to detect and block brute-force attacks.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 NGFW must implement a brute-force attack protection policy, so that any attack from the external network (Internet) will be detected and blocked.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 best practices to enhance the security of web applications.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Mitigation techniques can be followed to prevent a brute-force attack on a web application.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"/>
              <a:cs typeface="Arial" panose="020B0604020202020204" pitchFamily="34" charset="0"/>
            </a:endParaRP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5F70352B-D3BB-7B1D-003D-2B31A029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19" y="21390559"/>
            <a:ext cx="11114127" cy="1102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 anchor="t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 NGFW is a network security tool that provides more security aspects than a basic firewall. 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Traditional stateful firewalls inspect traffic solely based on the destination and not what data is being transported. 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NGFW expands those capabilities of a traditional firewall and inspect the data being transferred in a more sophisticated manner. 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Simply speaking, NGFW filters or blocks traffic between networks. 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These firewalls have become increasingly granular and allow for finer levels of policy administration and enforcement.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Referring to the topology below, the traffic between the web server and attacker must first go through the NGFW.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NGFW utilize deep packet inspection, known as DPI to inspect the content of data packets. 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DPI allows the admin to create more granular policies based on specific types of data, applications, users, or devices. 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For this project, we utilized the NGFW from the vendor Palo Alto.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Some other NGFW vendors include Barracuda, Fortinet, and Forcepoint. 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There are many different NGFW for many different cases depending on organizational needs, scope, etc.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Software-based NGFW are utilized like any other application and need to be installed on each network device. 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Hardware-based NGFW are physical devices that inspect incoming traffic. These devices can be deployed in a variety of use cases whether as a border device or specifically for core traffic. 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Cloud-based NGFWs are deployed on the off-site data center. The company itself or service provider could have the responsibility for managing it. 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D1A82A09-215C-249D-F8FA-867A82903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5336" y="8384410"/>
            <a:ext cx="11114127" cy="1102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 anchor="t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project implements security policies in a NGFW to protect a web server from a brute-force attack.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topology comprises a web server, an attacker, and a NGFW in between the two.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Note that the NGFW is an edge device on the internal network's border in the topology which this test will be run.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web application is hosted on a web server.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attacker is located on the external network. 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brute-force attack is executed from the attacker’s machine on the web application.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NGFW needs to be configured with security policies that can defend the web application from the attacker’s brute-force attack. 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In this test environment, we will demonstrate two policies utilizing our NGFW (virtualized instance of a Palo Alto managed through Panorama)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An attack signature-based alert (akin to an IDS system)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An attack signature-based block to stop the flow of traffic. 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Our web server will specifically be a free PHP/MySQL web application in DVWA while our attacker will perform the attack on a Kali Linux system.</a:t>
            </a:r>
          </a:p>
        </p:txBody>
      </p:sp>
      <p:pic>
        <p:nvPicPr>
          <p:cNvPr id="1055" name="Picture 31" descr="Office of Naval Research Science &amp; Technology">
            <a:extLst>
              <a:ext uri="{FF2B5EF4-FFF2-40B4-BE49-F238E27FC236}">
                <a16:creationId xmlns:a16="http://schemas.microsoft.com/office/drawing/2014/main" id="{3667D5EB-55CC-8C3E-5F9F-011360B4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972" y="1583991"/>
            <a:ext cx="55626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19">
            <a:extLst>
              <a:ext uri="{FF2B5EF4-FFF2-40B4-BE49-F238E27FC236}">
                <a16:creationId xmlns:a16="http://schemas.microsoft.com/office/drawing/2014/main" id="{D35FBEC3-C18C-7CD1-835E-955D8212C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934" y="39882111"/>
            <a:ext cx="11114127" cy="8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work was supported by the Office of Naval Research (ONR), grant N00014-20-1-2797: “Enhancing the Preparation of Next-generation Cyber Professionals” 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819F4171-D038-0F74-DFCB-939FB91E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650" y="24575912"/>
            <a:ext cx="11114127" cy="16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 anchor="t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 following scenarios were implemented using the </a:t>
            </a:r>
            <a:r>
              <a:rPr lang="en-US" sz="2400" dirty="0" err="1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Netlab</a:t>
            </a: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platform.</a:t>
            </a:r>
            <a:endParaRPr lang="en-US" sz="2400" dirty="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Scenario 1: A successful execution of a brute force attack on the web server from the attacker’s machine without any security policy implemented in the NGFW.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This attack was executed using the hydra tool within Kali Linux.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Scenario 2: The implementation of the brute force attack policy in the NGFW.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These security policies are tailored to not only a brute force attack, but a specific brute force attack in hydra based on the policy signature.</a:t>
            </a:r>
            <a:endParaRPr lang="en-US" sz="2400" i="1" dirty="0">
              <a:effectLst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Scenario 3: An unsuccessful brute force attack attempt on the web server from the attacker's machine mitigated due to the security policies implemented in NGFW.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 NGFW policy will actively stop the attacker's brute force attempt.</a:t>
            </a: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In the configuration, it will block the IP of traffic specifically from the attack signature.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6920" lvl="1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798721" algn="l"/>
              </a:tabLst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798721" algn="l"/>
              </a:tabLst>
            </a:pPr>
            <a:endParaRPr lang="en-US" sz="21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C3578F28-E7B6-9159-0356-9502BF1A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2238" y="29888182"/>
            <a:ext cx="11114127" cy="20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Learned how to execute a brute-force attack from the attacker view.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properly configure a NGFW to both detect and block brute-force attacks. 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 the best practices to enhance the security of web applications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Validated the implementation of the security policies in the Netlab environment.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usage of security policies based on ability to leverage NGFW features.</a:t>
            </a: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E34D1D84-478E-9D3E-9142-73323111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644" y="8412455"/>
            <a:ext cx="11338552" cy="1631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 anchor="t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first scenario, a successful brute-force attack was executed using hydra.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NGFW logs show that the session was logged and not blocked.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Alerting such as this can be useful in obtaining more information about attacks and allows for a variety of use cases for a NGFW to be applied to. 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In the second scenario, the security policies are implemented in the NGFW.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 policies are specifically created and ordered to handle the attack based on its signature, in our test instance, specifically the hydra password cracking tool.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Finally, the third scenario was tested using the hydra tool.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 NGFW logs show that the session trigged the brute-force-defense-policy and therefore the session was ended due to a threat.</a:t>
            </a: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Not only this, but the regular traffic to access the webpage from the attacker's machine can go through (only hydra is blocked, not just the attacker's IP).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9972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58F86012-60E8-CF7D-2182-1D21A5DA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938" y="34903231"/>
            <a:ext cx="11114127" cy="29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project implemented a security policy that mitigated a brute force attack on a web server utilizing a NGFW.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NGFW provide many features that standard stateful firewalls cannot regarding layer 7 application filtering and a more granular inspection of traffic. 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Leveraging NGFW’s, a network can defend against even the most advanced network related attacks. 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works could inclusion of targeted using more difficult to mitigate attacks.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95FEC-3EF2-722E-8219-0F04980B0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3818" y="12537756"/>
            <a:ext cx="12180782" cy="369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38F6F-174C-EE4F-7615-FF231F533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0" t="28981" r="21421" b="25309"/>
          <a:stretch/>
        </p:blipFill>
        <p:spPr>
          <a:xfrm>
            <a:off x="26366164" y="24437402"/>
            <a:ext cx="11373673" cy="244926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527D811-B590-149F-43CE-667857B58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325" y="16109751"/>
            <a:ext cx="6943294" cy="5046669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9FF320A-9F00-BD4E-3F87-677C726B50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072" y="32136178"/>
            <a:ext cx="5426979" cy="3934992"/>
          </a:xfrm>
          <a:prstGeom prst="rect">
            <a:avLst/>
          </a:prstGeom>
        </p:spPr>
      </p:pic>
      <p:pic>
        <p:nvPicPr>
          <p:cNvPr id="16" name="Picture 15" descr="A screen shot of a computer&#10;&#10;Description automatically generated">
            <a:extLst>
              <a:ext uri="{FF2B5EF4-FFF2-40B4-BE49-F238E27FC236}">
                <a16:creationId xmlns:a16="http://schemas.microsoft.com/office/drawing/2014/main" id="{97DD11A5-7D7E-02D2-A0DA-586FE25B34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474" y="38554179"/>
            <a:ext cx="9639300" cy="3688707"/>
          </a:xfrm>
          <a:prstGeom prst="rect">
            <a:avLst/>
          </a:prstGeom>
        </p:spPr>
      </p:pic>
      <p:pic>
        <p:nvPicPr>
          <p:cNvPr id="19" name="Picture 18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B5704CF9-E4CB-2706-40D1-8F2D33374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362" y="26554568"/>
            <a:ext cx="7772400" cy="3870466"/>
          </a:xfrm>
          <a:prstGeom prst="rect">
            <a:avLst/>
          </a:prstGeom>
        </p:spPr>
      </p:pic>
      <p:pic>
        <p:nvPicPr>
          <p:cNvPr id="21" name="Picture 20" descr="A table with numbers and a few black text&#10;&#10;Description automatically generated with medium confidence">
            <a:extLst>
              <a:ext uri="{FF2B5EF4-FFF2-40B4-BE49-F238E27FC236}">
                <a16:creationId xmlns:a16="http://schemas.microsoft.com/office/drawing/2014/main" id="{B6A6F35A-E3B5-A6D2-C443-30D4DAFF02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/>
          <a:stretch/>
        </p:blipFill>
        <p:spPr>
          <a:xfrm>
            <a:off x="26690440" y="10459116"/>
            <a:ext cx="10606963" cy="3640191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2" ma:contentTypeDescription="Create a new document." ma:contentTypeScope="" ma:versionID="ef82babfd6a87b1b7feeea62825a313b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a63f099aa2e7595213fa8dcb9381ecc2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E235FB-D347-497E-8BFC-EDEF0B170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f2584-2fae-42b4-b977-142c5a2a3cc9"/>
    <ds:schemaRef ds:uri="4d62a9a3-2ad3-4c4a-963b-51ff34f52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8B9D93-2181-4C1B-BE06-E15C2576B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93652-C284-4C65-9CC6-08B0F791E30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e4f2584-2fae-42b4-b977-142c5a2a3cc9"/>
    <ds:schemaRef ds:uri="http://schemas.openxmlformats.org/package/2006/metadata/core-properties"/>
    <ds:schemaRef ds:uri="4d62a9a3-2ad3-4c4a-963b-51ff34f52db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1220</Words>
  <Application>Microsoft Macintosh PowerPoint</Application>
  <PresentationFormat>Custom</PresentationFormat>
  <Paragraphs>142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Quattrocento</vt:lpstr>
      <vt:lpstr>Times New Roman</vt:lpstr>
      <vt:lpstr>Calibri</vt:lpstr>
      <vt:lpstr>Quattrocento Sans</vt:lpstr>
      <vt:lpstr>Courier New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Gomez, Jose</cp:lastModifiedBy>
  <cp:revision>490</cp:revision>
  <cp:lastPrinted>2000-08-03T00:31:24Z</cp:lastPrinted>
  <dcterms:modified xsi:type="dcterms:W3CDTF">2023-12-08T20:39:09Z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