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handoutMasterIdLst>
    <p:handoutMasterId r:id="rId12"/>
  </p:handoutMasterIdLst>
  <p:sldIdLst>
    <p:sldId id="264" r:id="rId2"/>
    <p:sldId id="353" r:id="rId3"/>
    <p:sldId id="354" r:id="rId4"/>
    <p:sldId id="355" r:id="rId5"/>
    <p:sldId id="356" r:id="rId6"/>
    <p:sldId id="357" r:id="rId7"/>
    <p:sldId id="358" r:id="rId8"/>
    <p:sldId id="359" r:id="rId9"/>
    <p:sldId id="3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son, Brian D" initials="NBD" lastIdx="2" clrIdx="0">
    <p:extLst>
      <p:ext uri="{19B8F6BF-5375-455C-9EA6-DF929625EA0E}">
        <p15:presenceInfo xmlns:p15="http://schemas.microsoft.com/office/powerpoint/2012/main" userId="S::brian.nelson@capgemini.com::6adb2146-3ff4-4829-8fd4-8ad8372898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4A"/>
    <a:srgbClr val="4473C5"/>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0A0E2C-8D28-4BF7-8AF7-C3EF161BBA6F}" v="1147" dt="2022-06-30T16:24:59.011"/>
    <p1510:client id="{14255EDD-D3C5-A0E9-3CED-9D844D0412E3}" v="3" dt="2022-06-30T14:56:10.396"/>
    <p1510:client id="{2004DAEB-C52F-EBBA-BF9D-8667487C2F38}" v="313" dt="2022-06-30T03:12:03.811"/>
    <p1510:client id="{288AEB67-A7C5-3938-B388-DBA5A290CC9D}" v="263" dt="2022-06-30T15:27:16.728"/>
    <p1510:client id="{33AC865F-018D-235E-2143-C55128791C7D}" v="2" dt="2022-07-01T01:00:04.156"/>
    <p1510:client id="{4C2DD06E-83EE-28B4-7388-55D162F9FB34}" v="2" dt="2022-06-30T19:28:27.386"/>
    <p1510:client id="{C95C66BA-0DAE-0591-5A43-7E6EC73F0132}" v="62" dt="2022-06-30T12:49:53.203"/>
    <p1510:client id="{CA26D3F4-DA02-C578-8F1C-C8B2EC85A387}" v="148" dt="2022-06-30T03:21:25.058"/>
    <p1510:client id="{CB0BCC5A-67C3-D475-CF7D-C63C5D7FB3C2}" v="42" dt="2022-07-01T00:39:53.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ozer, Caroline" userId="S::ceboozer@email.sc.edu::74e1b36c-6cdd-4764-9ad2-e1dd96699223" providerId="AD" clId="Web-{CB0BCC5A-67C3-D475-CF7D-C63C5D7FB3C2}"/>
    <pc:docChg chg="addSld delSld modSld">
      <pc:chgData name="Boozer, Caroline" userId="S::ceboozer@email.sc.edu::74e1b36c-6cdd-4764-9ad2-e1dd96699223" providerId="AD" clId="Web-{CB0BCC5A-67C3-D475-CF7D-C63C5D7FB3C2}" dt="2022-07-01T00:39:53.517" v="57" actId="20577"/>
      <pc:docMkLst>
        <pc:docMk/>
      </pc:docMkLst>
      <pc:sldChg chg="modNotes">
        <pc:chgData name="Boozer, Caroline" userId="S::ceboozer@email.sc.edu::74e1b36c-6cdd-4764-9ad2-e1dd96699223" providerId="AD" clId="Web-{CB0BCC5A-67C3-D475-CF7D-C63C5D7FB3C2}" dt="2022-06-30T23:57:41.526" v="16"/>
        <pc:sldMkLst>
          <pc:docMk/>
          <pc:sldMk cId="1161280542" sldId="355"/>
        </pc:sldMkLst>
      </pc:sldChg>
      <pc:sldChg chg="addSp delSp modSp add del replId">
        <pc:chgData name="Boozer, Caroline" userId="S::ceboozer@email.sc.edu::74e1b36c-6cdd-4764-9ad2-e1dd96699223" providerId="AD" clId="Web-{CB0BCC5A-67C3-D475-CF7D-C63C5D7FB3C2}" dt="2022-07-01T00:32:48.084" v="25"/>
        <pc:sldMkLst>
          <pc:docMk/>
          <pc:sldMk cId="4212389216" sldId="360"/>
        </pc:sldMkLst>
        <pc:spChg chg="del">
          <ac:chgData name="Boozer, Caroline" userId="S::ceboozer@email.sc.edu::74e1b36c-6cdd-4764-9ad2-e1dd96699223" providerId="AD" clId="Web-{CB0BCC5A-67C3-D475-CF7D-C63C5D7FB3C2}" dt="2022-07-01T00:32:28.521" v="18"/>
          <ac:spMkLst>
            <pc:docMk/>
            <pc:sldMk cId="4212389216" sldId="360"/>
            <ac:spMk id="2" creationId="{77F60231-7678-BF45-BD0B-AF4DC535236E}"/>
          </ac:spMkLst>
        </pc:spChg>
        <pc:spChg chg="mod">
          <ac:chgData name="Boozer, Caroline" userId="S::ceboozer@email.sc.edu::74e1b36c-6cdd-4764-9ad2-e1dd96699223" providerId="AD" clId="Web-{CB0BCC5A-67C3-D475-CF7D-C63C5D7FB3C2}" dt="2022-07-01T00:32:37.193" v="21" actId="20577"/>
          <ac:spMkLst>
            <pc:docMk/>
            <pc:sldMk cId="4212389216" sldId="360"/>
            <ac:spMk id="3" creationId="{C06738A7-C8C1-48E0-BDD0-A57C95375639}"/>
          </ac:spMkLst>
        </pc:spChg>
        <pc:spChg chg="add del mod">
          <ac:chgData name="Boozer, Caroline" userId="S::ceboozer@email.sc.edu::74e1b36c-6cdd-4764-9ad2-e1dd96699223" providerId="AD" clId="Web-{CB0BCC5A-67C3-D475-CF7D-C63C5D7FB3C2}" dt="2022-07-01T00:32:32.240" v="19"/>
          <ac:spMkLst>
            <pc:docMk/>
            <pc:sldMk cId="4212389216" sldId="360"/>
            <ac:spMk id="6" creationId="{CE1569F9-9A83-240F-4FA3-D31277F76B79}"/>
          </ac:spMkLst>
        </pc:spChg>
        <pc:cxnChg chg="del">
          <ac:chgData name="Boozer, Caroline" userId="S::ceboozer@email.sc.edu::74e1b36c-6cdd-4764-9ad2-e1dd96699223" providerId="AD" clId="Web-{CB0BCC5A-67C3-D475-CF7D-C63C5D7FB3C2}" dt="2022-07-01T00:32:33.536" v="20"/>
          <ac:cxnSpMkLst>
            <pc:docMk/>
            <pc:sldMk cId="4212389216" sldId="360"/>
            <ac:cxnSpMk id="9" creationId="{B9785D05-B728-5BC8-3565-180FDA8A947D}"/>
          </ac:cxnSpMkLst>
        </pc:cxnChg>
      </pc:sldChg>
      <pc:sldChg chg="add del replId">
        <pc:chgData name="Boozer, Caroline" userId="S::ceboozer@email.sc.edu::74e1b36c-6cdd-4764-9ad2-e1dd96699223" providerId="AD" clId="Web-{CB0BCC5A-67C3-D475-CF7D-C63C5D7FB3C2}" dt="2022-07-01T00:32:43.927" v="23"/>
        <pc:sldMkLst>
          <pc:docMk/>
          <pc:sldMk cId="1231179201" sldId="361"/>
        </pc:sldMkLst>
      </pc:sldChg>
      <pc:sldChg chg="modSp add">
        <pc:chgData name="Boozer, Caroline" userId="S::ceboozer@email.sc.edu::74e1b36c-6cdd-4764-9ad2-e1dd96699223" providerId="AD" clId="Web-{CB0BCC5A-67C3-D475-CF7D-C63C5D7FB3C2}" dt="2022-07-01T00:39:53.517" v="57" actId="20577"/>
        <pc:sldMkLst>
          <pc:docMk/>
          <pc:sldMk cId="3453556441" sldId="361"/>
        </pc:sldMkLst>
        <pc:spChg chg="mod">
          <ac:chgData name="Boozer, Caroline" userId="S::ceboozer@email.sc.edu::74e1b36c-6cdd-4764-9ad2-e1dd96699223" providerId="AD" clId="Web-{CB0BCC5A-67C3-D475-CF7D-C63C5D7FB3C2}" dt="2022-07-01T00:39:53.517" v="57" actId="20577"/>
          <ac:spMkLst>
            <pc:docMk/>
            <pc:sldMk cId="3453556441" sldId="361"/>
            <ac:spMk id="2" creationId="{0D1F3A99-91F5-44A2-9A29-778E2BCA2F9C}"/>
          </ac:spMkLst>
        </pc:spChg>
      </pc:sldChg>
    </pc:docChg>
  </pc:docChgLst>
  <pc:docChgLst>
    <pc:chgData name="Pereira, Camila" userId="S::pereirat@email.sc.edu::d547848f-1844-4208-964b-939bb03897e5" providerId="AD" clId="Web-{E81C4EE2-D461-ED8B-E61F-E7E9B8ACFA7B}"/>
    <pc:docChg chg="modSld">
      <pc:chgData name="Pereira, Camila" userId="S::pereirat@email.sc.edu::d547848f-1844-4208-964b-939bb03897e5" providerId="AD" clId="Web-{E81C4EE2-D461-ED8B-E61F-E7E9B8ACFA7B}" dt="2022-06-30T23:49:53.822" v="100"/>
      <pc:docMkLst>
        <pc:docMk/>
      </pc:docMkLst>
      <pc:sldChg chg="modNotes">
        <pc:chgData name="Pereira, Camila" userId="S::pereirat@email.sc.edu::d547848f-1844-4208-964b-939bb03897e5" providerId="AD" clId="Web-{E81C4EE2-D461-ED8B-E61F-E7E9B8ACFA7B}" dt="2022-06-30T23:49:53.822" v="100"/>
        <pc:sldMkLst>
          <pc:docMk/>
          <pc:sldMk cId="3387584657" sldId="264"/>
        </pc:sldMkLst>
      </pc:sldChg>
    </pc:docChg>
  </pc:docChgLst>
  <pc:docChgLst>
    <pc:chgData name="Pereira, Camila" userId="S::pereirat@email.sc.edu::d547848f-1844-4208-964b-939bb03897e5" providerId="AD" clId="Web-{14255EDD-D3C5-A0E9-3CED-9D844D0412E3}"/>
    <pc:docChg chg="modSld">
      <pc:chgData name="Pereira, Camila" userId="S::pereirat@email.sc.edu::d547848f-1844-4208-964b-939bb03897e5" providerId="AD" clId="Web-{14255EDD-D3C5-A0E9-3CED-9D844D0412E3}" dt="2022-06-30T15:29:06.256" v="406"/>
      <pc:docMkLst>
        <pc:docMk/>
      </pc:docMkLst>
      <pc:sldChg chg="modSp">
        <pc:chgData name="Pereira, Camila" userId="S::pereirat@email.sc.edu::d547848f-1844-4208-964b-939bb03897e5" providerId="AD" clId="Web-{14255EDD-D3C5-A0E9-3CED-9D844D0412E3}" dt="2022-06-30T14:56:10.396" v="2" actId="20577"/>
        <pc:sldMkLst>
          <pc:docMk/>
          <pc:sldMk cId="260951565" sldId="356"/>
        </pc:sldMkLst>
        <pc:spChg chg="mod">
          <ac:chgData name="Pereira, Camila" userId="S::pereirat@email.sc.edu::d547848f-1844-4208-964b-939bb03897e5" providerId="AD" clId="Web-{14255EDD-D3C5-A0E9-3CED-9D844D0412E3}" dt="2022-06-30T14:56:10.396" v="2" actId="20577"/>
          <ac:spMkLst>
            <pc:docMk/>
            <pc:sldMk cId="260951565" sldId="356"/>
            <ac:spMk id="3" creationId="{9882AC24-59C8-A32A-0CCF-41D24DD34D44}"/>
          </ac:spMkLst>
        </pc:spChg>
      </pc:sldChg>
      <pc:sldChg chg="modNotes">
        <pc:chgData name="Pereira, Camila" userId="S::pereirat@email.sc.edu::d547848f-1844-4208-964b-939bb03897e5" providerId="AD" clId="Web-{14255EDD-D3C5-A0E9-3CED-9D844D0412E3}" dt="2022-06-30T15:29:06.256" v="406"/>
        <pc:sldMkLst>
          <pc:docMk/>
          <pc:sldMk cId="1994606937" sldId="357"/>
        </pc:sldMkLst>
      </pc:sldChg>
    </pc:docChg>
  </pc:docChgLst>
  <pc:docChgLst>
    <pc:chgData name="Pereira, Camila" userId="S::pereirat@email.sc.edu::d547848f-1844-4208-964b-939bb03897e5" providerId="AD" clId="Web-{04A71426-A84D-5902-4E8C-473E244B54B8}"/>
    <pc:docChg chg="modSld">
      <pc:chgData name="Pereira, Camila" userId="S::pereirat@email.sc.edu::d547848f-1844-4208-964b-939bb03897e5" providerId="AD" clId="Web-{04A71426-A84D-5902-4E8C-473E244B54B8}" dt="2022-06-30T23:58:52.055" v="314"/>
      <pc:docMkLst>
        <pc:docMk/>
      </pc:docMkLst>
      <pc:sldChg chg="modNotes">
        <pc:chgData name="Pereira, Camila" userId="S::pereirat@email.sc.edu::d547848f-1844-4208-964b-939bb03897e5" providerId="AD" clId="Web-{04A71426-A84D-5902-4E8C-473E244B54B8}" dt="2022-06-30T23:56:24.036" v="148"/>
        <pc:sldMkLst>
          <pc:docMk/>
          <pc:sldMk cId="3387584657" sldId="264"/>
        </pc:sldMkLst>
      </pc:sldChg>
      <pc:sldChg chg="modNotes">
        <pc:chgData name="Pereira, Camila" userId="S::pereirat@email.sc.edu::d547848f-1844-4208-964b-939bb03897e5" providerId="AD" clId="Web-{04A71426-A84D-5902-4E8C-473E244B54B8}" dt="2022-06-30T23:58:52.055" v="314"/>
        <pc:sldMkLst>
          <pc:docMk/>
          <pc:sldMk cId="960256866" sldId="354"/>
        </pc:sldMkLst>
      </pc:sldChg>
    </pc:docChg>
  </pc:docChgLst>
  <pc:docChgLst>
    <pc:chgData name="Boozer, Caroline" userId="S::ceboozer@email.sc.edu::74e1b36c-6cdd-4764-9ad2-e1dd96699223" providerId="AD" clId="Web-{288AEB67-A7C5-3938-B388-DBA5A290CC9D}"/>
    <pc:docChg chg="modSld">
      <pc:chgData name="Boozer, Caroline" userId="S::ceboozer@email.sc.edu::74e1b36c-6cdd-4764-9ad2-e1dd96699223" providerId="AD" clId="Web-{288AEB67-A7C5-3938-B388-DBA5A290CC9D}" dt="2022-06-30T15:27:16.728" v="1204" actId="20577"/>
      <pc:docMkLst>
        <pc:docMk/>
      </pc:docMkLst>
      <pc:sldChg chg="modSp modNotes">
        <pc:chgData name="Boozer, Caroline" userId="S::ceboozer@email.sc.edu::74e1b36c-6cdd-4764-9ad2-e1dd96699223" providerId="AD" clId="Web-{288AEB67-A7C5-3938-B388-DBA5A290CC9D}" dt="2022-06-30T15:27:16.728" v="1204" actId="20577"/>
        <pc:sldMkLst>
          <pc:docMk/>
          <pc:sldMk cId="960256866" sldId="354"/>
        </pc:sldMkLst>
        <pc:spChg chg="mod">
          <ac:chgData name="Boozer, Caroline" userId="S::ceboozer@email.sc.edu::74e1b36c-6cdd-4764-9ad2-e1dd96699223" providerId="AD" clId="Web-{288AEB67-A7C5-3938-B388-DBA5A290CC9D}" dt="2022-06-30T15:27:16.728" v="1204" actId="20577"/>
          <ac:spMkLst>
            <pc:docMk/>
            <pc:sldMk cId="960256866" sldId="354"/>
            <ac:spMk id="3" creationId="{FE5CA29E-0DDC-B336-879D-0DA1ECFA37F0}"/>
          </ac:spMkLst>
        </pc:spChg>
      </pc:sldChg>
      <pc:sldChg chg="modNotes">
        <pc:chgData name="Boozer, Caroline" userId="S::ceboozer@email.sc.edu::74e1b36c-6cdd-4764-9ad2-e1dd96699223" providerId="AD" clId="Web-{288AEB67-A7C5-3938-B388-DBA5A290CC9D}" dt="2022-06-30T14:56:28.851" v="227"/>
        <pc:sldMkLst>
          <pc:docMk/>
          <pc:sldMk cId="1161280542" sldId="355"/>
        </pc:sldMkLst>
      </pc:sldChg>
      <pc:sldChg chg="modSp modNotes">
        <pc:chgData name="Boozer, Caroline" userId="S::ceboozer@email.sc.edu::74e1b36c-6cdd-4764-9ad2-e1dd96699223" providerId="AD" clId="Web-{288AEB67-A7C5-3938-B388-DBA5A290CC9D}" dt="2022-06-30T14:59:12.918" v="327"/>
        <pc:sldMkLst>
          <pc:docMk/>
          <pc:sldMk cId="260951565" sldId="356"/>
        </pc:sldMkLst>
        <pc:spChg chg="mod">
          <ac:chgData name="Boozer, Caroline" userId="S::ceboozer@email.sc.edu::74e1b36c-6cdd-4764-9ad2-e1dd96699223" providerId="AD" clId="Web-{288AEB67-A7C5-3938-B388-DBA5A290CC9D}" dt="2022-06-30T14:57:53.290" v="255"/>
          <ac:spMkLst>
            <pc:docMk/>
            <pc:sldMk cId="260951565" sldId="356"/>
            <ac:spMk id="3" creationId="{9882AC24-59C8-A32A-0CCF-41D24DD34D44}"/>
          </ac:spMkLst>
        </pc:spChg>
      </pc:sldChg>
      <pc:sldChg chg="modSp">
        <pc:chgData name="Boozer, Caroline" userId="S::ceboozer@email.sc.edu::74e1b36c-6cdd-4764-9ad2-e1dd96699223" providerId="AD" clId="Web-{288AEB67-A7C5-3938-B388-DBA5A290CC9D}" dt="2022-06-30T15:00:16.013" v="415" actId="20577"/>
        <pc:sldMkLst>
          <pc:docMk/>
          <pc:sldMk cId="2197527017" sldId="358"/>
        </pc:sldMkLst>
        <pc:spChg chg="mod">
          <ac:chgData name="Boozer, Caroline" userId="S::ceboozer@email.sc.edu::74e1b36c-6cdd-4764-9ad2-e1dd96699223" providerId="AD" clId="Web-{288AEB67-A7C5-3938-B388-DBA5A290CC9D}" dt="2022-06-30T15:00:16.013" v="415" actId="20577"/>
          <ac:spMkLst>
            <pc:docMk/>
            <pc:sldMk cId="2197527017" sldId="358"/>
            <ac:spMk id="3" creationId="{52C705D6-C41A-6E54-841F-40AFE9467F11}"/>
          </ac:spMkLst>
        </pc:spChg>
      </pc:sldChg>
      <pc:sldChg chg="modSp modNotes">
        <pc:chgData name="Boozer, Caroline" userId="S::ceboozer@email.sc.edu::74e1b36c-6cdd-4764-9ad2-e1dd96699223" providerId="AD" clId="Web-{288AEB67-A7C5-3938-B388-DBA5A290CC9D}" dt="2022-06-30T15:20:57.562" v="1151" actId="20577"/>
        <pc:sldMkLst>
          <pc:docMk/>
          <pc:sldMk cId="710033133" sldId="359"/>
        </pc:sldMkLst>
        <pc:spChg chg="mod">
          <ac:chgData name="Boozer, Caroline" userId="S::ceboozer@email.sc.edu::74e1b36c-6cdd-4764-9ad2-e1dd96699223" providerId="AD" clId="Web-{288AEB67-A7C5-3938-B388-DBA5A290CC9D}" dt="2022-06-30T15:20:57.562" v="1151" actId="20577"/>
          <ac:spMkLst>
            <pc:docMk/>
            <pc:sldMk cId="710033133" sldId="359"/>
            <ac:spMk id="3" creationId="{C06738A7-C8C1-48E0-BDD0-A57C95375639}"/>
          </ac:spMkLst>
        </pc:spChg>
      </pc:sldChg>
      <pc:sldChg chg="modSp">
        <pc:chgData name="Boozer, Caroline" userId="S::ceboozer@email.sc.edu::74e1b36c-6cdd-4764-9ad2-e1dd96699223" providerId="AD" clId="Web-{288AEB67-A7C5-3938-B388-DBA5A290CC9D}" dt="2022-06-30T15:00:31.388" v="418" actId="20577"/>
        <pc:sldMkLst>
          <pc:docMk/>
          <pc:sldMk cId="550165490" sldId="360"/>
        </pc:sldMkLst>
        <pc:spChg chg="mod">
          <ac:chgData name="Boozer, Caroline" userId="S::ceboozer@email.sc.edu::74e1b36c-6cdd-4764-9ad2-e1dd96699223" providerId="AD" clId="Web-{288AEB67-A7C5-3938-B388-DBA5A290CC9D}" dt="2022-06-30T15:00:31.388" v="418" actId="20577"/>
          <ac:spMkLst>
            <pc:docMk/>
            <pc:sldMk cId="550165490" sldId="360"/>
            <ac:spMk id="3" creationId="{225A573D-BD0A-4234-6B50-5ACF5604BDDB}"/>
          </ac:spMkLst>
        </pc:spChg>
      </pc:sldChg>
    </pc:docChg>
  </pc:docChgLst>
  <pc:docChgLst>
    <pc:chgData name="Pereira, Camila" userId="S::pereirat@email.sc.edu::d547848f-1844-4208-964b-939bb03897e5" providerId="AD" clId="Web-{4C2DD06E-83EE-28B4-7388-55D162F9FB34}"/>
    <pc:docChg chg="modSld">
      <pc:chgData name="Pereira, Camila" userId="S::pereirat@email.sc.edu::d547848f-1844-4208-964b-939bb03897e5" providerId="AD" clId="Web-{4C2DD06E-83EE-28B4-7388-55D162F9FB34}" dt="2022-06-30T19:28:27.386" v="1" actId="20577"/>
      <pc:docMkLst>
        <pc:docMk/>
      </pc:docMkLst>
      <pc:sldChg chg="modSp">
        <pc:chgData name="Pereira, Camila" userId="S::pereirat@email.sc.edu::d547848f-1844-4208-964b-939bb03897e5" providerId="AD" clId="Web-{4C2DD06E-83EE-28B4-7388-55D162F9FB34}" dt="2022-06-30T19:28:27.386" v="1" actId="20577"/>
        <pc:sldMkLst>
          <pc:docMk/>
          <pc:sldMk cId="2197527017" sldId="358"/>
        </pc:sldMkLst>
        <pc:spChg chg="mod">
          <ac:chgData name="Pereira, Camila" userId="S::pereirat@email.sc.edu::d547848f-1844-4208-964b-939bb03897e5" providerId="AD" clId="Web-{4C2DD06E-83EE-28B4-7388-55D162F9FB34}" dt="2022-06-30T19:28:27.386" v="1" actId="20577"/>
          <ac:spMkLst>
            <pc:docMk/>
            <pc:sldMk cId="2197527017" sldId="358"/>
            <ac:spMk id="3" creationId="{52C705D6-C41A-6E54-841F-40AFE9467F11}"/>
          </ac:spMkLst>
        </pc:spChg>
      </pc:sldChg>
    </pc:docChg>
  </pc:docChgLst>
  <pc:docChgLst>
    <pc:chgData name="Pereira, Camila" userId="S::pereirat@email.sc.edu::d547848f-1844-4208-964b-939bb03897e5" providerId="AD" clId="Web-{F6E84555-ADBB-4A13-E17A-4E3C3D32B29B}"/>
    <pc:docChg chg="addSld modSld">
      <pc:chgData name="Pereira, Camila" userId="S::pereirat@email.sc.edu::d547848f-1844-4208-964b-939bb03897e5" providerId="AD" clId="Web-{F6E84555-ADBB-4A13-E17A-4E3C3D32B29B}" dt="2022-06-22T22:04:41.920" v="636" actId="1076"/>
      <pc:docMkLst>
        <pc:docMk/>
      </pc:docMkLst>
      <pc:sldChg chg="modSp">
        <pc:chgData name="Pereira, Camila" userId="S::pereirat@email.sc.edu::d547848f-1844-4208-964b-939bb03897e5" providerId="AD" clId="Web-{F6E84555-ADBB-4A13-E17A-4E3C3D32B29B}" dt="2022-06-22T21:04:11.912" v="617"/>
        <pc:sldMkLst>
          <pc:docMk/>
          <pc:sldMk cId="3387584657" sldId="264"/>
        </pc:sldMkLst>
        <pc:spChg chg="mod">
          <ac:chgData name="Pereira, Camila" userId="S::pereirat@email.sc.edu::d547848f-1844-4208-964b-939bb03897e5" providerId="AD" clId="Web-{F6E84555-ADBB-4A13-E17A-4E3C3D32B29B}" dt="2022-06-22T21:04:11.912" v="617"/>
          <ac:spMkLst>
            <pc:docMk/>
            <pc:sldMk cId="3387584657" sldId="264"/>
            <ac:spMk id="2" creationId="{0D1F3A99-91F5-44A2-9A29-778E2BCA2F9C}"/>
          </ac:spMkLst>
        </pc:spChg>
      </pc:sldChg>
      <pc:sldChg chg="addSp delSp modSp new">
        <pc:chgData name="Pereira, Camila" userId="S::pereirat@email.sc.edu::d547848f-1844-4208-964b-939bb03897e5" providerId="AD" clId="Web-{F6E84555-ADBB-4A13-E17A-4E3C3D32B29B}" dt="2022-06-22T21:05:28.788" v="626" actId="14100"/>
        <pc:sldMkLst>
          <pc:docMk/>
          <pc:sldMk cId="960256866" sldId="354"/>
        </pc:sldMkLst>
        <pc:spChg chg="mod">
          <ac:chgData name="Pereira, Camila" userId="S::pereirat@email.sc.edu::d547848f-1844-4208-964b-939bb03897e5" providerId="AD" clId="Web-{F6E84555-ADBB-4A13-E17A-4E3C3D32B29B}" dt="2022-06-22T20:38:53.393" v="7" actId="20577"/>
          <ac:spMkLst>
            <pc:docMk/>
            <pc:sldMk cId="960256866" sldId="354"/>
            <ac:spMk id="2" creationId="{B2FA3302-58E8-2E68-43E1-87ABE4E5DDDC}"/>
          </ac:spMkLst>
        </pc:spChg>
        <pc:spChg chg="mod">
          <ac:chgData name="Pereira, Camila" userId="S::pereirat@email.sc.edu::d547848f-1844-4208-964b-939bb03897e5" providerId="AD" clId="Web-{F6E84555-ADBB-4A13-E17A-4E3C3D32B29B}" dt="2022-06-22T20:59:31.505" v="550" actId="20577"/>
          <ac:spMkLst>
            <pc:docMk/>
            <pc:sldMk cId="960256866" sldId="354"/>
            <ac:spMk id="3" creationId="{FE5CA29E-0DDC-B336-879D-0DA1ECFA37F0}"/>
          </ac:spMkLst>
        </pc:spChg>
        <pc:spChg chg="del">
          <ac:chgData name="Pereira, Camila" userId="S::pereirat@email.sc.edu::d547848f-1844-4208-964b-939bb03897e5" providerId="AD" clId="Web-{F6E84555-ADBB-4A13-E17A-4E3C3D32B29B}" dt="2022-06-22T21:03:08.928" v="603"/>
          <ac:spMkLst>
            <pc:docMk/>
            <pc:sldMk cId="960256866" sldId="354"/>
            <ac:spMk id="4" creationId="{ED849D15-D3B0-9823-8A5F-42F9E3440F8C}"/>
          </ac:spMkLst>
        </pc:spChg>
        <pc:picChg chg="add">
          <ac:chgData name="Pereira, Camila" userId="S::pereirat@email.sc.edu::d547848f-1844-4208-964b-939bb03897e5" providerId="AD" clId="Web-{F6E84555-ADBB-4A13-E17A-4E3C3D32B29B}" dt="2022-06-22T21:03:03.756" v="602"/>
          <ac:picMkLst>
            <pc:docMk/>
            <pc:sldMk cId="960256866" sldId="354"/>
            <ac:picMk id="7" creationId="{C39A3200-D20D-5132-3C5C-EED5B2C84F85}"/>
          </ac:picMkLst>
        </pc:picChg>
        <pc:cxnChg chg="add mod">
          <ac:chgData name="Pereira, Camila" userId="S::pereirat@email.sc.edu::d547848f-1844-4208-964b-939bb03897e5" providerId="AD" clId="Web-{F6E84555-ADBB-4A13-E17A-4E3C3D32B29B}" dt="2022-06-22T21:05:28.788" v="626" actId="14100"/>
          <ac:cxnSpMkLst>
            <pc:docMk/>
            <pc:sldMk cId="960256866" sldId="354"/>
            <ac:cxnSpMk id="9" creationId="{6055ACD6-88E7-6097-BA1A-151C17AA871E}"/>
          </ac:cxnSpMkLst>
        </pc:cxnChg>
      </pc:sldChg>
      <pc:sldChg chg="addSp delSp modSp new">
        <pc:chgData name="Pereira, Camila" userId="S::pereirat@email.sc.edu::d547848f-1844-4208-964b-939bb03897e5" providerId="AD" clId="Web-{F6E84555-ADBB-4A13-E17A-4E3C3D32B29B}" dt="2022-06-22T21:04:47.241" v="622" actId="14100"/>
        <pc:sldMkLst>
          <pc:docMk/>
          <pc:sldMk cId="1161280542" sldId="355"/>
        </pc:sldMkLst>
        <pc:spChg chg="mod">
          <ac:chgData name="Pereira, Camila" userId="S::pereirat@email.sc.edu::d547848f-1844-4208-964b-939bb03897e5" providerId="AD" clId="Web-{F6E84555-ADBB-4A13-E17A-4E3C3D32B29B}" dt="2022-06-22T20:39:03.830" v="12" actId="20577"/>
          <ac:spMkLst>
            <pc:docMk/>
            <pc:sldMk cId="1161280542" sldId="355"/>
            <ac:spMk id="2" creationId="{80122F56-93CF-7967-377F-C04F2A7598AF}"/>
          </ac:spMkLst>
        </pc:spChg>
        <pc:spChg chg="mod">
          <ac:chgData name="Pereira, Camila" userId="S::pereirat@email.sc.edu::d547848f-1844-4208-964b-939bb03897e5" providerId="AD" clId="Web-{F6E84555-ADBB-4A13-E17A-4E3C3D32B29B}" dt="2022-06-22T21:02:52.865" v="601" actId="20577"/>
          <ac:spMkLst>
            <pc:docMk/>
            <pc:sldMk cId="1161280542" sldId="355"/>
            <ac:spMk id="3" creationId="{69A4901B-003C-9A57-74C0-1C7288DEB001}"/>
          </ac:spMkLst>
        </pc:spChg>
        <pc:spChg chg="del">
          <ac:chgData name="Pereira, Camila" userId="S::pereirat@email.sc.edu::d547848f-1844-4208-964b-939bb03897e5" providerId="AD" clId="Web-{F6E84555-ADBB-4A13-E17A-4E3C3D32B29B}" dt="2022-06-22T21:03:13.912" v="605"/>
          <ac:spMkLst>
            <pc:docMk/>
            <pc:sldMk cId="1161280542" sldId="355"/>
            <ac:spMk id="4" creationId="{93B66016-CDE7-20DC-2370-77D75AE875AF}"/>
          </ac:spMkLst>
        </pc:spChg>
        <pc:picChg chg="add">
          <ac:chgData name="Pereira, Camila" userId="S::pereirat@email.sc.edu::d547848f-1844-4208-964b-939bb03897e5" providerId="AD" clId="Web-{F6E84555-ADBB-4A13-E17A-4E3C3D32B29B}" dt="2022-06-22T21:03:12.990" v="604"/>
          <ac:picMkLst>
            <pc:docMk/>
            <pc:sldMk cId="1161280542" sldId="355"/>
            <ac:picMk id="7" creationId="{658CC4EE-4D65-6BF9-5319-5B03943E647A}"/>
          </ac:picMkLst>
        </pc:picChg>
        <pc:cxnChg chg="add mod">
          <ac:chgData name="Pereira, Camila" userId="S::pereirat@email.sc.edu::d547848f-1844-4208-964b-939bb03897e5" providerId="AD" clId="Web-{F6E84555-ADBB-4A13-E17A-4E3C3D32B29B}" dt="2022-06-22T21:04:47.241" v="622" actId="14100"/>
          <ac:cxnSpMkLst>
            <pc:docMk/>
            <pc:sldMk cId="1161280542" sldId="355"/>
            <ac:cxnSpMk id="9" creationId="{B2E7BBED-643C-24C2-8D0D-84A0A2B8868A}"/>
          </ac:cxnSpMkLst>
        </pc:cxnChg>
      </pc:sldChg>
      <pc:sldChg chg="addSp delSp modSp new">
        <pc:chgData name="Pereira, Camila" userId="S::pereirat@email.sc.edu::d547848f-1844-4208-964b-939bb03897e5" providerId="AD" clId="Web-{F6E84555-ADBB-4A13-E17A-4E3C3D32B29B}" dt="2022-06-22T21:05:38.913" v="628" actId="14100"/>
        <pc:sldMkLst>
          <pc:docMk/>
          <pc:sldMk cId="260951565" sldId="356"/>
        </pc:sldMkLst>
        <pc:spChg chg="mod">
          <ac:chgData name="Pereira, Camila" userId="S::pereirat@email.sc.edu::d547848f-1844-4208-964b-939bb03897e5" providerId="AD" clId="Web-{F6E84555-ADBB-4A13-E17A-4E3C3D32B29B}" dt="2022-06-22T20:41:53.752" v="166" actId="20577"/>
          <ac:spMkLst>
            <pc:docMk/>
            <pc:sldMk cId="260951565" sldId="356"/>
            <ac:spMk id="2" creationId="{76C522F7-5163-72B1-6584-0BFD4784FBD3}"/>
          </ac:spMkLst>
        </pc:spChg>
        <pc:spChg chg="add del mod">
          <ac:chgData name="Pereira, Camila" userId="S::pereirat@email.sc.edu::d547848f-1844-4208-964b-939bb03897e5" providerId="AD" clId="Web-{F6E84555-ADBB-4A13-E17A-4E3C3D32B29B}" dt="2022-06-22T21:02:05.475" v="599" actId="14100"/>
          <ac:spMkLst>
            <pc:docMk/>
            <pc:sldMk cId="260951565" sldId="356"/>
            <ac:spMk id="3" creationId="{9882AC24-59C8-A32A-0CCF-41D24DD34D44}"/>
          </ac:spMkLst>
        </pc:spChg>
        <pc:spChg chg="del">
          <ac:chgData name="Pereira, Camila" userId="S::pereirat@email.sc.edu::d547848f-1844-4208-964b-939bb03897e5" providerId="AD" clId="Web-{F6E84555-ADBB-4A13-E17A-4E3C3D32B29B}" dt="2022-06-22T21:03:18.209" v="607"/>
          <ac:spMkLst>
            <pc:docMk/>
            <pc:sldMk cId="260951565" sldId="356"/>
            <ac:spMk id="4" creationId="{E0BC43C4-9D0E-D489-5BC0-7FE8D296F2BA}"/>
          </ac:spMkLst>
        </pc:spChg>
        <pc:spChg chg="add del">
          <ac:chgData name="Pereira, Camila" userId="S::pereirat@email.sc.edu::d547848f-1844-4208-964b-939bb03897e5" providerId="AD" clId="Web-{F6E84555-ADBB-4A13-E17A-4E3C3D32B29B}" dt="2022-06-22T20:46:15.159" v="329"/>
          <ac:spMkLst>
            <pc:docMk/>
            <pc:sldMk cId="260951565" sldId="356"/>
            <ac:spMk id="7" creationId="{D2A339B3-D82B-DAA2-03BA-51993A7D0E8B}"/>
          </ac:spMkLst>
        </pc:spChg>
        <pc:picChg chg="add del mod ord">
          <ac:chgData name="Pereira, Camila" userId="S::pereirat@email.sc.edu::d547848f-1844-4208-964b-939bb03897e5" providerId="AD" clId="Web-{F6E84555-ADBB-4A13-E17A-4E3C3D32B29B}" dt="2022-06-22T20:46:20.159" v="333"/>
          <ac:picMkLst>
            <pc:docMk/>
            <pc:sldMk cId="260951565" sldId="356"/>
            <ac:picMk id="6" creationId="{61BF875C-C968-D277-4CD3-AA25B29351CA}"/>
          </ac:picMkLst>
        </pc:picChg>
        <pc:picChg chg="add mod">
          <ac:chgData name="Pereira, Camila" userId="S::pereirat@email.sc.edu::d547848f-1844-4208-964b-939bb03897e5" providerId="AD" clId="Web-{F6E84555-ADBB-4A13-E17A-4E3C3D32B29B}" dt="2022-06-22T21:02:07.678" v="600" actId="1076"/>
          <ac:picMkLst>
            <pc:docMk/>
            <pc:sldMk cId="260951565" sldId="356"/>
            <ac:picMk id="8" creationId="{FAED0EAC-9CFF-6114-3AD8-CE2C5883C35B}"/>
          </ac:picMkLst>
        </pc:picChg>
        <pc:picChg chg="add">
          <ac:chgData name="Pereira, Camila" userId="S::pereirat@email.sc.edu::d547848f-1844-4208-964b-939bb03897e5" providerId="AD" clId="Web-{F6E84555-ADBB-4A13-E17A-4E3C3D32B29B}" dt="2022-06-22T21:03:15.850" v="606"/>
          <ac:picMkLst>
            <pc:docMk/>
            <pc:sldMk cId="260951565" sldId="356"/>
            <ac:picMk id="10" creationId="{C5553AF3-B4FD-34CC-AD84-6D171D50224A}"/>
          </ac:picMkLst>
        </pc:picChg>
        <pc:cxnChg chg="add mod">
          <ac:chgData name="Pereira, Camila" userId="S::pereirat@email.sc.edu::d547848f-1844-4208-964b-939bb03897e5" providerId="AD" clId="Web-{F6E84555-ADBB-4A13-E17A-4E3C3D32B29B}" dt="2022-06-22T21:05:38.913" v="628" actId="14100"/>
          <ac:cxnSpMkLst>
            <pc:docMk/>
            <pc:sldMk cId="260951565" sldId="356"/>
            <ac:cxnSpMk id="12" creationId="{C5057C3E-9ED0-1C3F-2883-328C6DE4DEC3}"/>
          </ac:cxnSpMkLst>
        </pc:cxnChg>
      </pc:sldChg>
      <pc:sldChg chg="addSp delSp modSp new">
        <pc:chgData name="Pereira, Camila" userId="S::pereirat@email.sc.edu::d547848f-1844-4208-964b-939bb03897e5" providerId="AD" clId="Web-{F6E84555-ADBB-4A13-E17A-4E3C3D32B29B}" dt="2022-06-22T22:04:41.920" v="636" actId="1076"/>
        <pc:sldMkLst>
          <pc:docMk/>
          <pc:sldMk cId="1994606937" sldId="357"/>
        </pc:sldMkLst>
        <pc:spChg chg="mod">
          <ac:chgData name="Pereira, Camila" userId="S::pereirat@email.sc.edu::d547848f-1844-4208-964b-939bb03897e5" providerId="AD" clId="Web-{F6E84555-ADBB-4A13-E17A-4E3C3D32B29B}" dt="2022-06-22T20:42:05.081" v="178" actId="20577"/>
          <ac:spMkLst>
            <pc:docMk/>
            <pc:sldMk cId="1994606937" sldId="357"/>
            <ac:spMk id="2" creationId="{3023D791-89EC-6CD2-38D5-79BA9836C7BC}"/>
          </ac:spMkLst>
        </pc:spChg>
        <pc:spChg chg="del">
          <ac:chgData name="Pereira, Camila" userId="S::pereirat@email.sc.edu::d547848f-1844-4208-964b-939bb03897e5" providerId="AD" clId="Web-{F6E84555-ADBB-4A13-E17A-4E3C3D32B29B}" dt="2022-06-22T20:49:54.176" v="377"/>
          <ac:spMkLst>
            <pc:docMk/>
            <pc:sldMk cId="1994606937" sldId="357"/>
            <ac:spMk id="3" creationId="{4E3E1DC5-AF26-0500-7DB8-73A17009573C}"/>
          </ac:spMkLst>
        </pc:spChg>
        <pc:spChg chg="del">
          <ac:chgData name="Pereira, Camila" userId="S::pereirat@email.sc.edu::d547848f-1844-4208-964b-939bb03897e5" providerId="AD" clId="Web-{F6E84555-ADBB-4A13-E17A-4E3C3D32B29B}" dt="2022-06-22T21:03:20.162" v="609"/>
          <ac:spMkLst>
            <pc:docMk/>
            <pc:sldMk cId="1994606937" sldId="357"/>
            <ac:spMk id="4" creationId="{9BDA80F1-A707-69B6-AFC9-C6DB0240F319}"/>
          </ac:spMkLst>
        </pc:spChg>
        <pc:picChg chg="add mod ord">
          <ac:chgData name="Pereira, Camila" userId="S::pereirat@email.sc.edu::d547848f-1844-4208-964b-939bb03897e5" providerId="AD" clId="Web-{F6E84555-ADBB-4A13-E17A-4E3C3D32B29B}" dt="2022-06-22T22:04:41.920" v="636" actId="1076"/>
          <ac:picMkLst>
            <pc:docMk/>
            <pc:sldMk cId="1994606937" sldId="357"/>
            <ac:picMk id="6" creationId="{67D4726D-40A0-D677-4C99-258AB69187FD}"/>
          </ac:picMkLst>
        </pc:picChg>
        <pc:picChg chg="add">
          <ac:chgData name="Pereira, Camila" userId="S::pereirat@email.sc.edu::d547848f-1844-4208-964b-939bb03897e5" providerId="AD" clId="Web-{F6E84555-ADBB-4A13-E17A-4E3C3D32B29B}" dt="2022-06-22T21:03:19.162" v="608"/>
          <ac:picMkLst>
            <pc:docMk/>
            <pc:sldMk cId="1994606937" sldId="357"/>
            <ac:picMk id="8" creationId="{AA7D9135-A26C-6BEF-EA04-427CE2FA3E92}"/>
          </ac:picMkLst>
        </pc:picChg>
        <pc:cxnChg chg="add">
          <ac:chgData name="Pereira, Camila" userId="S::pereirat@email.sc.edu::d547848f-1844-4208-964b-939bb03897e5" providerId="AD" clId="Web-{F6E84555-ADBB-4A13-E17A-4E3C3D32B29B}" dt="2022-06-22T21:05:45.053" v="629"/>
          <ac:cxnSpMkLst>
            <pc:docMk/>
            <pc:sldMk cId="1994606937" sldId="357"/>
            <ac:cxnSpMk id="10" creationId="{FA76AB80-D1A8-5084-DC27-FA1E20D9E32D}"/>
          </ac:cxnSpMkLst>
        </pc:cxnChg>
      </pc:sldChg>
      <pc:sldChg chg="addSp delSp modSp new">
        <pc:chgData name="Pereira, Camila" userId="S::pereirat@email.sc.edu::d547848f-1844-4208-964b-939bb03897e5" providerId="AD" clId="Web-{F6E84555-ADBB-4A13-E17A-4E3C3D32B29B}" dt="2022-06-22T21:05:57.100" v="631" actId="14100"/>
        <pc:sldMkLst>
          <pc:docMk/>
          <pc:sldMk cId="2197527017" sldId="358"/>
        </pc:sldMkLst>
        <pc:spChg chg="mod">
          <ac:chgData name="Pereira, Camila" userId="S::pereirat@email.sc.edu::d547848f-1844-4208-964b-939bb03897e5" providerId="AD" clId="Web-{F6E84555-ADBB-4A13-E17A-4E3C3D32B29B}" dt="2022-06-22T20:42:08.346" v="180" actId="20577"/>
          <ac:spMkLst>
            <pc:docMk/>
            <pc:sldMk cId="2197527017" sldId="358"/>
            <ac:spMk id="2" creationId="{51B8B93B-B52F-1B2A-E562-31E189E2499E}"/>
          </ac:spMkLst>
        </pc:spChg>
        <pc:spChg chg="mod">
          <ac:chgData name="Pereira, Camila" userId="S::pereirat@email.sc.edu::d547848f-1844-4208-964b-939bb03897e5" providerId="AD" clId="Web-{F6E84555-ADBB-4A13-E17A-4E3C3D32B29B}" dt="2022-06-22T20:42:35.721" v="228" actId="20577"/>
          <ac:spMkLst>
            <pc:docMk/>
            <pc:sldMk cId="2197527017" sldId="358"/>
            <ac:spMk id="3" creationId="{52C705D6-C41A-6E54-841F-40AFE9467F11}"/>
          </ac:spMkLst>
        </pc:spChg>
        <pc:spChg chg="del">
          <ac:chgData name="Pereira, Camila" userId="S::pereirat@email.sc.edu::d547848f-1844-4208-964b-939bb03897e5" providerId="AD" clId="Web-{F6E84555-ADBB-4A13-E17A-4E3C3D32B29B}" dt="2022-06-22T21:03:26.959" v="611"/>
          <ac:spMkLst>
            <pc:docMk/>
            <pc:sldMk cId="2197527017" sldId="358"/>
            <ac:spMk id="4" creationId="{C70B8B57-0DD0-AE10-FF0C-B7A7AB57A63D}"/>
          </ac:spMkLst>
        </pc:spChg>
        <pc:picChg chg="add">
          <ac:chgData name="Pereira, Camila" userId="S::pereirat@email.sc.edu::d547848f-1844-4208-964b-939bb03897e5" providerId="AD" clId="Web-{F6E84555-ADBB-4A13-E17A-4E3C3D32B29B}" dt="2022-06-22T21:03:25.225" v="610"/>
          <ac:picMkLst>
            <pc:docMk/>
            <pc:sldMk cId="2197527017" sldId="358"/>
            <ac:picMk id="7" creationId="{5554B1E2-0CD0-23BD-6BDC-576B088D3195}"/>
          </ac:picMkLst>
        </pc:picChg>
        <pc:cxnChg chg="add mod">
          <ac:chgData name="Pereira, Camila" userId="S::pereirat@email.sc.edu::d547848f-1844-4208-964b-939bb03897e5" providerId="AD" clId="Web-{F6E84555-ADBB-4A13-E17A-4E3C3D32B29B}" dt="2022-06-22T21:05:57.100" v="631" actId="14100"/>
          <ac:cxnSpMkLst>
            <pc:docMk/>
            <pc:sldMk cId="2197527017" sldId="358"/>
            <ac:cxnSpMk id="9" creationId="{3C533D8B-31F9-ED3F-9992-886619416AE9}"/>
          </ac:cxnSpMkLst>
        </pc:cxnChg>
      </pc:sldChg>
      <pc:sldChg chg="addSp delSp modSp new">
        <pc:chgData name="Pereira, Camila" userId="S::pereirat@email.sc.edu::d547848f-1844-4208-964b-939bb03897e5" providerId="AD" clId="Web-{F6E84555-ADBB-4A13-E17A-4E3C3D32B29B}" dt="2022-06-22T21:06:06.710" v="633" actId="14100"/>
        <pc:sldMkLst>
          <pc:docMk/>
          <pc:sldMk cId="710033133" sldId="359"/>
        </pc:sldMkLst>
        <pc:spChg chg="mod">
          <ac:chgData name="Pereira, Camila" userId="S::pereirat@email.sc.edu::d547848f-1844-4208-964b-939bb03897e5" providerId="AD" clId="Web-{F6E84555-ADBB-4A13-E17A-4E3C3D32B29B}" dt="2022-06-22T20:43:23.846" v="270" actId="20577"/>
          <ac:spMkLst>
            <pc:docMk/>
            <pc:sldMk cId="710033133" sldId="359"/>
            <ac:spMk id="2" creationId="{77F60231-7678-BF45-BD0B-AF4DC535236E}"/>
          </ac:spMkLst>
        </pc:spChg>
        <pc:spChg chg="del">
          <ac:chgData name="Pereira, Camila" userId="S::pereirat@email.sc.edu::d547848f-1844-4208-964b-939bb03897e5" providerId="AD" clId="Web-{F6E84555-ADBB-4A13-E17A-4E3C3D32B29B}" dt="2022-06-22T21:03:32.037" v="612"/>
          <ac:spMkLst>
            <pc:docMk/>
            <pc:sldMk cId="710033133" sldId="359"/>
            <ac:spMk id="4" creationId="{7D295E8E-C59F-E76C-703E-F4F35C8F7230}"/>
          </ac:spMkLst>
        </pc:spChg>
        <pc:picChg chg="add">
          <ac:chgData name="Pereira, Camila" userId="S::pereirat@email.sc.edu::d547848f-1844-4208-964b-939bb03897e5" providerId="AD" clId="Web-{F6E84555-ADBB-4A13-E17A-4E3C3D32B29B}" dt="2022-06-22T21:03:32.709" v="613"/>
          <ac:picMkLst>
            <pc:docMk/>
            <pc:sldMk cId="710033133" sldId="359"/>
            <ac:picMk id="7" creationId="{3235DFEC-640A-2C20-9C61-E15DDA85A759}"/>
          </ac:picMkLst>
        </pc:picChg>
        <pc:cxnChg chg="add mod">
          <ac:chgData name="Pereira, Camila" userId="S::pereirat@email.sc.edu::d547848f-1844-4208-964b-939bb03897e5" providerId="AD" clId="Web-{F6E84555-ADBB-4A13-E17A-4E3C3D32B29B}" dt="2022-06-22T21:06:06.710" v="633" actId="14100"/>
          <ac:cxnSpMkLst>
            <pc:docMk/>
            <pc:sldMk cId="710033133" sldId="359"/>
            <ac:cxnSpMk id="9" creationId="{B9785D05-B728-5BC8-3565-180FDA8A947D}"/>
          </ac:cxnSpMkLst>
        </pc:cxnChg>
      </pc:sldChg>
      <pc:sldChg chg="addSp delSp modSp new">
        <pc:chgData name="Pereira, Camila" userId="S::pereirat@email.sc.edu::d547848f-1844-4208-964b-939bb03897e5" providerId="AD" clId="Web-{F6E84555-ADBB-4A13-E17A-4E3C3D32B29B}" dt="2022-06-22T21:06:21.991" v="635" actId="14100"/>
        <pc:sldMkLst>
          <pc:docMk/>
          <pc:sldMk cId="550165490" sldId="360"/>
        </pc:sldMkLst>
        <pc:spChg chg="mod">
          <ac:chgData name="Pereira, Camila" userId="S::pereirat@email.sc.edu::d547848f-1844-4208-964b-939bb03897e5" providerId="AD" clId="Web-{F6E84555-ADBB-4A13-E17A-4E3C3D32B29B}" dt="2022-06-22T20:45:07.753" v="286" actId="20577"/>
          <ac:spMkLst>
            <pc:docMk/>
            <pc:sldMk cId="550165490" sldId="360"/>
            <ac:spMk id="2" creationId="{5164EC29-7D54-7760-F2D5-14F7B9B6436B}"/>
          </ac:spMkLst>
        </pc:spChg>
        <pc:spChg chg="mod">
          <ac:chgData name="Pereira, Camila" userId="S::pereirat@email.sc.edu::d547848f-1844-4208-964b-939bb03897e5" providerId="AD" clId="Web-{F6E84555-ADBB-4A13-E17A-4E3C3D32B29B}" dt="2022-06-22T20:45:37.112" v="323" actId="20577"/>
          <ac:spMkLst>
            <pc:docMk/>
            <pc:sldMk cId="550165490" sldId="360"/>
            <ac:spMk id="3" creationId="{225A573D-BD0A-4234-6B50-5ACF5604BDDB}"/>
          </ac:spMkLst>
        </pc:spChg>
        <pc:spChg chg="del">
          <ac:chgData name="Pereira, Camila" userId="S::pereirat@email.sc.edu::d547848f-1844-4208-964b-939bb03897e5" providerId="AD" clId="Web-{F6E84555-ADBB-4A13-E17A-4E3C3D32B29B}" dt="2022-06-22T21:03:35.819" v="614"/>
          <ac:spMkLst>
            <pc:docMk/>
            <pc:sldMk cId="550165490" sldId="360"/>
            <ac:spMk id="4" creationId="{5366C1FF-5ECC-6131-4E77-5BDFCCBFF0B2}"/>
          </ac:spMkLst>
        </pc:spChg>
        <pc:picChg chg="add">
          <ac:chgData name="Pereira, Camila" userId="S::pereirat@email.sc.edu::d547848f-1844-4208-964b-939bb03897e5" providerId="AD" clId="Web-{F6E84555-ADBB-4A13-E17A-4E3C3D32B29B}" dt="2022-06-22T21:03:36.506" v="615"/>
          <ac:picMkLst>
            <pc:docMk/>
            <pc:sldMk cId="550165490" sldId="360"/>
            <ac:picMk id="7" creationId="{E483ACD3-4221-ED91-2AFB-A895DDD2D2B7}"/>
          </ac:picMkLst>
        </pc:picChg>
        <pc:cxnChg chg="add mod">
          <ac:chgData name="Pereira, Camila" userId="S::pereirat@email.sc.edu::d547848f-1844-4208-964b-939bb03897e5" providerId="AD" clId="Web-{F6E84555-ADBB-4A13-E17A-4E3C3D32B29B}" dt="2022-06-22T21:06:21.991" v="635" actId="14100"/>
          <ac:cxnSpMkLst>
            <pc:docMk/>
            <pc:sldMk cId="550165490" sldId="360"/>
            <ac:cxnSpMk id="9" creationId="{AD0A90BB-B257-6329-DF24-4103F1798FE5}"/>
          </ac:cxnSpMkLst>
        </pc:cxnChg>
      </pc:sldChg>
    </pc:docChg>
  </pc:docChgLst>
  <pc:docChgLst>
    <pc:chgData name="McDuffie, Cameron" userId="c6aa5d11-bae5-4fa5-bea5-2e413f095659" providerId="ADAL" clId="{20EB9648-335A-4B59-8585-AF3AE3074288}"/>
    <pc:docChg chg="undo custSel delSld modSld sldOrd modShowInfo">
      <pc:chgData name="McDuffie, Cameron" userId="c6aa5d11-bae5-4fa5-bea5-2e413f095659" providerId="ADAL" clId="{20EB9648-335A-4B59-8585-AF3AE3074288}" dt="2022-04-13T02:18:09.103" v="356" actId="1076"/>
      <pc:docMkLst>
        <pc:docMk/>
      </pc:docMkLst>
      <pc:sldChg chg="delSp modSp mod delAnim">
        <pc:chgData name="McDuffie, Cameron" userId="c6aa5d11-bae5-4fa5-bea5-2e413f095659" providerId="ADAL" clId="{20EB9648-335A-4B59-8585-AF3AE3074288}" dt="2022-04-12T21:19:47.955" v="312" actId="20577"/>
        <pc:sldMkLst>
          <pc:docMk/>
          <pc:sldMk cId="3387584657" sldId="264"/>
        </pc:sldMkLst>
        <pc:spChg chg="mod">
          <ac:chgData name="McDuffie, Cameron" userId="c6aa5d11-bae5-4fa5-bea5-2e413f095659" providerId="ADAL" clId="{20EB9648-335A-4B59-8585-AF3AE3074288}" dt="2022-04-12T21:19:47.955" v="312" actId="20577"/>
          <ac:spMkLst>
            <pc:docMk/>
            <pc:sldMk cId="3387584657" sldId="264"/>
            <ac:spMk id="2" creationId="{0D1F3A99-91F5-44A2-9A29-778E2BCA2F9C}"/>
          </ac:spMkLst>
        </pc:spChg>
        <pc:picChg chg="del">
          <ac:chgData name="McDuffie, Cameron" userId="c6aa5d11-bae5-4fa5-bea5-2e413f095659" providerId="ADAL" clId="{20EB9648-335A-4B59-8585-AF3AE3074288}" dt="2022-04-12T20:36:34.624" v="0" actId="478"/>
          <ac:picMkLst>
            <pc:docMk/>
            <pc:sldMk cId="3387584657" sldId="264"/>
            <ac:picMk id="4" creationId="{4F5E7BAE-9763-404D-8B00-EE9BEFC45407}"/>
          </ac:picMkLst>
        </pc:picChg>
      </pc:sldChg>
      <pc:sldChg chg="delSp mod delAnim">
        <pc:chgData name="McDuffie, Cameron" userId="c6aa5d11-bae5-4fa5-bea5-2e413f095659" providerId="ADAL" clId="{20EB9648-335A-4B59-8585-AF3AE3074288}" dt="2022-04-12T20:36:36.380" v="1" actId="478"/>
        <pc:sldMkLst>
          <pc:docMk/>
          <pc:sldMk cId="354627778" sldId="353"/>
        </pc:sldMkLst>
        <pc:picChg chg="del">
          <ac:chgData name="McDuffie, Cameron" userId="c6aa5d11-bae5-4fa5-bea5-2e413f095659" providerId="ADAL" clId="{20EB9648-335A-4B59-8585-AF3AE3074288}" dt="2022-04-12T20:36:36.380" v="1" actId="478"/>
          <ac:picMkLst>
            <pc:docMk/>
            <pc:sldMk cId="354627778" sldId="353"/>
            <ac:picMk id="5" creationId="{E16638AD-7201-41A8-B180-3DC652A2A109}"/>
          </ac:picMkLst>
        </pc:picChg>
      </pc:sldChg>
      <pc:sldChg chg="addSp delSp modSp mod delAnim">
        <pc:chgData name="McDuffie, Cameron" userId="c6aa5d11-bae5-4fa5-bea5-2e413f095659" providerId="ADAL" clId="{20EB9648-335A-4B59-8585-AF3AE3074288}" dt="2022-04-13T02:18:09.103" v="356" actId="1076"/>
        <pc:sldMkLst>
          <pc:docMk/>
          <pc:sldMk cId="733201587" sldId="354"/>
        </pc:sldMkLst>
        <pc:spChg chg="mod">
          <ac:chgData name="McDuffie, Cameron" userId="c6aa5d11-bae5-4fa5-bea5-2e413f095659" providerId="ADAL" clId="{20EB9648-335A-4B59-8585-AF3AE3074288}" dt="2022-04-12T20:50:23.223" v="16" actId="20577"/>
          <ac:spMkLst>
            <pc:docMk/>
            <pc:sldMk cId="733201587" sldId="354"/>
            <ac:spMk id="3" creationId="{4BC348B2-A502-4478-977C-9683494609FC}"/>
          </ac:spMkLst>
        </pc:spChg>
        <pc:spChg chg="add mod">
          <ac:chgData name="McDuffie, Cameron" userId="c6aa5d11-bae5-4fa5-bea5-2e413f095659" providerId="ADAL" clId="{20EB9648-335A-4B59-8585-AF3AE3074288}" dt="2022-04-12T20:50:28.510" v="18" actId="571"/>
          <ac:spMkLst>
            <pc:docMk/>
            <pc:sldMk cId="733201587" sldId="354"/>
            <ac:spMk id="10" creationId="{0F897EEA-F53A-4DE1-A381-DDBAF69FED13}"/>
          </ac:spMkLst>
        </pc:spChg>
        <pc:spChg chg="add mod">
          <ac:chgData name="McDuffie, Cameron" userId="c6aa5d11-bae5-4fa5-bea5-2e413f095659" providerId="ADAL" clId="{20EB9648-335A-4B59-8585-AF3AE3074288}" dt="2022-04-12T20:50:28.510" v="18" actId="571"/>
          <ac:spMkLst>
            <pc:docMk/>
            <pc:sldMk cId="733201587" sldId="354"/>
            <ac:spMk id="11" creationId="{8F581E78-1406-4290-A627-575009AB943C}"/>
          </ac:spMkLst>
        </pc:spChg>
        <pc:picChg chg="del">
          <ac:chgData name="McDuffie, Cameron" userId="c6aa5d11-bae5-4fa5-bea5-2e413f095659" providerId="ADAL" clId="{20EB9648-335A-4B59-8585-AF3AE3074288}" dt="2022-04-12T20:36:42.691" v="3" actId="478"/>
          <ac:picMkLst>
            <pc:docMk/>
            <pc:sldMk cId="733201587" sldId="354"/>
            <ac:picMk id="5" creationId="{3F9B896B-2BA7-4DF2-B743-C8B539553CD7}"/>
          </ac:picMkLst>
        </pc:picChg>
        <pc:picChg chg="add mod">
          <ac:chgData name="McDuffie, Cameron" userId="c6aa5d11-bae5-4fa5-bea5-2e413f095659" providerId="ADAL" clId="{20EB9648-335A-4B59-8585-AF3AE3074288}" dt="2022-04-13T02:18:07.203" v="355" actId="14100"/>
          <ac:picMkLst>
            <pc:docMk/>
            <pc:sldMk cId="733201587" sldId="354"/>
            <ac:picMk id="7" creationId="{60B9E994-26CF-474C-A1E0-2C231A6DBBEC}"/>
          </ac:picMkLst>
        </pc:picChg>
        <pc:picChg chg="add mod">
          <ac:chgData name="McDuffie, Cameron" userId="c6aa5d11-bae5-4fa5-bea5-2e413f095659" providerId="ADAL" clId="{20EB9648-335A-4B59-8585-AF3AE3074288}" dt="2022-04-13T02:18:09.103" v="356" actId="1076"/>
          <ac:picMkLst>
            <pc:docMk/>
            <pc:sldMk cId="733201587" sldId="354"/>
            <ac:picMk id="1026" creationId="{53EB44BA-6C3A-4457-90D1-29F4BEAD1D86}"/>
          </ac:picMkLst>
        </pc:picChg>
        <pc:picChg chg="del">
          <ac:chgData name="McDuffie, Cameron" userId="c6aa5d11-bae5-4fa5-bea5-2e413f095659" providerId="ADAL" clId="{20EB9648-335A-4B59-8585-AF3AE3074288}" dt="2022-04-13T02:18:02.478" v="352" actId="478"/>
          <ac:picMkLst>
            <pc:docMk/>
            <pc:sldMk cId="733201587" sldId="354"/>
            <ac:picMk id="2050" creationId="{529C48F1-7CBF-9248-B470-6E79D7360E9A}"/>
          </ac:picMkLst>
        </pc:picChg>
        <pc:picChg chg="del">
          <ac:chgData name="McDuffie, Cameron" userId="c6aa5d11-bae5-4fa5-bea5-2e413f095659" providerId="ADAL" clId="{20EB9648-335A-4B59-8585-AF3AE3074288}" dt="2022-04-12T20:51:02.877" v="20" actId="478"/>
          <ac:picMkLst>
            <pc:docMk/>
            <pc:sldMk cId="733201587" sldId="354"/>
            <ac:picMk id="2052" creationId="{03F8F324-4124-5647-93A3-538851B3DB16}"/>
          </ac:picMkLst>
        </pc:picChg>
        <pc:cxnChg chg="mod">
          <ac:chgData name="McDuffie, Cameron" userId="c6aa5d11-bae5-4fa5-bea5-2e413f095659" providerId="ADAL" clId="{20EB9648-335A-4B59-8585-AF3AE3074288}" dt="2022-04-12T20:50:33.420" v="19" actId="14100"/>
          <ac:cxnSpMkLst>
            <pc:docMk/>
            <pc:sldMk cId="733201587" sldId="354"/>
            <ac:cxnSpMk id="4" creationId="{317C6886-4E51-4FCE-9CB6-B02F2B2FB8F0}"/>
          </ac:cxnSpMkLst>
        </pc:cxnChg>
      </pc:sldChg>
      <pc:sldChg chg="addSp delSp modSp mod delAnim">
        <pc:chgData name="McDuffie, Cameron" userId="c6aa5d11-bae5-4fa5-bea5-2e413f095659" providerId="ADAL" clId="{20EB9648-335A-4B59-8585-AF3AE3074288}" dt="2022-04-12T22:43:19.559" v="334" actId="478"/>
        <pc:sldMkLst>
          <pc:docMk/>
          <pc:sldMk cId="3053079447" sldId="364"/>
        </pc:sldMkLst>
        <pc:picChg chg="del">
          <ac:chgData name="McDuffie, Cameron" userId="c6aa5d11-bae5-4fa5-bea5-2e413f095659" providerId="ADAL" clId="{20EB9648-335A-4B59-8585-AF3AE3074288}" dt="2022-04-12T20:36:44.824" v="4" actId="478"/>
          <ac:picMkLst>
            <pc:docMk/>
            <pc:sldMk cId="3053079447" sldId="364"/>
            <ac:picMk id="5" creationId="{CDE431BB-211D-4D05-38EB-7925ADFE8D2E}"/>
          </ac:picMkLst>
        </pc:picChg>
        <pc:picChg chg="del">
          <ac:chgData name="McDuffie, Cameron" userId="c6aa5d11-bae5-4fa5-bea5-2e413f095659" providerId="ADAL" clId="{20EB9648-335A-4B59-8585-AF3AE3074288}" dt="2022-04-12T20:52:35.567" v="24" actId="478"/>
          <ac:picMkLst>
            <pc:docMk/>
            <pc:sldMk cId="3053079447" sldId="364"/>
            <ac:picMk id="7" creationId="{3262DD2B-F3B7-018D-06E0-B45BA3B4B85D}"/>
          </ac:picMkLst>
        </pc:picChg>
        <pc:picChg chg="add del mod">
          <ac:chgData name="McDuffie, Cameron" userId="c6aa5d11-bae5-4fa5-bea5-2e413f095659" providerId="ADAL" clId="{20EB9648-335A-4B59-8585-AF3AE3074288}" dt="2022-04-12T21:20:40.691" v="315" actId="478"/>
          <ac:picMkLst>
            <pc:docMk/>
            <pc:sldMk cId="3053079447" sldId="364"/>
            <ac:picMk id="10" creationId="{88833E1F-0F21-4127-910A-7FBB4248149F}"/>
          </ac:picMkLst>
        </pc:picChg>
        <pc:picChg chg="add del mod">
          <ac:chgData name="McDuffie, Cameron" userId="c6aa5d11-bae5-4fa5-bea5-2e413f095659" providerId="ADAL" clId="{20EB9648-335A-4B59-8585-AF3AE3074288}" dt="2022-04-12T21:28:06.767" v="328" actId="478"/>
          <ac:picMkLst>
            <pc:docMk/>
            <pc:sldMk cId="3053079447" sldId="364"/>
            <ac:picMk id="11" creationId="{A0095B4B-9B26-4496-8D36-CCF0DFF0504C}"/>
          </ac:picMkLst>
        </pc:picChg>
        <pc:picChg chg="add del mod modCrop">
          <ac:chgData name="McDuffie, Cameron" userId="c6aa5d11-bae5-4fa5-bea5-2e413f095659" providerId="ADAL" clId="{20EB9648-335A-4B59-8585-AF3AE3074288}" dt="2022-04-12T22:43:19.559" v="334" actId="478"/>
          <ac:picMkLst>
            <pc:docMk/>
            <pc:sldMk cId="3053079447" sldId="364"/>
            <ac:picMk id="13" creationId="{FEE88261-3A3E-4E2C-9A3B-A5286EF824B5}"/>
          </ac:picMkLst>
        </pc:picChg>
      </pc:sldChg>
      <pc:sldChg chg="addSp delSp modSp mod ord delAnim">
        <pc:chgData name="McDuffie, Cameron" userId="c6aa5d11-bae5-4fa5-bea5-2e413f095659" providerId="ADAL" clId="{20EB9648-335A-4B59-8585-AF3AE3074288}" dt="2022-04-12T21:21:36.860" v="321"/>
        <pc:sldMkLst>
          <pc:docMk/>
          <pc:sldMk cId="3093219239" sldId="365"/>
        </pc:sldMkLst>
        <pc:spChg chg="mod">
          <ac:chgData name="McDuffie, Cameron" userId="c6aa5d11-bae5-4fa5-bea5-2e413f095659" providerId="ADAL" clId="{20EB9648-335A-4B59-8585-AF3AE3074288}" dt="2022-04-12T21:03:05.650" v="52" actId="20577"/>
          <ac:spMkLst>
            <pc:docMk/>
            <pc:sldMk cId="3093219239" sldId="365"/>
            <ac:spMk id="5" creationId="{4AD5E322-5B2D-4BD7-9934-4B5077BF11A8}"/>
          </ac:spMkLst>
        </pc:spChg>
        <pc:picChg chg="del">
          <ac:chgData name="McDuffie, Cameron" userId="c6aa5d11-bae5-4fa5-bea5-2e413f095659" providerId="ADAL" clId="{20EB9648-335A-4B59-8585-AF3AE3074288}" dt="2022-04-12T20:36:46.767" v="5" actId="478"/>
          <ac:picMkLst>
            <pc:docMk/>
            <pc:sldMk cId="3093219239" sldId="365"/>
            <ac:picMk id="7" creationId="{D3DBE32A-D781-4382-BEC2-521077BC2417}"/>
          </ac:picMkLst>
        </pc:picChg>
        <pc:picChg chg="del mod">
          <ac:chgData name="McDuffie, Cameron" userId="c6aa5d11-bae5-4fa5-bea5-2e413f095659" providerId="ADAL" clId="{20EB9648-335A-4B59-8585-AF3AE3074288}" dt="2022-04-12T21:01:26.367" v="30" actId="478"/>
          <ac:picMkLst>
            <pc:docMk/>
            <pc:sldMk cId="3093219239" sldId="365"/>
            <ac:picMk id="10" creationId="{3843277D-E8A5-45DA-A7E2-973F0737311E}"/>
          </ac:picMkLst>
        </pc:picChg>
        <pc:picChg chg="add mod">
          <ac:chgData name="McDuffie, Cameron" userId="c6aa5d11-bae5-4fa5-bea5-2e413f095659" providerId="ADAL" clId="{20EB9648-335A-4B59-8585-AF3AE3074288}" dt="2022-04-12T21:01:31.712" v="34" actId="1076"/>
          <ac:picMkLst>
            <pc:docMk/>
            <pc:sldMk cId="3093219239" sldId="365"/>
            <ac:picMk id="2050" creationId="{C3509EC2-2BED-4527-BA30-BB03B0DB7D58}"/>
          </ac:picMkLst>
        </pc:picChg>
      </pc:sldChg>
      <pc:sldChg chg="addSp delSp modSp mod delAnim">
        <pc:chgData name="McDuffie, Cameron" userId="c6aa5d11-bae5-4fa5-bea5-2e413f095659" providerId="ADAL" clId="{20EB9648-335A-4B59-8585-AF3AE3074288}" dt="2022-04-13T02:16:58.568" v="350" actId="1076"/>
        <pc:sldMkLst>
          <pc:docMk/>
          <pc:sldMk cId="498679760" sldId="366"/>
        </pc:sldMkLst>
        <pc:picChg chg="del">
          <ac:chgData name="McDuffie, Cameron" userId="c6aa5d11-bae5-4fa5-bea5-2e413f095659" providerId="ADAL" clId="{20EB9648-335A-4B59-8585-AF3AE3074288}" dt="2022-04-12T20:36:49.165" v="6" actId="478"/>
          <ac:picMkLst>
            <pc:docMk/>
            <pc:sldMk cId="498679760" sldId="366"/>
            <ac:picMk id="3" creationId="{6736B746-C822-E722-71F7-99CB87898A89}"/>
          </ac:picMkLst>
        </pc:picChg>
        <pc:picChg chg="add del">
          <ac:chgData name="McDuffie, Cameron" userId="c6aa5d11-bae5-4fa5-bea5-2e413f095659" providerId="ADAL" clId="{20EB9648-335A-4B59-8585-AF3AE3074288}" dt="2022-04-13T00:13:30.722" v="336" actId="478"/>
          <ac:picMkLst>
            <pc:docMk/>
            <pc:sldMk cId="498679760" sldId="366"/>
            <ac:picMk id="5" creationId="{C8D706E5-DC7C-4336-A9F3-AC17EC274C73}"/>
          </ac:picMkLst>
        </pc:picChg>
        <pc:picChg chg="del">
          <ac:chgData name="McDuffie, Cameron" userId="c6aa5d11-bae5-4fa5-bea5-2e413f095659" providerId="ADAL" clId="{20EB9648-335A-4B59-8585-AF3AE3074288}" dt="2022-04-12T21:20:52.224" v="319" actId="478"/>
          <ac:picMkLst>
            <pc:docMk/>
            <pc:sldMk cId="498679760" sldId="366"/>
            <ac:picMk id="7" creationId="{DDD643F3-F1B1-C905-8256-096DA1CE7409}"/>
          </ac:picMkLst>
        </pc:picChg>
        <pc:picChg chg="add del mod">
          <ac:chgData name="McDuffie, Cameron" userId="c6aa5d11-bae5-4fa5-bea5-2e413f095659" providerId="ADAL" clId="{20EB9648-335A-4B59-8585-AF3AE3074288}" dt="2022-04-13T00:13:57.238" v="343" actId="478"/>
          <ac:picMkLst>
            <pc:docMk/>
            <pc:sldMk cId="498679760" sldId="366"/>
            <ac:picMk id="8" creationId="{AD7C8C2A-53BD-41B1-98E4-AD95B92B5769}"/>
          </ac:picMkLst>
        </pc:picChg>
        <pc:picChg chg="mod">
          <ac:chgData name="McDuffie, Cameron" userId="c6aa5d11-bae5-4fa5-bea5-2e413f095659" providerId="ADAL" clId="{20EB9648-335A-4B59-8585-AF3AE3074288}" dt="2022-04-13T02:16:52.431" v="348" actId="1076"/>
          <ac:picMkLst>
            <pc:docMk/>
            <pc:sldMk cId="498679760" sldId="366"/>
            <ac:picMk id="10" creationId="{8DA90E8D-48C2-4AAC-9322-A25A6007DEC9}"/>
          </ac:picMkLst>
        </pc:picChg>
        <pc:picChg chg="add mod modCrop">
          <ac:chgData name="McDuffie, Cameron" userId="c6aa5d11-bae5-4fa5-bea5-2e413f095659" providerId="ADAL" clId="{20EB9648-335A-4B59-8585-AF3AE3074288}" dt="2022-04-13T02:16:58.568" v="350" actId="1076"/>
          <ac:picMkLst>
            <pc:docMk/>
            <pc:sldMk cId="498679760" sldId="366"/>
            <ac:picMk id="13" creationId="{C86C04ED-6B43-4C58-9FA8-A207E290A0C9}"/>
          </ac:picMkLst>
        </pc:picChg>
      </pc:sldChg>
      <pc:sldChg chg="del">
        <pc:chgData name="McDuffie, Cameron" userId="c6aa5d11-bae5-4fa5-bea5-2e413f095659" providerId="ADAL" clId="{20EB9648-335A-4B59-8585-AF3AE3074288}" dt="2022-04-12T21:18:35.563" v="302" actId="47"/>
        <pc:sldMkLst>
          <pc:docMk/>
          <pc:sldMk cId="3015800215" sldId="367"/>
        </pc:sldMkLst>
      </pc:sldChg>
      <pc:sldChg chg="delSp mod delAnim">
        <pc:chgData name="McDuffie, Cameron" userId="c6aa5d11-bae5-4fa5-bea5-2e413f095659" providerId="ADAL" clId="{20EB9648-335A-4B59-8585-AF3AE3074288}" dt="2022-04-12T20:36:38.840" v="2" actId="478"/>
        <pc:sldMkLst>
          <pc:docMk/>
          <pc:sldMk cId="1364550437" sldId="368"/>
        </pc:sldMkLst>
        <pc:picChg chg="del">
          <ac:chgData name="McDuffie, Cameron" userId="c6aa5d11-bae5-4fa5-bea5-2e413f095659" providerId="ADAL" clId="{20EB9648-335A-4B59-8585-AF3AE3074288}" dt="2022-04-12T20:36:38.840" v="2" actId="478"/>
          <ac:picMkLst>
            <pc:docMk/>
            <pc:sldMk cId="1364550437" sldId="368"/>
            <ac:picMk id="5" creationId="{C8AA9B31-5B24-688F-E781-1404994A3234}"/>
          </ac:picMkLst>
        </pc:picChg>
      </pc:sldChg>
      <pc:sldChg chg="delSp modSp mod delAnim modNotesTx">
        <pc:chgData name="McDuffie, Cameron" userId="c6aa5d11-bae5-4fa5-bea5-2e413f095659" providerId="ADAL" clId="{20EB9648-335A-4B59-8585-AF3AE3074288}" dt="2022-04-12T21:18:43.268" v="304" actId="20577"/>
        <pc:sldMkLst>
          <pc:docMk/>
          <pc:sldMk cId="768494163" sldId="370"/>
        </pc:sldMkLst>
        <pc:spChg chg="mod">
          <ac:chgData name="McDuffie, Cameron" userId="c6aa5d11-bae5-4fa5-bea5-2e413f095659" providerId="ADAL" clId="{20EB9648-335A-4B59-8585-AF3AE3074288}" dt="2022-04-12T21:18:43.268" v="304" actId="20577"/>
          <ac:spMkLst>
            <pc:docMk/>
            <pc:sldMk cId="768494163" sldId="370"/>
            <ac:spMk id="2" creationId="{C9E7A209-383F-4C01-82CC-D2F99971FC58}"/>
          </ac:spMkLst>
        </pc:spChg>
        <pc:spChg chg="mod">
          <ac:chgData name="McDuffie, Cameron" userId="c6aa5d11-bae5-4fa5-bea5-2e413f095659" providerId="ADAL" clId="{20EB9648-335A-4B59-8585-AF3AE3074288}" dt="2022-04-12T21:17:53.015" v="274" actId="20577"/>
          <ac:spMkLst>
            <pc:docMk/>
            <pc:sldMk cId="768494163" sldId="370"/>
            <ac:spMk id="11" creationId="{00504172-3B22-459F-8A8C-B4868D67C019}"/>
          </ac:spMkLst>
        </pc:spChg>
        <pc:picChg chg="del">
          <ac:chgData name="McDuffie, Cameron" userId="c6aa5d11-bae5-4fa5-bea5-2e413f095659" providerId="ADAL" clId="{20EB9648-335A-4B59-8585-AF3AE3074288}" dt="2022-04-12T20:36:50.829" v="7" actId="478"/>
          <ac:picMkLst>
            <pc:docMk/>
            <pc:sldMk cId="768494163" sldId="370"/>
            <ac:picMk id="3" creationId="{091AA6EA-1570-4B24-A900-C822501E2044}"/>
          </ac:picMkLst>
        </pc:picChg>
      </pc:sldChg>
    </pc:docChg>
  </pc:docChgLst>
  <pc:docChgLst>
    <pc:chgData name="Pereira, Camila" userId="S::pereirat@email.sc.edu::d547848f-1844-4208-964b-939bb03897e5" providerId="AD" clId="Web-{C95C66BA-0DAE-0591-5A43-7E6EC73F0132}"/>
    <pc:docChg chg="modSld">
      <pc:chgData name="Pereira, Camila" userId="S::pereirat@email.sc.edu::d547848f-1844-4208-964b-939bb03897e5" providerId="AD" clId="Web-{C95C66BA-0DAE-0591-5A43-7E6EC73F0132}" dt="2022-06-30T12:49:53.203" v="61" actId="20577"/>
      <pc:docMkLst>
        <pc:docMk/>
      </pc:docMkLst>
      <pc:sldChg chg="modSp">
        <pc:chgData name="Pereira, Camila" userId="S::pereirat@email.sc.edu::d547848f-1844-4208-964b-939bb03897e5" providerId="AD" clId="Web-{C95C66BA-0DAE-0591-5A43-7E6EC73F0132}" dt="2022-06-30T12:49:53.203" v="61" actId="20577"/>
        <pc:sldMkLst>
          <pc:docMk/>
          <pc:sldMk cId="710033133" sldId="359"/>
        </pc:sldMkLst>
        <pc:spChg chg="mod">
          <ac:chgData name="Pereira, Camila" userId="S::pereirat@email.sc.edu::d547848f-1844-4208-964b-939bb03897e5" providerId="AD" clId="Web-{C95C66BA-0DAE-0591-5A43-7E6EC73F0132}" dt="2022-06-30T12:49:53.203" v="61" actId="20577"/>
          <ac:spMkLst>
            <pc:docMk/>
            <pc:sldMk cId="710033133" sldId="359"/>
            <ac:spMk id="3" creationId="{C06738A7-C8C1-48E0-BDD0-A57C95375639}"/>
          </ac:spMkLst>
        </pc:spChg>
      </pc:sldChg>
    </pc:docChg>
  </pc:docChgLst>
  <pc:docChgLst>
    <pc:chgData name="Pereira, Camila" userId="S::pereirat@email.sc.edu::d547848f-1844-4208-964b-939bb03897e5" providerId="AD" clId="Web-{33AC865F-018D-235E-2143-C55128791C7D}"/>
    <pc:docChg chg="modSld">
      <pc:chgData name="Pereira, Camila" userId="S::pereirat@email.sc.edu::d547848f-1844-4208-964b-939bb03897e5" providerId="AD" clId="Web-{33AC865F-018D-235E-2143-C55128791C7D}" dt="2022-07-01T01:00:04.156" v="1" actId="20577"/>
      <pc:docMkLst>
        <pc:docMk/>
      </pc:docMkLst>
      <pc:sldChg chg="modSp">
        <pc:chgData name="Pereira, Camila" userId="S::pereirat@email.sc.edu::d547848f-1844-4208-964b-939bb03897e5" providerId="AD" clId="Web-{33AC865F-018D-235E-2143-C55128791C7D}" dt="2022-07-01T01:00:04.156" v="1" actId="20577"/>
        <pc:sldMkLst>
          <pc:docMk/>
          <pc:sldMk cId="3453556441" sldId="361"/>
        </pc:sldMkLst>
        <pc:spChg chg="mod">
          <ac:chgData name="Pereira, Camila" userId="S::pereirat@email.sc.edu::d547848f-1844-4208-964b-939bb03897e5" providerId="AD" clId="Web-{33AC865F-018D-235E-2143-C55128791C7D}" dt="2022-07-01T01:00:04.156" v="1" actId="20577"/>
          <ac:spMkLst>
            <pc:docMk/>
            <pc:sldMk cId="3453556441" sldId="361"/>
            <ac:spMk id="2" creationId="{0D1F3A99-91F5-44A2-9A29-778E2BCA2F9C}"/>
          </ac:spMkLst>
        </pc:spChg>
      </pc:sldChg>
    </pc:docChg>
  </pc:docChgLst>
  <pc:docChgLst>
    <pc:chgData name="Pereira, Camila" userId="S::pereirat@email.sc.edu::d547848f-1844-4208-964b-939bb03897e5" providerId="AD" clId="Web-{CA26D3F4-DA02-C578-8F1C-C8B2EC85A387}"/>
    <pc:docChg chg="modSld">
      <pc:chgData name="Pereira, Camila" userId="S::pereirat@email.sc.edu::d547848f-1844-4208-964b-939bb03897e5" providerId="AD" clId="Web-{CA26D3F4-DA02-C578-8F1C-C8B2EC85A387}" dt="2022-06-30T03:34:15.161" v="639"/>
      <pc:docMkLst>
        <pc:docMk/>
      </pc:docMkLst>
      <pc:sldChg chg="modSp">
        <pc:chgData name="Pereira, Camila" userId="S::pereirat@email.sc.edu::d547848f-1844-4208-964b-939bb03897e5" providerId="AD" clId="Web-{CA26D3F4-DA02-C578-8F1C-C8B2EC85A387}" dt="2022-06-30T03:12:29.689" v="23" actId="20577"/>
        <pc:sldMkLst>
          <pc:docMk/>
          <pc:sldMk cId="3387584657" sldId="264"/>
        </pc:sldMkLst>
        <pc:spChg chg="mod">
          <ac:chgData name="Pereira, Camila" userId="S::pereirat@email.sc.edu::d547848f-1844-4208-964b-939bb03897e5" providerId="AD" clId="Web-{CA26D3F4-DA02-C578-8F1C-C8B2EC85A387}" dt="2022-06-30T03:12:29.689" v="23" actId="20577"/>
          <ac:spMkLst>
            <pc:docMk/>
            <pc:sldMk cId="3387584657" sldId="264"/>
            <ac:spMk id="2" creationId="{0D1F3A99-91F5-44A2-9A29-778E2BCA2F9C}"/>
          </ac:spMkLst>
        </pc:spChg>
      </pc:sldChg>
      <pc:sldChg chg="modNotes">
        <pc:chgData name="Pereira, Camila" userId="S::pereirat@email.sc.edu::d547848f-1844-4208-964b-939bb03897e5" providerId="AD" clId="Web-{CA26D3F4-DA02-C578-8F1C-C8B2EC85A387}" dt="2022-06-30T03:19:49.294" v="418"/>
        <pc:sldMkLst>
          <pc:docMk/>
          <pc:sldMk cId="354627778" sldId="353"/>
        </pc:sldMkLst>
      </pc:sldChg>
      <pc:sldChg chg="modSp">
        <pc:chgData name="Pereira, Camila" userId="S::pereirat@email.sc.edu::d547848f-1844-4208-964b-939bb03897e5" providerId="AD" clId="Web-{CA26D3F4-DA02-C578-8F1C-C8B2EC85A387}" dt="2022-06-30T03:13:04.266" v="28" actId="20577"/>
        <pc:sldMkLst>
          <pc:docMk/>
          <pc:sldMk cId="960256866" sldId="354"/>
        </pc:sldMkLst>
        <pc:spChg chg="mod">
          <ac:chgData name="Pereira, Camila" userId="S::pereirat@email.sc.edu::d547848f-1844-4208-964b-939bb03897e5" providerId="AD" clId="Web-{CA26D3F4-DA02-C578-8F1C-C8B2EC85A387}" dt="2022-06-30T03:13:04.266" v="28" actId="20577"/>
          <ac:spMkLst>
            <pc:docMk/>
            <pc:sldMk cId="960256866" sldId="354"/>
            <ac:spMk id="3" creationId="{FE5CA29E-0DDC-B336-879D-0DA1ECFA37F0}"/>
          </ac:spMkLst>
        </pc:spChg>
      </pc:sldChg>
      <pc:sldChg chg="modSp modNotes">
        <pc:chgData name="Pereira, Camila" userId="S::pereirat@email.sc.edu::d547848f-1844-4208-964b-939bb03897e5" providerId="AD" clId="Web-{CA26D3F4-DA02-C578-8F1C-C8B2EC85A387}" dt="2022-06-30T03:19:20.638" v="380"/>
        <pc:sldMkLst>
          <pc:docMk/>
          <pc:sldMk cId="1161280542" sldId="355"/>
        </pc:sldMkLst>
        <pc:spChg chg="mod">
          <ac:chgData name="Pereira, Camila" userId="S::pereirat@email.sc.edu::d547848f-1844-4208-964b-939bb03897e5" providerId="AD" clId="Web-{CA26D3F4-DA02-C578-8F1C-C8B2EC85A387}" dt="2022-06-30T03:16:25.889" v="177" actId="20577"/>
          <ac:spMkLst>
            <pc:docMk/>
            <pc:sldMk cId="1161280542" sldId="355"/>
            <ac:spMk id="3" creationId="{69A4901B-003C-9A57-74C0-1C7288DEB001}"/>
          </ac:spMkLst>
        </pc:spChg>
      </pc:sldChg>
      <pc:sldChg chg="modSp">
        <pc:chgData name="Pereira, Camila" userId="S::pereirat@email.sc.edu::d547848f-1844-4208-964b-939bb03897e5" providerId="AD" clId="Web-{CA26D3F4-DA02-C578-8F1C-C8B2EC85A387}" dt="2022-06-30T03:21:25.058" v="449" actId="20577"/>
        <pc:sldMkLst>
          <pc:docMk/>
          <pc:sldMk cId="260951565" sldId="356"/>
        </pc:sldMkLst>
        <pc:spChg chg="mod">
          <ac:chgData name="Pereira, Camila" userId="S::pereirat@email.sc.edu::d547848f-1844-4208-964b-939bb03897e5" providerId="AD" clId="Web-{CA26D3F4-DA02-C578-8F1C-C8B2EC85A387}" dt="2022-06-30T03:21:25.058" v="449" actId="20577"/>
          <ac:spMkLst>
            <pc:docMk/>
            <pc:sldMk cId="260951565" sldId="356"/>
            <ac:spMk id="3" creationId="{9882AC24-59C8-A32A-0CCF-41D24DD34D44}"/>
          </ac:spMkLst>
        </pc:spChg>
      </pc:sldChg>
      <pc:sldChg chg="modNotes">
        <pc:chgData name="Pereira, Camila" userId="S::pereirat@email.sc.edu::d547848f-1844-4208-964b-939bb03897e5" providerId="AD" clId="Web-{CA26D3F4-DA02-C578-8F1C-C8B2EC85A387}" dt="2022-06-30T03:34:15.161" v="639"/>
        <pc:sldMkLst>
          <pc:docMk/>
          <pc:sldMk cId="1994606937" sldId="357"/>
        </pc:sldMkLst>
      </pc:sldChg>
    </pc:docChg>
  </pc:docChgLst>
  <pc:docChgLst>
    <pc:chgData name="Pereira, Camila" userId="S::pereirat@email.sc.edu::d547848f-1844-4208-964b-939bb03897e5" providerId="AD" clId="Web-{2004DAEB-C52F-EBBA-BF9D-8667487C2F38}"/>
    <pc:docChg chg="modSld">
      <pc:chgData name="Pereira, Camila" userId="S::pereirat@email.sc.edu::d547848f-1844-4208-964b-939bb03897e5" providerId="AD" clId="Web-{2004DAEB-C52F-EBBA-BF9D-8667487C2F38}" dt="2022-06-30T03:12:03.811" v="316" actId="20577"/>
      <pc:docMkLst>
        <pc:docMk/>
      </pc:docMkLst>
      <pc:sldChg chg="modSp">
        <pc:chgData name="Pereira, Camila" userId="S::pereirat@email.sc.edu::d547848f-1844-4208-964b-939bb03897e5" providerId="AD" clId="Web-{2004DAEB-C52F-EBBA-BF9D-8667487C2F38}" dt="2022-06-30T02:49:06.552" v="3" actId="20577"/>
        <pc:sldMkLst>
          <pc:docMk/>
          <pc:sldMk cId="354627778" sldId="353"/>
        </pc:sldMkLst>
        <pc:spChg chg="mod">
          <ac:chgData name="Pereira, Camila" userId="S::pereirat@email.sc.edu::d547848f-1844-4208-964b-939bb03897e5" providerId="AD" clId="Web-{2004DAEB-C52F-EBBA-BF9D-8667487C2F38}" dt="2022-06-30T02:49:06.552" v="3" actId="20577"/>
          <ac:spMkLst>
            <pc:docMk/>
            <pc:sldMk cId="354627778" sldId="353"/>
            <ac:spMk id="3" creationId="{4BC348B2-A502-4478-977C-9683494609FC}"/>
          </ac:spMkLst>
        </pc:spChg>
      </pc:sldChg>
      <pc:sldChg chg="modSp modNotes">
        <pc:chgData name="Pereira, Camila" userId="S::pereirat@email.sc.edu::d547848f-1844-4208-964b-939bb03897e5" providerId="AD" clId="Web-{2004DAEB-C52F-EBBA-BF9D-8667487C2F38}" dt="2022-06-30T03:03:23.534" v="93"/>
        <pc:sldMkLst>
          <pc:docMk/>
          <pc:sldMk cId="960256866" sldId="354"/>
        </pc:sldMkLst>
        <pc:spChg chg="mod">
          <ac:chgData name="Pereira, Camila" userId="S::pereirat@email.sc.edu::d547848f-1844-4208-964b-939bb03897e5" providerId="AD" clId="Web-{2004DAEB-C52F-EBBA-BF9D-8667487C2F38}" dt="2022-06-30T03:03:13.097" v="87" actId="20577"/>
          <ac:spMkLst>
            <pc:docMk/>
            <pc:sldMk cId="960256866" sldId="354"/>
            <ac:spMk id="3" creationId="{FE5CA29E-0DDC-B336-879D-0DA1ECFA37F0}"/>
          </ac:spMkLst>
        </pc:spChg>
      </pc:sldChg>
      <pc:sldChg chg="modSp">
        <pc:chgData name="Pereira, Camila" userId="S::pereirat@email.sc.edu::d547848f-1844-4208-964b-939bb03897e5" providerId="AD" clId="Web-{2004DAEB-C52F-EBBA-BF9D-8667487C2F38}" dt="2022-06-30T02:56:43.236" v="41" actId="20577"/>
        <pc:sldMkLst>
          <pc:docMk/>
          <pc:sldMk cId="1161280542" sldId="355"/>
        </pc:sldMkLst>
        <pc:spChg chg="mod">
          <ac:chgData name="Pereira, Camila" userId="S::pereirat@email.sc.edu::d547848f-1844-4208-964b-939bb03897e5" providerId="AD" clId="Web-{2004DAEB-C52F-EBBA-BF9D-8667487C2F38}" dt="2022-06-30T02:56:43.236" v="41" actId="20577"/>
          <ac:spMkLst>
            <pc:docMk/>
            <pc:sldMk cId="1161280542" sldId="355"/>
            <ac:spMk id="3" creationId="{69A4901B-003C-9A57-74C0-1C7288DEB001}"/>
          </ac:spMkLst>
        </pc:spChg>
      </pc:sldChg>
      <pc:sldChg chg="modSp modNotes">
        <pc:chgData name="Pereira, Camila" userId="S::pereirat@email.sc.edu::d547848f-1844-4208-964b-939bb03897e5" providerId="AD" clId="Web-{2004DAEB-C52F-EBBA-BF9D-8667487C2F38}" dt="2022-06-30T03:05:27.127" v="147" actId="14100"/>
        <pc:sldMkLst>
          <pc:docMk/>
          <pc:sldMk cId="260951565" sldId="356"/>
        </pc:sldMkLst>
        <pc:spChg chg="mod">
          <ac:chgData name="Pereira, Camila" userId="S::pereirat@email.sc.edu::d547848f-1844-4208-964b-939bb03897e5" providerId="AD" clId="Web-{2004DAEB-C52F-EBBA-BF9D-8667487C2F38}" dt="2022-06-30T03:05:21.205" v="146" actId="20577"/>
          <ac:spMkLst>
            <pc:docMk/>
            <pc:sldMk cId="260951565" sldId="356"/>
            <ac:spMk id="2" creationId="{76C522F7-5163-72B1-6584-0BFD4784FBD3}"/>
          </ac:spMkLst>
        </pc:spChg>
        <pc:spChg chg="mod">
          <ac:chgData name="Pereira, Camila" userId="S::pereirat@email.sc.edu::d547848f-1844-4208-964b-939bb03897e5" providerId="AD" clId="Web-{2004DAEB-C52F-EBBA-BF9D-8667487C2F38}" dt="2022-06-30T02:58:29.783" v="81" actId="14100"/>
          <ac:spMkLst>
            <pc:docMk/>
            <pc:sldMk cId="260951565" sldId="356"/>
            <ac:spMk id="3" creationId="{9882AC24-59C8-A32A-0CCF-41D24DD34D44}"/>
          </ac:spMkLst>
        </pc:spChg>
        <pc:cxnChg chg="mod">
          <ac:chgData name="Pereira, Camila" userId="S::pereirat@email.sc.edu::d547848f-1844-4208-964b-939bb03897e5" providerId="AD" clId="Web-{2004DAEB-C52F-EBBA-BF9D-8667487C2F38}" dt="2022-06-30T03:05:27.127" v="147" actId="14100"/>
          <ac:cxnSpMkLst>
            <pc:docMk/>
            <pc:sldMk cId="260951565" sldId="356"/>
            <ac:cxnSpMk id="12" creationId="{C5057C3E-9ED0-1C3F-2883-328C6DE4DEC3}"/>
          </ac:cxnSpMkLst>
        </pc:cxnChg>
      </pc:sldChg>
      <pc:sldChg chg="modSp">
        <pc:chgData name="Pereira, Camila" userId="S::pereirat@email.sc.edu::d547848f-1844-4208-964b-939bb03897e5" providerId="AD" clId="Web-{2004DAEB-C52F-EBBA-BF9D-8667487C2F38}" dt="2022-06-30T02:58:38.908" v="82" actId="1076"/>
        <pc:sldMkLst>
          <pc:docMk/>
          <pc:sldMk cId="1994606937" sldId="357"/>
        </pc:sldMkLst>
        <pc:picChg chg="mod">
          <ac:chgData name="Pereira, Camila" userId="S::pereirat@email.sc.edu::d547848f-1844-4208-964b-939bb03897e5" providerId="AD" clId="Web-{2004DAEB-C52F-EBBA-BF9D-8667487C2F38}" dt="2022-06-30T02:58:38.908" v="82" actId="1076"/>
          <ac:picMkLst>
            <pc:docMk/>
            <pc:sldMk cId="1994606937" sldId="357"/>
            <ac:picMk id="6" creationId="{67D4726D-40A0-D677-4C99-258AB69187FD}"/>
          </ac:picMkLst>
        </pc:picChg>
      </pc:sldChg>
      <pc:sldChg chg="modSp">
        <pc:chgData name="Pereira, Camila" userId="S::pereirat@email.sc.edu::d547848f-1844-4208-964b-939bb03897e5" providerId="AD" clId="Web-{2004DAEB-C52F-EBBA-BF9D-8667487C2F38}" dt="2022-06-30T02:48:49.490" v="0" actId="20577"/>
        <pc:sldMkLst>
          <pc:docMk/>
          <pc:sldMk cId="2197527017" sldId="358"/>
        </pc:sldMkLst>
        <pc:spChg chg="mod">
          <ac:chgData name="Pereira, Camila" userId="S::pereirat@email.sc.edu::d547848f-1844-4208-964b-939bb03897e5" providerId="AD" clId="Web-{2004DAEB-C52F-EBBA-BF9D-8667487C2F38}" dt="2022-06-30T02:48:49.490" v="0" actId="20577"/>
          <ac:spMkLst>
            <pc:docMk/>
            <pc:sldMk cId="2197527017" sldId="358"/>
            <ac:spMk id="3" creationId="{52C705D6-C41A-6E54-841F-40AFE9467F11}"/>
          </ac:spMkLst>
        </pc:spChg>
      </pc:sldChg>
      <pc:sldChg chg="modSp">
        <pc:chgData name="Pereira, Camila" userId="S::pereirat@email.sc.edu::d547848f-1844-4208-964b-939bb03897e5" providerId="AD" clId="Web-{2004DAEB-C52F-EBBA-BF9D-8667487C2F38}" dt="2022-06-30T03:12:03.811" v="316" actId="20577"/>
        <pc:sldMkLst>
          <pc:docMk/>
          <pc:sldMk cId="710033133" sldId="359"/>
        </pc:sldMkLst>
        <pc:spChg chg="mod">
          <ac:chgData name="Pereira, Camila" userId="S::pereirat@email.sc.edu::d547848f-1844-4208-964b-939bb03897e5" providerId="AD" clId="Web-{2004DAEB-C52F-EBBA-BF9D-8667487C2F38}" dt="2022-06-30T03:12:03.811" v="316" actId="20577"/>
          <ac:spMkLst>
            <pc:docMk/>
            <pc:sldMk cId="710033133" sldId="359"/>
            <ac:spMk id="3" creationId="{C06738A7-C8C1-48E0-BDD0-A57C95375639}"/>
          </ac:spMkLst>
        </pc:spChg>
      </pc:sldChg>
    </pc:docChg>
  </pc:docChgLst>
  <pc:docChgLst>
    <pc:chgData name="Gomez, Jose" userId="af884673-c72d-4dfe-b100-de77b9392a28" providerId="ADAL" clId="{080A0E2C-8D28-4BF7-8AF7-C3EF161BBA6F}"/>
    <pc:docChg chg="undo custSel delSld modSld">
      <pc:chgData name="Gomez, Jose" userId="af884673-c72d-4dfe-b100-de77b9392a28" providerId="ADAL" clId="{080A0E2C-8D28-4BF7-8AF7-C3EF161BBA6F}" dt="2022-06-30T20:00:46.485" v="2832" actId="20577"/>
      <pc:docMkLst>
        <pc:docMk/>
      </pc:docMkLst>
      <pc:sldChg chg="modSp mod">
        <pc:chgData name="Gomez, Jose" userId="af884673-c72d-4dfe-b100-de77b9392a28" providerId="ADAL" clId="{080A0E2C-8D28-4BF7-8AF7-C3EF161BBA6F}" dt="2022-06-30T16:06:54.406" v="2070" actId="947"/>
        <pc:sldMkLst>
          <pc:docMk/>
          <pc:sldMk cId="3387584657" sldId="264"/>
        </pc:sldMkLst>
        <pc:spChg chg="mod">
          <ac:chgData name="Gomez, Jose" userId="af884673-c72d-4dfe-b100-de77b9392a28" providerId="ADAL" clId="{080A0E2C-8D28-4BF7-8AF7-C3EF161BBA6F}" dt="2022-06-30T16:06:54.406" v="2070" actId="947"/>
          <ac:spMkLst>
            <pc:docMk/>
            <pc:sldMk cId="3387584657" sldId="264"/>
            <ac:spMk id="2" creationId="{0D1F3A99-91F5-44A2-9A29-778E2BCA2F9C}"/>
          </ac:spMkLst>
        </pc:spChg>
      </pc:sldChg>
      <pc:sldChg chg="modSp mod modNotesTx">
        <pc:chgData name="Gomez, Jose" userId="af884673-c72d-4dfe-b100-de77b9392a28" providerId="ADAL" clId="{080A0E2C-8D28-4BF7-8AF7-C3EF161BBA6F}" dt="2022-06-30T16:31:32.743" v="2736" actId="948"/>
        <pc:sldMkLst>
          <pc:docMk/>
          <pc:sldMk cId="354627778" sldId="353"/>
        </pc:sldMkLst>
        <pc:spChg chg="mod">
          <ac:chgData name="Gomez, Jose" userId="af884673-c72d-4dfe-b100-de77b9392a28" providerId="ADAL" clId="{080A0E2C-8D28-4BF7-8AF7-C3EF161BBA6F}" dt="2022-06-30T16:31:32.743" v="2736" actId="948"/>
          <ac:spMkLst>
            <pc:docMk/>
            <pc:sldMk cId="354627778" sldId="353"/>
            <ac:spMk id="3" creationId="{4BC348B2-A502-4478-977C-9683494609FC}"/>
          </ac:spMkLst>
        </pc:spChg>
      </pc:sldChg>
      <pc:sldChg chg="modSp mod">
        <pc:chgData name="Gomez, Jose" userId="af884673-c72d-4dfe-b100-de77b9392a28" providerId="ADAL" clId="{080A0E2C-8D28-4BF7-8AF7-C3EF161BBA6F}" dt="2022-06-30T16:31:48.018" v="2737" actId="948"/>
        <pc:sldMkLst>
          <pc:docMk/>
          <pc:sldMk cId="960256866" sldId="354"/>
        </pc:sldMkLst>
        <pc:spChg chg="mod">
          <ac:chgData name="Gomez, Jose" userId="af884673-c72d-4dfe-b100-de77b9392a28" providerId="ADAL" clId="{080A0E2C-8D28-4BF7-8AF7-C3EF161BBA6F}" dt="2022-06-30T16:31:48.018" v="2737" actId="948"/>
          <ac:spMkLst>
            <pc:docMk/>
            <pc:sldMk cId="960256866" sldId="354"/>
            <ac:spMk id="3" creationId="{FE5CA29E-0DDC-B336-879D-0DA1ECFA37F0}"/>
          </ac:spMkLst>
        </pc:spChg>
      </pc:sldChg>
      <pc:sldChg chg="modSp mod">
        <pc:chgData name="Gomez, Jose" userId="af884673-c72d-4dfe-b100-de77b9392a28" providerId="ADAL" clId="{080A0E2C-8D28-4BF7-8AF7-C3EF161BBA6F}" dt="2022-06-30T16:31:58.936" v="2738" actId="948"/>
        <pc:sldMkLst>
          <pc:docMk/>
          <pc:sldMk cId="1161280542" sldId="355"/>
        </pc:sldMkLst>
        <pc:spChg chg="mod">
          <ac:chgData name="Gomez, Jose" userId="af884673-c72d-4dfe-b100-de77b9392a28" providerId="ADAL" clId="{080A0E2C-8D28-4BF7-8AF7-C3EF161BBA6F}" dt="2022-06-30T16:31:58.936" v="2738" actId="948"/>
          <ac:spMkLst>
            <pc:docMk/>
            <pc:sldMk cId="1161280542" sldId="355"/>
            <ac:spMk id="3" creationId="{69A4901B-003C-9A57-74C0-1C7288DEB001}"/>
          </ac:spMkLst>
        </pc:spChg>
      </pc:sldChg>
      <pc:sldChg chg="addSp delSp modSp mod">
        <pc:chgData name="Gomez, Jose" userId="af884673-c72d-4dfe-b100-de77b9392a28" providerId="ADAL" clId="{080A0E2C-8D28-4BF7-8AF7-C3EF161BBA6F}" dt="2022-06-30T16:32:07.511" v="2745" actId="20577"/>
        <pc:sldMkLst>
          <pc:docMk/>
          <pc:sldMk cId="260951565" sldId="356"/>
        </pc:sldMkLst>
        <pc:spChg chg="mod">
          <ac:chgData name="Gomez, Jose" userId="af884673-c72d-4dfe-b100-de77b9392a28" providerId="ADAL" clId="{080A0E2C-8D28-4BF7-8AF7-C3EF161BBA6F}" dt="2022-06-30T16:32:07.511" v="2745" actId="20577"/>
          <ac:spMkLst>
            <pc:docMk/>
            <pc:sldMk cId="260951565" sldId="356"/>
            <ac:spMk id="3" creationId="{9882AC24-59C8-A32A-0CCF-41D24DD34D44}"/>
          </ac:spMkLst>
        </pc:spChg>
        <pc:picChg chg="add del mod">
          <ac:chgData name="Gomez, Jose" userId="af884673-c72d-4dfe-b100-de77b9392a28" providerId="ADAL" clId="{080A0E2C-8D28-4BF7-8AF7-C3EF161BBA6F}" dt="2022-06-30T16:20:22.720" v="2488" actId="478"/>
          <ac:picMkLst>
            <pc:docMk/>
            <pc:sldMk cId="260951565" sldId="356"/>
            <ac:picMk id="6" creationId="{3D346DCE-3574-A7E9-5022-2D9D296277E0}"/>
          </ac:picMkLst>
        </pc:picChg>
        <pc:picChg chg="del">
          <ac:chgData name="Gomez, Jose" userId="af884673-c72d-4dfe-b100-de77b9392a28" providerId="ADAL" clId="{080A0E2C-8D28-4BF7-8AF7-C3EF161BBA6F}" dt="2022-06-30T16:15:45.595" v="2472" actId="478"/>
          <ac:picMkLst>
            <pc:docMk/>
            <pc:sldMk cId="260951565" sldId="356"/>
            <ac:picMk id="8" creationId="{FAED0EAC-9CFF-6114-3AD8-CE2C5883C35B}"/>
          </ac:picMkLst>
        </pc:picChg>
        <pc:picChg chg="add del mod">
          <ac:chgData name="Gomez, Jose" userId="af884673-c72d-4dfe-b100-de77b9392a28" providerId="ADAL" clId="{080A0E2C-8D28-4BF7-8AF7-C3EF161BBA6F}" dt="2022-06-30T16:20:22.720" v="2488" actId="478"/>
          <ac:picMkLst>
            <pc:docMk/>
            <pc:sldMk cId="260951565" sldId="356"/>
            <ac:picMk id="9" creationId="{6AF2ABCB-4767-D7B2-3CBA-311FF6334F9F}"/>
          </ac:picMkLst>
        </pc:picChg>
        <pc:picChg chg="add mod">
          <ac:chgData name="Gomez, Jose" userId="af884673-c72d-4dfe-b100-de77b9392a28" providerId="ADAL" clId="{080A0E2C-8D28-4BF7-8AF7-C3EF161BBA6F}" dt="2022-06-30T16:20:31.009" v="2490" actId="1076"/>
          <ac:picMkLst>
            <pc:docMk/>
            <pc:sldMk cId="260951565" sldId="356"/>
            <ac:picMk id="13" creationId="{710324A3-3C5B-EDCE-D2E2-7EB60AAFB29F}"/>
          </ac:picMkLst>
        </pc:picChg>
        <pc:cxnChg chg="add mod">
          <ac:chgData name="Gomez, Jose" userId="af884673-c72d-4dfe-b100-de77b9392a28" providerId="ADAL" clId="{080A0E2C-8D28-4BF7-8AF7-C3EF161BBA6F}" dt="2022-06-30T16:20:54.058" v="2497" actId="14100"/>
          <ac:cxnSpMkLst>
            <pc:docMk/>
            <pc:sldMk cId="260951565" sldId="356"/>
            <ac:cxnSpMk id="15" creationId="{88107C10-3724-56EC-D6C4-1D7EADA300E7}"/>
          </ac:cxnSpMkLst>
        </pc:cxnChg>
      </pc:sldChg>
      <pc:sldChg chg="addSp delSp modSp mod">
        <pc:chgData name="Gomez, Jose" userId="af884673-c72d-4dfe-b100-de77b9392a28" providerId="ADAL" clId="{080A0E2C-8D28-4BF7-8AF7-C3EF161BBA6F}" dt="2022-06-30T16:32:33.525" v="2761" actId="20577"/>
        <pc:sldMkLst>
          <pc:docMk/>
          <pc:sldMk cId="1994606937" sldId="357"/>
        </pc:sldMkLst>
        <pc:spChg chg="mod">
          <ac:chgData name="Gomez, Jose" userId="af884673-c72d-4dfe-b100-de77b9392a28" providerId="ADAL" clId="{080A0E2C-8D28-4BF7-8AF7-C3EF161BBA6F}" dt="2022-06-30T16:07:35.575" v="2087" actId="20577"/>
          <ac:spMkLst>
            <pc:docMk/>
            <pc:sldMk cId="1994606937" sldId="357"/>
            <ac:spMk id="2" creationId="{3023D791-89EC-6CD2-38D5-79BA9836C7BC}"/>
          </ac:spMkLst>
        </pc:spChg>
        <pc:spChg chg="add mod">
          <ac:chgData name="Gomez, Jose" userId="af884673-c72d-4dfe-b100-de77b9392a28" providerId="ADAL" clId="{080A0E2C-8D28-4BF7-8AF7-C3EF161BBA6F}" dt="2022-06-30T16:32:33.525" v="2761" actId="20577"/>
          <ac:spMkLst>
            <pc:docMk/>
            <pc:sldMk cId="1994606937" sldId="357"/>
            <ac:spMk id="7" creationId="{73C23512-DF98-8524-E0F4-CA4A5B090183}"/>
          </ac:spMkLst>
        </pc:spChg>
        <pc:picChg chg="del mod">
          <ac:chgData name="Gomez, Jose" userId="af884673-c72d-4dfe-b100-de77b9392a28" providerId="ADAL" clId="{080A0E2C-8D28-4BF7-8AF7-C3EF161BBA6F}" dt="2022-06-30T15:55:53.583" v="1238" actId="478"/>
          <ac:picMkLst>
            <pc:docMk/>
            <pc:sldMk cId="1994606937" sldId="357"/>
            <ac:picMk id="6" creationId="{67D4726D-40A0-D677-4C99-258AB69187FD}"/>
          </ac:picMkLst>
        </pc:picChg>
        <pc:picChg chg="add mod ord">
          <ac:chgData name="Gomez, Jose" userId="af884673-c72d-4dfe-b100-de77b9392a28" providerId="ADAL" clId="{080A0E2C-8D28-4BF7-8AF7-C3EF161BBA6F}" dt="2022-06-30T16:24:36.840" v="2649" actId="1076"/>
          <ac:picMkLst>
            <pc:docMk/>
            <pc:sldMk cId="1994606937" sldId="357"/>
            <ac:picMk id="11" creationId="{24049188-7DB1-1626-8857-ED97154B8F9B}"/>
          </ac:picMkLst>
        </pc:picChg>
        <pc:cxnChg chg="mod">
          <ac:chgData name="Gomez, Jose" userId="af884673-c72d-4dfe-b100-de77b9392a28" providerId="ADAL" clId="{080A0E2C-8D28-4BF7-8AF7-C3EF161BBA6F}" dt="2022-06-30T16:07:41.921" v="2088" actId="14100"/>
          <ac:cxnSpMkLst>
            <pc:docMk/>
            <pc:sldMk cId="1994606937" sldId="357"/>
            <ac:cxnSpMk id="10" creationId="{FA76AB80-D1A8-5084-DC27-FA1E20D9E32D}"/>
          </ac:cxnSpMkLst>
        </pc:cxnChg>
      </pc:sldChg>
      <pc:sldChg chg="addSp delSp modSp mod modNotesTx">
        <pc:chgData name="Gomez, Jose" userId="af884673-c72d-4dfe-b100-de77b9392a28" providerId="ADAL" clId="{080A0E2C-8D28-4BF7-8AF7-C3EF161BBA6F}" dt="2022-06-30T20:00:46.485" v="2832" actId="20577"/>
        <pc:sldMkLst>
          <pc:docMk/>
          <pc:sldMk cId="2197527017" sldId="358"/>
        </pc:sldMkLst>
        <pc:spChg chg="mod">
          <ac:chgData name="Gomez, Jose" userId="af884673-c72d-4dfe-b100-de77b9392a28" providerId="ADAL" clId="{080A0E2C-8D28-4BF7-8AF7-C3EF161BBA6F}" dt="2022-06-30T16:35:28.828" v="2762" actId="20577"/>
          <ac:spMkLst>
            <pc:docMk/>
            <pc:sldMk cId="2197527017" sldId="358"/>
            <ac:spMk id="2" creationId="{51B8B93B-B52F-1B2A-E562-31E189E2499E}"/>
          </ac:spMkLst>
        </pc:spChg>
        <pc:spChg chg="mod">
          <ac:chgData name="Gomez, Jose" userId="af884673-c72d-4dfe-b100-de77b9392a28" providerId="ADAL" clId="{080A0E2C-8D28-4BF7-8AF7-C3EF161BBA6F}" dt="2022-06-30T16:30:47.995" v="2732" actId="14100"/>
          <ac:spMkLst>
            <pc:docMk/>
            <pc:sldMk cId="2197527017" sldId="358"/>
            <ac:spMk id="3" creationId="{52C705D6-C41A-6E54-841F-40AFE9467F11}"/>
          </ac:spMkLst>
        </pc:spChg>
        <pc:picChg chg="add del mod ord">
          <ac:chgData name="Gomez, Jose" userId="af884673-c72d-4dfe-b100-de77b9392a28" providerId="ADAL" clId="{080A0E2C-8D28-4BF7-8AF7-C3EF161BBA6F}" dt="2022-06-30T15:56:12.463" v="1246" actId="478"/>
          <ac:picMkLst>
            <pc:docMk/>
            <pc:sldMk cId="2197527017" sldId="358"/>
            <ac:picMk id="11" creationId="{86486237-E3BA-6D8F-9221-128EF427B36F}"/>
          </ac:picMkLst>
        </pc:picChg>
        <pc:picChg chg="add del mod ord">
          <ac:chgData name="Gomez, Jose" userId="af884673-c72d-4dfe-b100-de77b9392a28" providerId="ADAL" clId="{080A0E2C-8D28-4BF7-8AF7-C3EF161BBA6F}" dt="2022-06-30T16:01:04.575" v="1642" actId="478"/>
          <ac:picMkLst>
            <pc:docMk/>
            <pc:sldMk cId="2197527017" sldId="358"/>
            <ac:picMk id="12" creationId="{2F2C613F-2CA5-DD4E-5BDD-E44F89AEF8A7}"/>
          </ac:picMkLst>
        </pc:picChg>
        <pc:picChg chg="add del mod">
          <ac:chgData name="Gomez, Jose" userId="af884673-c72d-4dfe-b100-de77b9392a28" providerId="ADAL" clId="{080A0E2C-8D28-4BF7-8AF7-C3EF161BBA6F}" dt="2022-06-30T16:24:58.857" v="2651" actId="478"/>
          <ac:picMkLst>
            <pc:docMk/>
            <pc:sldMk cId="2197527017" sldId="358"/>
            <ac:picMk id="14" creationId="{150F4B55-9DCC-FBCE-5A84-BA9D4BDA4AAE}"/>
          </ac:picMkLst>
        </pc:picChg>
        <pc:picChg chg="add mod">
          <ac:chgData name="Gomez, Jose" userId="af884673-c72d-4dfe-b100-de77b9392a28" providerId="ADAL" clId="{080A0E2C-8D28-4BF7-8AF7-C3EF161BBA6F}" dt="2022-06-30T16:24:59.011" v="2652"/>
          <ac:picMkLst>
            <pc:docMk/>
            <pc:sldMk cId="2197527017" sldId="358"/>
            <ac:picMk id="15" creationId="{B53324D9-1B84-B20E-9F0A-4A75271384AA}"/>
          </ac:picMkLst>
        </pc:picChg>
        <pc:cxnChg chg="mod">
          <ac:chgData name="Gomez, Jose" userId="af884673-c72d-4dfe-b100-de77b9392a28" providerId="ADAL" clId="{080A0E2C-8D28-4BF7-8AF7-C3EF161BBA6F}" dt="2022-06-30T16:27:07.857" v="2685" actId="1076"/>
          <ac:cxnSpMkLst>
            <pc:docMk/>
            <pc:sldMk cId="2197527017" sldId="358"/>
            <ac:cxnSpMk id="9" creationId="{3C533D8B-31F9-ED3F-9992-886619416AE9}"/>
          </ac:cxnSpMkLst>
        </pc:cxnChg>
      </pc:sldChg>
      <pc:sldChg chg="modSp mod">
        <pc:chgData name="Gomez, Jose" userId="af884673-c72d-4dfe-b100-de77b9392a28" providerId="ADAL" clId="{080A0E2C-8D28-4BF7-8AF7-C3EF161BBA6F}" dt="2022-06-30T16:31:02.264" v="2734" actId="5793"/>
        <pc:sldMkLst>
          <pc:docMk/>
          <pc:sldMk cId="710033133" sldId="359"/>
        </pc:sldMkLst>
        <pc:spChg chg="mod">
          <ac:chgData name="Gomez, Jose" userId="af884673-c72d-4dfe-b100-de77b9392a28" providerId="ADAL" clId="{080A0E2C-8D28-4BF7-8AF7-C3EF161BBA6F}" dt="2022-06-30T16:31:02.264" v="2734" actId="5793"/>
          <ac:spMkLst>
            <pc:docMk/>
            <pc:sldMk cId="710033133" sldId="359"/>
            <ac:spMk id="3" creationId="{C06738A7-C8C1-48E0-BDD0-A57C95375639}"/>
          </ac:spMkLst>
        </pc:spChg>
      </pc:sldChg>
      <pc:sldChg chg="del">
        <pc:chgData name="Gomez, Jose" userId="af884673-c72d-4dfe-b100-de77b9392a28" providerId="ADAL" clId="{080A0E2C-8D28-4BF7-8AF7-C3EF161BBA6F}" dt="2022-06-30T16:06:32.567" v="2069" actId="2696"/>
        <pc:sldMkLst>
          <pc:docMk/>
          <pc:sldMk cId="550165490" sldId="3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583E93-7F06-4FD5-ADA4-45262C6273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925901-863E-43FB-9F23-CCCDED5D22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467944-E7CD-4CBF-B52C-CFDA3DC45EC0}" type="datetimeFigureOut">
              <a:rPr lang="en-US" smtClean="0"/>
              <a:t>6/30/2022</a:t>
            </a:fld>
            <a:endParaRPr lang="en-US"/>
          </a:p>
        </p:txBody>
      </p:sp>
      <p:sp>
        <p:nvSpPr>
          <p:cNvPr id="4" name="Footer Placeholder 3">
            <a:extLst>
              <a:ext uri="{FF2B5EF4-FFF2-40B4-BE49-F238E27FC236}">
                <a16:creationId xmlns:a16="http://schemas.microsoft.com/office/drawing/2014/main" id="{623A2B97-BDDF-466E-9AE1-031669AAB6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9AFE7E-F29A-4A0A-827D-3961508E42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D6D75D-FDCD-4C30-A01B-6DBB2744A6E9}" type="slidenum">
              <a:rPr lang="en-US" smtClean="0"/>
              <a:t>‹#›</a:t>
            </a:fld>
            <a:endParaRPr lang="en-US"/>
          </a:p>
        </p:txBody>
      </p:sp>
    </p:spTree>
    <p:extLst>
      <p:ext uri="{BB962C8B-B14F-4D97-AF65-F5344CB8AC3E}">
        <p14:creationId xmlns:p14="http://schemas.microsoft.com/office/powerpoint/2010/main" val="404540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0682D-FD54-284A-B7C8-2FCD4798133C}" type="datetimeFigureOut">
              <a:rPr lang="en-US" smtClean="0"/>
              <a:t>6/30/2022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F9C84-074E-E141-A3FD-46DE87E4CC01}" type="slidenum">
              <a:rPr lang="en-US" smtClean="0"/>
              <a:t>‹#›</a:t>
            </a:fld>
            <a:endParaRPr lang="en-US"/>
          </a:p>
        </p:txBody>
      </p:sp>
    </p:spTree>
    <p:extLst>
      <p:ext uri="{BB962C8B-B14F-4D97-AF65-F5344CB8AC3E}">
        <p14:creationId xmlns:p14="http://schemas.microsoft.com/office/powerpoint/2010/main" val="139138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Hello! We will be presenting on behalf of the Department of Integrated information Technology at the University of South Carolina. Our project is implementing a packet filter using a p4 programmable switch. Team members include Anaia Prather, Camila Pereira, Caroline Boozer, and Advisors Ali Mazloum and Jose Gomez </a:t>
            </a:r>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1</a:t>
            </a:fld>
            <a:endParaRPr lang="en-US"/>
          </a:p>
        </p:txBody>
      </p:sp>
    </p:spTree>
    <p:extLst>
      <p:ext uri="{BB962C8B-B14F-4D97-AF65-F5344CB8AC3E}">
        <p14:creationId xmlns:p14="http://schemas.microsoft.com/office/powerpoint/2010/main" val="88134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2</a:t>
            </a:fld>
            <a:endParaRPr lang="en-US"/>
          </a:p>
        </p:txBody>
      </p:sp>
    </p:spTree>
    <p:extLst>
      <p:ext uri="{BB962C8B-B14F-4D97-AF65-F5344CB8AC3E}">
        <p14:creationId xmlns:p14="http://schemas.microsoft.com/office/powerpoint/2010/main" val="397991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spcBef>
                <a:spcPts val="300"/>
              </a:spcBef>
              <a:spcAft>
                <a:spcPts val="300"/>
              </a:spcAft>
              <a:buFont typeface="Arial"/>
              <a:buChar char="•"/>
            </a:pPr>
            <a:r>
              <a:rPr lang="en-US"/>
              <a:t>The goal of this project is to implement a packet filter on a programmable switch, using the P4 language. </a:t>
            </a:r>
          </a:p>
          <a:p>
            <a:pPr marL="285750" indent="-285750" algn="just">
              <a:spcBef>
                <a:spcPts val="300"/>
              </a:spcBef>
              <a:spcAft>
                <a:spcPts val="300"/>
              </a:spcAft>
              <a:buFont typeface="Arial"/>
              <a:buChar char="•"/>
            </a:pPr>
            <a:endParaRPr lang="en-US"/>
          </a:p>
          <a:p>
            <a:pPr marL="285750" indent="-285750" algn="just">
              <a:spcBef>
                <a:spcPts val="300"/>
              </a:spcBef>
              <a:spcAft>
                <a:spcPts val="300"/>
              </a:spcAft>
              <a:buFont typeface="Arial"/>
              <a:buChar char="•"/>
            </a:pPr>
            <a:r>
              <a:rPr lang="en-US"/>
              <a:t>The packet filter will enable the administrator of the network to block packets based on physical ingress and/or egress interfaces, IP source or destination address, protocol type in IP datagram field (TCP, UDP, ICMP, OSPF), and TCP or UDP source and destination port. With this project, we were able to use P4's capabilities to essentially create a firewall.</a:t>
            </a:r>
          </a:p>
          <a:p>
            <a:pPr marL="285750" indent="-285750" algn="just">
              <a:spcBef>
                <a:spcPts val="300"/>
              </a:spcBef>
              <a:spcAft>
                <a:spcPts val="300"/>
              </a:spcAft>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3</a:t>
            </a:fld>
            <a:endParaRPr lang="en-US"/>
          </a:p>
        </p:txBody>
      </p:sp>
    </p:spTree>
    <p:extLst>
      <p:ext uri="{BB962C8B-B14F-4D97-AF65-F5344CB8AC3E}">
        <p14:creationId xmlns:p14="http://schemas.microsoft.com/office/powerpoint/2010/main" val="784155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After we worked through the labs and learned the basics of P4, we were provided with the objectives for the project. </a:t>
            </a:r>
            <a:endParaRPr lang="en-US"/>
          </a:p>
          <a:p>
            <a:r>
              <a:rPr lang="en-US">
                <a:cs typeface="Calibri"/>
              </a:rPr>
              <a:t>Those objectives are to first demonstrate the connectivity between a certain number of hosts as well as demonstrating the ability to access the internet, filtering packets based on certain criteria, and then finally implement policies between the hosts that replicate Palo Alto's security zone. The criteria for which we learned to filter were based on IP source or destination addresses, p</a:t>
            </a:r>
            <a:r>
              <a:rPr lang="en-US"/>
              <a:t>rotocol types in IP datagram field,</a:t>
            </a:r>
            <a:r>
              <a:rPr lang="en-US">
                <a:cs typeface="Calibri"/>
              </a:rPr>
              <a:t> </a:t>
            </a:r>
            <a:r>
              <a:rPr lang="en-US"/>
              <a:t>TCP/UDP source or destination port, TCP flag bits (like SYN or ACK), and the ICMP message type. In</a:t>
            </a:r>
            <a:r>
              <a:rPr lang="en-US">
                <a:cs typeface="Calibri"/>
              </a:rPr>
              <a:t> doing this, we are essentially able to create a firewall, all by using the P4 language.  </a:t>
            </a:r>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4</a:t>
            </a:fld>
            <a:endParaRPr lang="en-US"/>
          </a:p>
        </p:txBody>
      </p:sp>
    </p:spTree>
    <p:extLst>
      <p:ext uri="{BB962C8B-B14F-4D97-AF65-F5344CB8AC3E}">
        <p14:creationId xmlns:p14="http://schemas.microsoft.com/office/powerpoint/2010/main" val="3827127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300"/>
              </a:spcBef>
              <a:spcAft>
                <a:spcPts val="300"/>
              </a:spcAft>
            </a:pPr>
            <a:r>
              <a:rPr lang="en-US"/>
              <a:t>P4 stands for Programming Protocol-independent Packet Processors. It is an open source, domain specific programming language that is used specifically on network devices.</a:t>
            </a:r>
            <a:endParaRPr lang="en-US">
              <a:cs typeface="Calibri"/>
            </a:endParaRPr>
          </a:p>
          <a:p>
            <a:pPr algn="just">
              <a:spcBef>
                <a:spcPts val="300"/>
              </a:spcBef>
              <a:spcAft>
                <a:spcPts val="300"/>
              </a:spcAft>
            </a:pPr>
            <a:r>
              <a:rPr lang="en-US"/>
              <a:t>P4 specifies how devices such as switches, routers, NICs, filters, and more process packets.</a:t>
            </a:r>
            <a:endParaRPr lang="en-US">
              <a:cs typeface="Calibri" panose="020F0502020204030204"/>
            </a:endParaRPr>
          </a:p>
          <a:p>
            <a:pPr algn="just">
              <a:spcBef>
                <a:spcPts val="300"/>
              </a:spcBef>
              <a:spcAft>
                <a:spcPts val="300"/>
              </a:spcAft>
            </a:pPr>
            <a:r>
              <a:rPr lang="en-US"/>
              <a:t>By using P4, network functionality is no longer controlled by the vendors, it can be customized for various and differing company needs.</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5</a:t>
            </a:fld>
            <a:endParaRPr lang="en-US"/>
          </a:p>
        </p:txBody>
      </p:sp>
    </p:spTree>
    <p:extLst>
      <p:ext uri="{BB962C8B-B14F-4D97-AF65-F5344CB8AC3E}">
        <p14:creationId xmlns:p14="http://schemas.microsoft.com/office/powerpoint/2010/main" val="295564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To showcase all the networking skills we have learned this summer, we worked as a team to create a topology that also highlights the benefits of using P4. Because P4 can be used on programmable switches, it is a great way to customize a switch and modify a network's abilities. We decided to implement a 3 zone topology, where zone 1 is the organization, zone 2 is the headquarter, and zone 3 is the outside zone. This topology is a prime example of a network setup that we may see within a large business or organization. We will now demonstrate a variety of different security policies that we created to show personalization and control of the network.</a:t>
            </a:r>
          </a:p>
          <a:p>
            <a:endParaRPr lang="en-US">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6</a:t>
            </a:fld>
            <a:endParaRPr lang="en-US"/>
          </a:p>
        </p:txBody>
      </p:sp>
    </p:spTree>
    <p:extLst>
      <p:ext uri="{BB962C8B-B14F-4D97-AF65-F5344CB8AC3E}">
        <p14:creationId xmlns:p14="http://schemas.microsoft.com/office/powerpoint/2010/main" val="1844152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Demo 1: Use ping </a:t>
            </a:r>
          </a:p>
          <a:p>
            <a:r>
              <a:rPr lang="en-US"/>
              <a:t>Demo 2: hping3 and </a:t>
            </a:r>
            <a:r>
              <a:rPr lang="en-US" err="1"/>
              <a:t>wireshark</a:t>
            </a:r>
            <a:endParaRPr lang="en-US"/>
          </a:p>
          <a:p>
            <a:r>
              <a:rPr lang="en-US"/>
              <a:t>Demo 3: ping </a:t>
            </a:r>
          </a:p>
        </p:txBody>
      </p:sp>
      <p:sp>
        <p:nvSpPr>
          <p:cNvPr id="4" name="Slide Number Placeholder 3"/>
          <p:cNvSpPr>
            <a:spLocks noGrp="1"/>
          </p:cNvSpPr>
          <p:nvPr>
            <p:ph type="sldNum" sz="quarter" idx="5"/>
          </p:nvPr>
        </p:nvSpPr>
        <p:spPr/>
        <p:txBody>
          <a:bodyPr/>
          <a:lstStyle/>
          <a:p>
            <a:fld id="{8CAF9C84-074E-E141-A3FD-46DE87E4CC01}" type="slidenum">
              <a:rPr lang="en-US" smtClean="0"/>
              <a:t>7</a:t>
            </a:fld>
            <a:endParaRPr lang="en-US"/>
          </a:p>
        </p:txBody>
      </p:sp>
    </p:spTree>
    <p:extLst>
      <p:ext uri="{BB962C8B-B14F-4D97-AF65-F5344CB8AC3E}">
        <p14:creationId xmlns:p14="http://schemas.microsoft.com/office/powerpoint/2010/main" val="3097218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P4 is extremely customizable to any sort of needs a company would like to implement for security reasons. For example,  it can keep certain types of packets of information out, and it can prevent outside traffic from being able to talk to inside hosts.</a:t>
            </a:r>
          </a:p>
          <a:p>
            <a:r>
              <a:rPr lang="en-US">
                <a:cs typeface="Calibri"/>
              </a:rPr>
              <a:t>- There are certain commands you will be using frequently, so having a list available or creating a script is extremely beneficial, and could save time.</a:t>
            </a:r>
          </a:p>
          <a:p>
            <a:r>
              <a:rPr lang="en-US">
                <a:cs typeface="Calibri"/>
              </a:rPr>
              <a:t>- P4 is a pretty simple language with which you can easily implement company security policies. As seen from our demo, once you learn a way to do one thing it can be easily applied to other similar situations.</a:t>
            </a:r>
          </a:p>
          <a:p>
            <a:r>
              <a:rPr lang="en-US">
                <a:cs typeface="Calibri"/>
              </a:rPr>
              <a:t>- The best way we found to debug was through commenting out sections of code, trying different things, compiling and testing. You can use </a:t>
            </a:r>
            <a:r>
              <a:rPr lang="en-US" err="1">
                <a:cs typeface="Calibri"/>
              </a:rPr>
              <a:t>nanolog</a:t>
            </a:r>
            <a:r>
              <a:rPr lang="en-US">
                <a:cs typeface="Calibri"/>
              </a:rPr>
              <a:t> to see what is actually happening so that you can see what it is or isn't doing correctly to pinpoint the issue.</a:t>
            </a: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8</a:t>
            </a:fld>
            <a:endParaRPr lang="en-US"/>
          </a:p>
        </p:txBody>
      </p:sp>
    </p:spTree>
    <p:extLst>
      <p:ext uri="{BB962C8B-B14F-4D97-AF65-F5344CB8AC3E}">
        <p14:creationId xmlns:p14="http://schemas.microsoft.com/office/powerpoint/2010/main" val="271191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Hello! We will be presenting on behalf of the Department of Integrated information Technology at the University of South Carolina. Our project is implementing a packet filter using a p4 programmable switch. Team members include Anaia Prather, Camila Pereira, Caroline Boozer, and Advisors Ali Mazloum and Jose Gomez </a:t>
            </a:r>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9</a:t>
            </a:fld>
            <a:endParaRPr lang="en-US"/>
          </a:p>
        </p:txBody>
      </p:sp>
    </p:spTree>
    <p:extLst>
      <p:ext uri="{BB962C8B-B14F-4D97-AF65-F5344CB8AC3E}">
        <p14:creationId xmlns:p14="http://schemas.microsoft.com/office/powerpoint/2010/main" val="304772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7550" y="1"/>
            <a:ext cx="10984850" cy="888999"/>
          </a:xfrm>
        </p:spPr>
        <p:txBody>
          <a:bodyPr>
            <a:normAutofit/>
          </a:bodyPr>
          <a:lstStyle>
            <a:lvl1pPr algn="l">
              <a:defRPr sz="3800">
                <a:latin typeface="Arial" panose="020B0604020202020204" pitchFamily="34" charset="0"/>
                <a:cs typeface="Arial" panose="020B0604020202020204" pitchFamily="34" charset="0"/>
              </a:defRPr>
            </a:lvl1pPr>
          </a:lstStyle>
          <a:p>
            <a:r>
              <a:rPr lang="en-US"/>
              <a:t>Click to edit Master title style</a:t>
            </a:r>
          </a:p>
        </p:txBody>
      </p:sp>
      <p:sp>
        <p:nvSpPr>
          <p:cNvPr id="7" name="Rectangle 6"/>
          <p:cNvSpPr/>
          <p:nvPr userDrawn="1"/>
        </p:nvSpPr>
        <p:spPr>
          <a:xfrm>
            <a:off x="839972" y="1435395"/>
            <a:ext cx="10558130" cy="329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597550" y="1028700"/>
            <a:ext cx="10984850" cy="4800599"/>
          </a:xfrm>
        </p:spPr>
        <p:txBody>
          <a:bodyPr/>
          <a:lstStyle>
            <a:lvl1pPr algn="just">
              <a:lnSpc>
                <a:spcPct val="100000"/>
              </a:lnSpc>
              <a:spcBef>
                <a:spcPts val="300"/>
              </a:spcBef>
              <a:spcAft>
                <a:spcPts val="300"/>
              </a:spcAft>
              <a:defRPr sz="2200">
                <a:latin typeface="Arial" panose="020B0604020202020204" pitchFamily="34" charset="0"/>
                <a:cs typeface="Arial" panose="020B0604020202020204" pitchFamily="34" charset="0"/>
              </a:defRPr>
            </a:lvl1pPr>
            <a:lvl2pPr algn="just">
              <a:spcAft>
                <a:spcPts val="200"/>
              </a:spcAft>
              <a:defRPr sz="1800">
                <a:latin typeface="Arial" panose="020B0604020202020204" pitchFamily="34" charset="0"/>
                <a:cs typeface="Arial" panose="020B0604020202020204" pitchFamily="34" charset="0"/>
              </a:defRPr>
            </a:lvl2pPr>
            <a:lvl3pPr algn="just">
              <a:spcAft>
                <a:spcPts val="200"/>
              </a:spcAft>
              <a:defRPr/>
            </a:lvl3pPr>
            <a:lvl4pPr algn="just">
              <a:spcAft>
                <a:spcPts val="200"/>
              </a:spcAft>
              <a:defRPr sz="1200">
                <a:latin typeface="Arial" panose="020B0604020202020204" pitchFamily="34" charset="0"/>
                <a:cs typeface="Arial" panose="020B0604020202020204" pitchFamily="34" charset="0"/>
              </a:defRPr>
            </a:lvl4pPr>
            <a:lvl5pPr algn="just">
              <a:spcAft>
                <a:spcPts val="200"/>
              </a:spcAft>
              <a:defRPr sz="1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4A268889-C088-4D9F-A378-39E724A36B87}"/>
              </a:ext>
            </a:extLst>
          </p:cNvPr>
          <p:cNvSpPr>
            <a:spLocks noGrp="1"/>
          </p:cNvSpPr>
          <p:nvPr>
            <p:ph type="ftr" sz="quarter" idx="11"/>
          </p:nvPr>
        </p:nvSpPr>
        <p:spPr>
          <a:xfrm>
            <a:off x="175491" y="6459784"/>
            <a:ext cx="2881745" cy="365125"/>
          </a:xfrm>
          <a:prstGeom prst="rect">
            <a:avLst/>
          </a:prstGeom>
        </p:spPr>
        <p:txBody>
          <a:bodyPr/>
          <a:lstStyle>
            <a:lvl1pPr algn="l">
              <a:defRPr/>
            </a:lvl1pPr>
          </a:lstStyle>
          <a:p>
            <a:endParaRPr lang="en-US"/>
          </a:p>
        </p:txBody>
      </p:sp>
      <p:sp>
        <p:nvSpPr>
          <p:cNvPr id="10" name="Slide Number Placeholder 5">
            <a:extLst>
              <a:ext uri="{FF2B5EF4-FFF2-40B4-BE49-F238E27FC236}">
                <a16:creationId xmlns:a16="http://schemas.microsoft.com/office/drawing/2014/main" id="{6564972F-81E4-47C1-8110-0800DB019655}"/>
              </a:ext>
            </a:extLst>
          </p:cNvPr>
          <p:cNvSpPr>
            <a:spLocks noGrp="1"/>
          </p:cNvSpPr>
          <p:nvPr>
            <p:ph type="sldNum" sz="quarter" idx="12"/>
          </p:nvPr>
        </p:nvSpPr>
        <p:spPr>
          <a:xfrm>
            <a:off x="10704484" y="6459783"/>
            <a:ext cx="1312025" cy="365125"/>
          </a:xfrm>
        </p:spPr>
        <p:txBody>
          <a:bodyPr/>
          <a:lstStyle/>
          <a:p>
            <a:fld id="{38C60F48-EAB5-A54D-B834-7AA360F30939}" type="slidenum">
              <a:rPr lang="en-US" smtClean="0"/>
              <a:t>‹#›</a:t>
            </a:fld>
            <a:endParaRPr lang="en-US"/>
          </a:p>
        </p:txBody>
      </p:sp>
    </p:spTree>
    <p:extLst>
      <p:ext uri="{BB962C8B-B14F-4D97-AF65-F5344CB8AC3E}">
        <p14:creationId xmlns:p14="http://schemas.microsoft.com/office/powerpoint/2010/main" val="19579105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12436" y="6459785"/>
            <a:ext cx="2927928" cy="365125"/>
          </a:xfrm>
          <a:prstGeom prst="rect">
            <a:avLst/>
          </a:prstGeom>
        </p:spPr>
        <p:txBody>
          <a:bodyPr vert="horz" lIns="91440" tIns="45720" rIns="91440" bIns="45720" rtlCol="0" anchor="ctr"/>
          <a:lstStyle>
            <a:lvl1pPr algn="l">
              <a:defRPr sz="900" cap="none" baseline="0">
                <a:solidFill>
                  <a:srgbClr val="FFFFFF"/>
                </a:solidFill>
              </a:defRPr>
            </a:lvl1pPr>
          </a:lstStyle>
          <a:p>
            <a:endParaRPr lang="en-US"/>
          </a:p>
        </p:txBody>
      </p:sp>
      <p:sp>
        <p:nvSpPr>
          <p:cNvPr id="6" name="Slide Number Placeholder 5"/>
          <p:cNvSpPr>
            <a:spLocks noGrp="1"/>
          </p:cNvSpPr>
          <p:nvPr>
            <p:ph type="sldNum" sz="quarter" idx="4"/>
          </p:nvPr>
        </p:nvSpPr>
        <p:spPr>
          <a:xfrm>
            <a:off x="10667539"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8C60F48-EAB5-A54D-B834-7AA360F30939}" type="slidenum">
              <a:rPr lang="en-US" smtClean="0"/>
              <a:t>‹#›</a:t>
            </a:fld>
            <a:endParaRPr lang="en-US"/>
          </a:p>
        </p:txBody>
      </p:sp>
      <p:cxnSp>
        <p:nvCxnSpPr>
          <p:cNvPr id="10" name="Straight Connector 9"/>
          <p:cNvCxnSpPr>
            <a:cxnSpLocks/>
          </p:cNvCxnSpPr>
          <p:nvPr/>
        </p:nvCxnSpPr>
        <p:spPr>
          <a:xfrm>
            <a:off x="1097280" y="1737845"/>
            <a:ext cx="1006321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8569"/>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6F61B-8E09-4038-BC83-0CC5D32873CA}"/>
              </a:ext>
            </a:extLst>
          </p:cNvPr>
          <p:cNvSpPr>
            <a:spLocks noGrp="1"/>
          </p:cNvSpPr>
          <p:nvPr>
            <p:ph type="sldNum" sz="quarter" idx="12"/>
          </p:nvPr>
        </p:nvSpPr>
        <p:spPr/>
        <p:txBody>
          <a:bodyPr/>
          <a:lstStyle/>
          <a:p>
            <a:fld id="{38C60F48-EAB5-A54D-B834-7AA360F30939}" type="slidenum">
              <a:rPr lang="en-US" smtClean="0"/>
              <a:t>1</a:t>
            </a:fld>
            <a:endParaRPr lang="en-US"/>
          </a:p>
        </p:txBody>
      </p:sp>
      <p:sp>
        <p:nvSpPr>
          <p:cNvPr id="2" name="Rectangle 1">
            <a:extLst>
              <a:ext uri="{FF2B5EF4-FFF2-40B4-BE49-F238E27FC236}">
                <a16:creationId xmlns:a16="http://schemas.microsoft.com/office/drawing/2014/main" id="{0D1F3A99-91F5-44A2-9A29-778E2BCA2F9C}"/>
              </a:ext>
            </a:extLst>
          </p:cNvPr>
          <p:cNvSpPr/>
          <p:nvPr/>
        </p:nvSpPr>
        <p:spPr>
          <a:xfrm>
            <a:off x="484910" y="365681"/>
            <a:ext cx="11224028" cy="56509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a:latin typeface="Arial"/>
                <a:cs typeface="Arial"/>
              </a:rPr>
              <a:t>Implementing a Packet Filter using a P4 Programmable Switch</a:t>
            </a:r>
          </a:p>
          <a:p>
            <a:pPr algn="ctr"/>
            <a:endParaRPr lang="en-US" sz="2500">
              <a:latin typeface="Arial" panose="020B0604020202020204" pitchFamily="34" charset="0"/>
              <a:cs typeface="Arial" panose="020B0604020202020204" pitchFamily="34" charset="0"/>
            </a:endParaRPr>
          </a:p>
          <a:p>
            <a:pPr algn="ctr"/>
            <a:r>
              <a:rPr lang="en-US">
                <a:latin typeface="Arial"/>
                <a:cs typeface="Arial"/>
              </a:rPr>
              <a:t>Anaia Prather, Camila Pereira and Caroline Boozer</a:t>
            </a:r>
          </a:p>
          <a:p>
            <a:pPr algn="ctr"/>
            <a:r>
              <a:rPr lang="en-US">
                <a:latin typeface="Arial"/>
                <a:cs typeface="Arial"/>
              </a:rPr>
              <a:t>Advisors: Ali Mazloum and Jose Gomez</a:t>
            </a:r>
          </a:p>
          <a:p>
            <a:pPr algn="ctr"/>
            <a:endParaRPr lang="en-US">
              <a:latin typeface="Arial" panose="020B0604020202020204" pitchFamily="34" charset="0"/>
              <a:cs typeface="Arial" panose="020B0604020202020204" pitchFamily="34" charset="0"/>
            </a:endParaRPr>
          </a:p>
          <a:p>
            <a:pPr algn="ctr"/>
            <a:endParaRPr lang="en-US" sz="2500">
              <a:latin typeface="Arial" panose="020B0604020202020204" pitchFamily="34" charset="0"/>
              <a:cs typeface="Arial" panose="020B0604020202020204" pitchFamily="34" charset="0"/>
            </a:endParaRPr>
          </a:p>
          <a:p>
            <a:pPr algn="ctr"/>
            <a:r>
              <a:rPr lang="en-US">
                <a:latin typeface="Arial" panose="020B0604020202020204" pitchFamily="34" charset="0"/>
                <a:cs typeface="Arial" panose="020B0604020202020204" pitchFamily="34" charset="0"/>
              </a:rPr>
              <a:t>Department of Integrated Information Technology</a:t>
            </a:r>
          </a:p>
          <a:p>
            <a:pPr algn="ctr"/>
            <a:r>
              <a:rPr lang="en-US">
                <a:latin typeface="Arial" panose="020B0604020202020204" pitchFamily="34" charset="0"/>
                <a:cs typeface="Arial" panose="020B0604020202020204" pitchFamily="34" charset="0"/>
              </a:rPr>
              <a:t>University of South Carolina</a:t>
            </a:r>
          </a:p>
          <a:p>
            <a:pPr algn="ctr"/>
            <a:endParaRPr lang="en-US">
              <a:latin typeface="Arial" panose="020B0604020202020204" pitchFamily="34" charset="0"/>
              <a:cs typeface="Arial" panose="020B0604020202020204" pitchFamily="34" charset="0"/>
            </a:endParaRPr>
          </a:p>
          <a:p>
            <a:pPr algn="ctr"/>
            <a:r>
              <a:rPr lang="en-US">
                <a:latin typeface="Arial"/>
                <a:cs typeface="Arial"/>
              </a:rPr>
              <a:t>June 30</a:t>
            </a:r>
            <a:r>
              <a:rPr lang="en-US" baseline="30000">
                <a:latin typeface="Arial"/>
                <a:cs typeface="Arial"/>
              </a:rPr>
              <a:t>th</a:t>
            </a:r>
            <a:r>
              <a:rPr lang="en-US">
                <a:latin typeface="Arial"/>
                <a:cs typeface="Arial"/>
              </a:rPr>
              <a:t>, 2022</a:t>
            </a:r>
          </a:p>
        </p:txBody>
      </p:sp>
      <p:pic>
        <p:nvPicPr>
          <p:cNvPr id="8" name="Picture 7">
            <a:extLst>
              <a:ext uri="{FF2B5EF4-FFF2-40B4-BE49-F238E27FC236}">
                <a16:creationId xmlns:a16="http://schemas.microsoft.com/office/drawing/2014/main" id="{B4034174-A486-4AB5-8086-B6BB0A6942CB}"/>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387584657"/>
      </p:ext>
    </p:extLst>
  </p:cSld>
  <p:clrMapOvr>
    <a:masterClrMapping/>
  </p:clrMapOvr>
  <mc:AlternateContent xmlns:mc="http://schemas.openxmlformats.org/markup-compatibility/2006">
    <mc:Choice xmlns:p14="http://schemas.microsoft.com/office/powerpoint/2010/main" Requires="p14">
      <p:transition spd="slow" p14:dur="2000" advTm="9808"/>
    </mc:Choice>
    <mc:Fallback>
      <p:transition spd="slow" advTm="980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p:txBody>
          <a:bodyPr vert="horz" lIns="0" tIns="45720" rIns="0" bIns="45720" rtlCol="0" anchor="t">
            <a:normAutofit/>
          </a:bodyPr>
          <a:lstStyle/>
          <a:p>
            <a:pPr marL="233045" indent="-233045">
              <a:spcBef>
                <a:spcPts val="600"/>
              </a:spcBef>
              <a:spcAft>
                <a:spcPts val="0"/>
              </a:spcAft>
              <a:buClr>
                <a:schemeClr val="accent2"/>
              </a:buClr>
              <a:buFont typeface="Arial" panose="020B0604020202020204" pitchFamily="34" charset="0"/>
              <a:buChar char="•"/>
            </a:pPr>
            <a:r>
              <a:rPr lang="en-US">
                <a:latin typeface="Arial"/>
                <a:cs typeface="Arial"/>
              </a:rPr>
              <a:t>Project Description</a:t>
            </a:r>
          </a:p>
          <a:p>
            <a:pPr marL="233045" indent="-233045">
              <a:spcBef>
                <a:spcPts val="600"/>
              </a:spcBef>
              <a:spcAft>
                <a:spcPts val="0"/>
              </a:spcAft>
              <a:buClr>
                <a:schemeClr val="accent2"/>
              </a:buClr>
              <a:buFont typeface="Arial" panose="020B0604020202020204" pitchFamily="34" charset="0"/>
              <a:buChar char="•"/>
            </a:pPr>
            <a:r>
              <a:rPr lang="en-US">
                <a:latin typeface="Arial"/>
                <a:cs typeface="Arial"/>
              </a:rPr>
              <a:t>Objectives</a:t>
            </a:r>
          </a:p>
          <a:p>
            <a:pPr marL="233045" indent="-233045">
              <a:spcBef>
                <a:spcPts val="600"/>
              </a:spcBef>
              <a:spcAft>
                <a:spcPts val="0"/>
              </a:spcAft>
              <a:buClr>
                <a:schemeClr val="accent2"/>
              </a:buClr>
              <a:buFont typeface="Arial" panose="020B0604020202020204" pitchFamily="34" charset="0"/>
              <a:buChar char="•"/>
            </a:pPr>
            <a:r>
              <a:rPr lang="en-US">
                <a:latin typeface="Arial"/>
                <a:cs typeface="Arial"/>
              </a:rPr>
              <a:t>Background on P4</a:t>
            </a:r>
          </a:p>
          <a:p>
            <a:pPr marL="233045" indent="-233045">
              <a:spcBef>
                <a:spcPts val="600"/>
              </a:spcBef>
              <a:spcAft>
                <a:spcPts val="0"/>
              </a:spcAft>
              <a:buClr>
                <a:schemeClr val="accent2"/>
              </a:buClr>
              <a:buFont typeface="Arial" panose="020B0604020202020204" pitchFamily="34" charset="0"/>
              <a:buChar char="•"/>
            </a:pPr>
            <a:r>
              <a:rPr lang="en-US"/>
              <a:t>Experimentation scenario</a:t>
            </a:r>
          </a:p>
          <a:p>
            <a:pPr marL="233045" indent="-233045">
              <a:spcBef>
                <a:spcPts val="600"/>
              </a:spcBef>
              <a:spcAft>
                <a:spcPts val="0"/>
              </a:spcAft>
              <a:buClr>
                <a:schemeClr val="accent2"/>
              </a:buClr>
              <a:buFont typeface="Arial" panose="020B0604020202020204" pitchFamily="34" charset="0"/>
              <a:buChar char="•"/>
            </a:pPr>
            <a:r>
              <a:rPr lang="en-US"/>
              <a:t>Hands-on demo in </a:t>
            </a:r>
            <a:r>
              <a:rPr lang="en-US" err="1"/>
              <a:t>Netlab</a:t>
            </a:r>
            <a:endParaRPr lang="en-US"/>
          </a:p>
          <a:p>
            <a:pPr marL="233045" indent="-233045">
              <a:spcBef>
                <a:spcPts val="600"/>
              </a:spcBef>
              <a:spcAft>
                <a:spcPts val="0"/>
              </a:spcAft>
              <a:buClr>
                <a:schemeClr val="accent2"/>
              </a:buClr>
              <a:buFont typeface="Arial" panose="020B0604020202020204" pitchFamily="34" charset="0"/>
              <a:buChar char="•"/>
            </a:pPr>
            <a:r>
              <a:rPr lang="en-US">
                <a:latin typeface="Arial"/>
                <a:cs typeface="Arial"/>
              </a:rPr>
              <a:t>Lessons Learned</a:t>
            </a:r>
          </a:p>
          <a:p>
            <a:pPr marL="0" indent="0">
              <a:lnSpc>
                <a:spcPct val="150000"/>
              </a:lnSpc>
              <a:spcBef>
                <a:spcPts val="600"/>
              </a:spcBef>
              <a:spcAft>
                <a:spcPts val="0"/>
              </a:spcAft>
              <a:buClr>
                <a:schemeClr val="accent2"/>
              </a:buClr>
              <a:buNone/>
            </a:pPr>
            <a:endParaRPr lang="en-US"/>
          </a:p>
          <a:p>
            <a:pPr marL="280670" indent="-280670">
              <a:lnSpc>
                <a:spcPct val="150000"/>
              </a:lnSpc>
              <a:spcBef>
                <a:spcPts val="600"/>
              </a:spcBef>
              <a:spcAft>
                <a:spcPts val="0"/>
              </a:spcAft>
              <a:buClr>
                <a:schemeClr val="accent2"/>
              </a:buClr>
              <a:buFont typeface="Arial" panose="020B0604020202020204" pitchFamily="34" charset="0"/>
              <a:buChar char="•"/>
            </a:pPr>
            <a:endParaRPr lang="en-US"/>
          </a:p>
          <a:p>
            <a:pPr marL="280670" indent="-280670">
              <a:spcBef>
                <a:spcPts val="600"/>
              </a:spcBef>
              <a:spcAft>
                <a:spcPts val="0"/>
              </a:spcAft>
              <a:buClr>
                <a:schemeClr val="accent2"/>
              </a:buClr>
              <a:buFont typeface="Arial" panose="020B0604020202020204" pitchFamily="34" charset="0"/>
              <a:buChar char="•"/>
            </a:pPr>
            <a:endParaRPr lang="en-US"/>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1779890"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2</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54627778"/>
      </p:ext>
    </p:extLst>
  </p:cSld>
  <p:clrMapOvr>
    <a:masterClrMapping/>
  </p:clrMapOvr>
  <mc:AlternateContent xmlns:mc="http://schemas.openxmlformats.org/markup-compatibility/2006">
    <mc:Choice xmlns:p14="http://schemas.microsoft.com/office/powerpoint/2010/main" Requires="p14">
      <p:transition spd="slow" p14:dur="2000" advTm="14081"/>
    </mc:Choice>
    <mc:Fallback>
      <p:transition spd="slow" advTm="140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3302-58E8-2E68-43E1-87ABE4E5DDDC}"/>
              </a:ext>
            </a:extLst>
          </p:cNvPr>
          <p:cNvSpPr>
            <a:spLocks noGrp="1"/>
          </p:cNvSpPr>
          <p:nvPr>
            <p:ph type="title"/>
          </p:nvPr>
        </p:nvSpPr>
        <p:spPr/>
        <p:txBody>
          <a:bodyPr/>
          <a:lstStyle/>
          <a:p>
            <a:r>
              <a:rPr lang="en-US">
                <a:latin typeface="Arial"/>
                <a:cs typeface="Arial"/>
              </a:rPr>
              <a:t>Project Description</a:t>
            </a:r>
            <a:endParaRPr lang="en-US"/>
          </a:p>
        </p:txBody>
      </p:sp>
      <p:sp>
        <p:nvSpPr>
          <p:cNvPr id="3" name="Content Placeholder 2">
            <a:extLst>
              <a:ext uri="{FF2B5EF4-FFF2-40B4-BE49-F238E27FC236}">
                <a16:creationId xmlns:a16="http://schemas.microsoft.com/office/drawing/2014/main" id="{FE5CA29E-0DDC-B336-879D-0DA1ECFA37F0}"/>
              </a:ext>
            </a:extLst>
          </p:cNvPr>
          <p:cNvSpPr>
            <a:spLocks noGrp="1"/>
          </p:cNvSpPr>
          <p:nvPr>
            <p:ph idx="1"/>
          </p:nvPr>
        </p:nvSpPr>
        <p:spPr/>
        <p:txBody>
          <a:bodyPr vert="horz" lIns="0" tIns="45720" rIns="0" bIns="45720" rtlCol="0" anchor="t">
            <a:normAutofit/>
          </a:bodyPr>
          <a:lstStyle/>
          <a:p>
            <a:pPr>
              <a:buClr>
                <a:schemeClr val="accent2"/>
              </a:buClr>
              <a:buFont typeface="Arial" panose="020B0604020202020204" pitchFamily="34" charset="0"/>
              <a:buChar char="•"/>
            </a:pPr>
            <a:r>
              <a:rPr lang="en-US">
                <a:latin typeface="Arial"/>
                <a:cs typeface="Arial"/>
              </a:rPr>
              <a:t> Implementing a packet filter on a programmable switch, using P4</a:t>
            </a:r>
          </a:p>
          <a:p>
            <a:pPr>
              <a:buClr>
                <a:schemeClr val="accent2"/>
              </a:buClr>
              <a:buFont typeface="Arial" panose="020B0604020202020204" pitchFamily="34" charset="0"/>
              <a:buChar char="•"/>
            </a:pPr>
            <a:r>
              <a:rPr lang="en-US">
                <a:latin typeface="Arial"/>
                <a:cs typeface="Arial"/>
              </a:rPr>
              <a:t> Block and filter traffic based on certain security policies</a:t>
            </a:r>
          </a:p>
          <a:p>
            <a:pPr>
              <a:buClr>
                <a:schemeClr val="accent2"/>
              </a:buClr>
              <a:buFont typeface="Arial" panose="020B0604020202020204" pitchFamily="34" charset="0"/>
              <a:buChar char="•"/>
            </a:pPr>
            <a:r>
              <a:rPr lang="en-US">
                <a:latin typeface="Arial"/>
                <a:cs typeface="Arial"/>
              </a:rPr>
              <a:t> Examples of the security policies are:</a:t>
            </a:r>
          </a:p>
          <a:p>
            <a:pPr lvl="1">
              <a:lnSpc>
                <a:spcPct val="100000"/>
              </a:lnSpc>
              <a:buClr>
                <a:schemeClr val="accent2"/>
              </a:buClr>
              <a:buFont typeface="Wingdings" panose="05000000000000000000" pitchFamily="2" charset="2"/>
              <a:buChar char="Ø"/>
            </a:pPr>
            <a:r>
              <a:rPr lang="en-US">
                <a:latin typeface="Arial"/>
                <a:cs typeface="Arial"/>
              </a:rPr>
              <a:t> Blocking packets based on the destination IPv4 address</a:t>
            </a:r>
          </a:p>
          <a:p>
            <a:pPr lvl="1">
              <a:lnSpc>
                <a:spcPct val="100000"/>
              </a:lnSpc>
              <a:buClr>
                <a:schemeClr val="accent2"/>
              </a:buClr>
              <a:buFont typeface="Wingdings" panose="05000000000000000000" pitchFamily="2" charset="2"/>
              <a:buChar char="Ø"/>
            </a:pPr>
            <a:r>
              <a:rPr lang="en-US">
                <a:latin typeface="Arial"/>
                <a:cs typeface="Arial"/>
              </a:rPr>
              <a:t> Dropping segments going to an UDP and/or TCP port</a:t>
            </a:r>
          </a:p>
          <a:p>
            <a:pPr lvl="1">
              <a:lnSpc>
                <a:spcPct val="100000"/>
              </a:lnSpc>
              <a:buClr>
                <a:schemeClr val="accent2"/>
              </a:buClr>
              <a:buFont typeface="Wingdings" panose="05000000000000000000" pitchFamily="2" charset="2"/>
              <a:buChar char="Ø"/>
            </a:pPr>
            <a:r>
              <a:rPr lang="en-US">
                <a:latin typeface="Arial"/>
                <a:cs typeface="Arial"/>
              </a:rPr>
              <a:t> Restricting ICMP requests to a security zone</a:t>
            </a:r>
          </a:p>
          <a:p>
            <a:pPr lvl="1">
              <a:lnSpc>
                <a:spcPct val="100000"/>
              </a:lnSpc>
              <a:buClr>
                <a:schemeClr val="accent2"/>
              </a:buClr>
              <a:buFont typeface="Wingdings" panose="05000000000000000000" pitchFamily="2" charset="2"/>
              <a:buChar char="Ø"/>
            </a:pPr>
            <a:r>
              <a:rPr lang="en-US">
                <a:latin typeface="Arial"/>
                <a:cs typeface="Arial"/>
              </a:rPr>
              <a:t> Applying a combination of security policies to different security zones</a:t>
            </a:r>
          </a:p>
          <a:p>
            <a:pPr lvl="1">
              <a:lnSpc>
                <a:spcPct val="100000"/>
              </a:lnSpc>
              <a:buFont typeface="Arial" panose="020B0604020202020204" pitchFamily="34" charset="0"/>
              <a:buChar char="•"/>
            </a:pPr>
            <a:endParaRPr lang="en-US">
              <a:latin typeface="Arial"/>
              <a:cs typeface="Arial"/>
            </a:endParaRPr>
          </a:p>
          <a:p>
            <a:pPr marL="0" indent="0">
              <a:buNone/>
            </a:pPr>
            <a:endParaRPr lang="en-US">
              <a:latin typeface="Arial"/>
              <a:cs typeface="Arial"/>
            </a:endParaRPr>
          </a:p>
          <a:p>
            <a:pPr marL="0" indent="0">
              <a:buNone/>
            </a:pPr>
            <a:endParaRPr lang="en-US">
              <a:latin typeface="Arial"/>
              <a:cs typeface="Arial"/>
            </a:endParaRPr>
          </a:p>
          <a:p>
            <a:pPr marL="0" indent="0">
              <a:buNone/>
            </a:pPr>
            <a:endParaRPr lang="en-US">
              <a:latin typeface="Arial"/>
              <a:cs typeface="Arial"/>
            </a:endParaRPr>
          </a:p>
        </p:txBody>
      </p:sp>
      <p:sp>
        <p:nvSpPr>
          <p:cNvPr id="5" name="Slide Number Placeholder 4">
            <a:extLst>
              <a:ext uri="{FF2B5EF4-FFF2-40B4-BE49-F238E27FC236}">
                <a16:creationId xmlns:a16="http://schemas.microsoft.com/office/drawing/2014/main" id="{D1A615BE-1196-5629-10F6-B5D8E2F9E5E2}"/>
              </a:ext>
            </a:extLst>
          </p:cNvPr>
          <p:cNvSpPr>
            <a:spLocks noGrp="1"/>
          </p:cNvSpPr>
          <p:nvPr>
            <p:ph type="sldNum" sz="quarter" idx="12"/>
          </p:nvPr>
        </p:nvSpPr>
        <p:spPr/>
        <p:txBody>
          <a:bodyPr/>
          <a:lstStyle/>
          <a:p>
            <a:fld id="{38C60F48-EAB5-A54D-B834-7AA360F30939}" type="slidenum">
              <a:rPr lang="en-US" smtClean="0"/>
              <a:t>3</a:t>
            </a:fld>
            <a:endParaRPr lang="en-US"/>
          </a:p>
        </p:txBody>
      </p:sp>
      <p:pic>
        <p:nvPicPr>
          <p:cNvPr id="7" name="Picture 6">
            <a:extLst>
              <a:ext uri="{FF2B5EF4-FFF2-40B4-BE49-F238E27FC236}">
                <a16:creationId xmlns:a16="http://schemas.microsoft.com/office/drawing/2014/main" id="{C39A3200-D20D-5132-3C5C-EED5B2C84F85}"/>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6055ACD6-88E7-6097-BA1A-151C17AA871E}"/>
              </a:ext>
            </a:extLst>
          </p:cNvPr>
          <p:cNvCxnSpPr>
            <a:cxnSpLocks/>
          </p:cNvCxnSpPr>
          <p:nvPr/>
        </p:nvCxnSpPr>
        <p:spPr>
          <a:xfrm>
            <a:off x="597550" y="876301"/>
            <a:ext cx="4200359" cy="13448"/>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96025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22F56-93CF-7967-377F-C04F2A7598AF}"/>
              </a:ext>
            </a:extLst>
          </p:cNvPr>
          <p:cNvSpPr>
            <a:spLocks noGrp="1"/>
          </p:cNvSpPr>
          <p:nvPr>
            <p:ph type="title"/>
          </p:nvPr>
        </p:nvSpPr>
        <p:spPr/>
        <p:txBody>
          <a:bodyPr/>
          <a:lstStyle/>
          <a:p>
            <a:r>
              <a:rPr lang="en-US">
                <a:latin typeface="Arial"/>
                <a:cs typeface="Arial"/>
              </a:rPr>
              <a:t>Objectives</a:t>
            </a:r>
            <a:endParaRPr lang="en-US"/>
          </a:p>
        </p:txBody>
      </p:sp>
      <p:sp>
        <p:nvSpPr>
          <p:cNvPr id="3" name="Content Placeholder 2">
            <a:extLst>
              <a:ext uri="{FF2B5EF4-FFF2-40B4-BE49-F238E27FC236}">
                <a16:creationId xmlns:a16="http://schemas.microsoft.com/office/drawing/2014/main" id="{69A4901B-003C-9A57-74C0-1C7288DEB001}"/>
              </a:ext>
            </a:extLst>
          </p:cNvPr>
          <p:cNvSpPr>
            <a:spLocks noGrp="1"/>
          </p:cNvSpPr>
          <p:nvPr>
            <p:ph idx="1"/>
          </p:nvPr>
        </p:nvSpPr>
        <p:spPr/>
        <p:txBody>
          <a:bodyPr vert="horz" lIns="0" tIns="45720" rIns="0" bIns="45720" rtlCol="0" anchor="t">
            <a:normAutofit/>
          </a:bodyPr>
          <a:lstStyle/>
          <a:p>
            <a:pPr>
              <a:buClr>
                <a:schemeClr val="accent2"/>
              </a:buClr>
              <a:buFont typeface="Arial" panose="020B0604020202020204" pitchFamily="34" charset="0"/>
              <a:buChar char="•"/>
            </a:pPr>
            <a:r>
              <a:rPr lang="en-US">
                <a:latin typeface="Arial"/>
                <a:cs typeface="Arial"/>
              </a:rPr>
              <a:t> Construct a packet filter using a P4-programmable switch</a:t>
            </a:r>
          </a:p>
          <a:p>
            <a:pPr>
              <a:buClr>
                <a:schemeClr val="accent2"/>
              </a:buClr>
              <a:buFont typeface="Arial" panose="020B0604020202020204" pitchFamily="34" charset="0"/>
              <a:buChar char="•"/>
            </a:pPr>
            <a:r>
              <a:rPr lang="en-US">
                <a:latin typeface="Arial"/>
                <a:cs typeface="Arial"/>
              </a:rPr>
              <a:t> Implement security policies using the P4 language</a:t>
            </a:r>
          </a:p>
          <a:p>
            <a:pPr>
              <a:buClr>
                <a:schemeClr val="accent2"/>
              </a:buClr>
              <a:buFont typeface="Arial" panose="020B0604020202020204" pitchFamily="34" charset="0"/>
              <a:buChar char="•"/>
            </a:pPr>
            <a:r>
              <a:rPr lang="en-US">
                <a:latin typeface="Arial"/>
                <a:cs typeface="Arial"/>
              </a:rPr>
              <a:t> Apply the concept of security zones</a:t>
            </a:r>
          </a:p>
          <a:p>
            <a:pPr>
              <a:buClr>
                <a:schemeClr val="accent2"/>
              </a:buClr>
              <a:buFont typeface="Arial" panose="020B0604020202020204" pitchFamily="34" charset="0"/>
              <a:buChar char="•"/>
            </a:pPr>
            <a:r>
              <a:rPr lang="en-US">
                <a:latin typeface="Arial"/>
                <a:cs typeface="Arial"/>
              </a:rPr>
              <a:t> Validate the implementation using open-source tools</a:t>
            </a:r>
            <a:endParaRPr lang="en-US"/>
          </a:p>
          <a:p>
            <a:pPr marL="457200" indent="-457200">
              <a:buAutoNum type="arabicPeriod"/>
            </a:pPr>
            <a:endParaRPr lang="en-US"/>
          </a:p>
          <a:p>
            <a:pPr marL="383540" lvl="1">
              <a:lnSpc>
                <a:spcPct val="100000"/>
              </a:lnSpc>
            </a:pPr>
            <a:endParaRPr lang="en-US"/>
          </a:p>
          <a:p>
            <a:pPr marL="200660" lvl="1" indent="0">
              <a:buNone/>
            </a:pPr>
            <a:endParaRPr lang="en-US"/>
          </a:p>
        </p:txBody>
      </p:sp>
      <p:sp>
        <p:nvSpPr>
          <p:cNvPr id="5" name="Slide Number Placeholder 4">
            <a:extLst>
              <a:ext uri="{FF2B5EF4-FFF2-40B4-BE49-F238E27FC236}">
                <a16:creationId xmlns:a16="http://schemas.microsoft.com/office/drawing/2014/main" id="{288FB2BF-0DDC-30B4-6E3B-AB5BC15C07E0}"/>
              </a:ext>
            </a:extLst>
          </p:cNvPr>
          <p:cNvSpPr>
            <a:spLocks noGrp="1"/>
          </p:cNvSpPr>
          <p:nvPr>
            <p:ph type="sldNum" sz="quarter" idx="12"/>
          </p:nvPr>
        </p:nvSpPr>
        <p:spPr/>
        <p:txBody>
          <a:bodyPr/>
          <a:lstStyle/>
          <a:p>
            <a:fld id="{38C60F48-EAB5-A54D-B834-7AA360F30939}" type="slidenum">
              <a:rPr lang="en-US" smtClean="0"/>
              <a:t>4</a:t>
            </a:fld>
            <a:endParaRPr lang="en-US"/>
          </a:p>
        </p:txBody>
      </p:sp>
      <p:pic>
        <p:nvPicPr>
          <p:cNvPr id="7" name="Picture 6">
            <a:extLst>
              <a:ext uri="{FF2B5EF4-FFF2-40B4-BE49-F238E27FC236}">
                <a16:creationId xmlns:a16="http://schemas.microsoft.com/office/drawing/2014/main" id="{658CC4EE-4D65-6BF9-5319-5B03943E647A}"/>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B2E7BBED-643C-24C2-8D0D-84A0A2B8868A}"/>
              </a:ext>
            </a:extLst>
          </p:cNvPr>
          <p:cNvCxnSpPr>
            <a:cxnSpLocks/>
          </p:cNvCxnSpPr>
          <p:nvPr/>
        </p:nvCxnSpPr>
        <p:spPr>
          <a:xfrm>
            <a:off x="597550" y="876301"/>
            <a:ext cx="2344666" cy="17929"/>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16128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22F7-5163-72B1-6584-0BFD4784FBD3}"/>
              </a:ext>
            </a:extLst>
          </p:cNvPr>
          <p:cNvSpPr>
            <a:spLocks noGrp="1"/>
          </p:cNvSpPr>
          <p:nvPr>
            <p:ph type="title"/>
          </p:nvPr>
        </p:nvSpPr>
        <p:spPr/>
        <p:txBody>
          <a:bodyPr/>
          <a:lstStyle/>
          <a:p>
            <a:r>
              <a:rPr lang="en-US">
                <a:latin typeface="Arial"/>
                <a:cs typeface="Arial"/>
              </a:rPr>
              <a:t>Background on P4</a:t>
            </a:r>
            <a:endParaRPr lang="en-US"/>
          </a:p>
        </p:txBody>
      </p:sp>
      <p:sp>
        <p:nvSpPr>
          <p:cNvPr id="3" name="Content Placeholder 2">
            <a:extLst>
              <a:ext uri="{FF2B5EF4-FFF2-40B4-BE49-F238E27FC236}">
                <a16:creationId xmlns:a16="http://schemas.microsoft.com/office/drawing/2014/main" id="{9882AC24-59C8-A32A-0CCF-41D24DD34D44}"/>
              </a:ext>
            </a:extLst>
          </p:cNvPr>
          <p:cNvSpPr>
            <a:spLocks noGrp="1"/>
          </p:cNvSpPr>
          <p:nvPr>
            <p:ph idx="1"/>
          </p:nvPr>
        </p:nvSpPr>
        <p:spPr>
          <a:xfrm>
            <a:off x="597550" y="1028700"/>
            <a:ext cx="11171316" cy="4800599"/>
          </a:xfrm>
        </p:spPr>
        <p:txBody>
          <a:bodyPr vert="horz" lIns="0" tIns="45720" rIns="0" bIns="45720" rtlCol="0" anchor="t">
            <a:normAutofit/>
          </a:bodyPr>
          <a:lstStyle/>
          <a:p>
            <a:pPr>
              <a:buClr>
                <a:schemeClr val="accent2"/>
              </a:buClr>
              <a:buFont typeface="Arial" panose="020B0604020202020204" pitchFamily="34" charset="0"/>
              <a:buChar char="•"/>
            </a:pPr>
            <a:r>
              <a:rPr lang="en-US">
                <a:latin typeface="Arial"/>
                <a:cs typeface="Arial"/>
              </a:rPr>
              <a:t> Programming Protocol-independent Packet Processors (P4)</a:t>
            </a:r>
          </a:p>
          <a:p>
            <a:pPr>
              <a:buClr>
                <a:schemeClr val="accent2"/>
              </a:buClr>
              <a:buFont typeface="Arial" panose="020B0604020202020204" pitchFamily="34" charset="0"/>
              <a:buChar char="•"/>
            </a:pPr>
            <a:r>
              <a:rPr lang="en-US">
                <a:latin typeface="Arial"/>
                <a:cs typeface="Arial"/>
              </a:rPr>
              <a:t> The P4 language specify how packets are processed through a pipeline </a:t>
            </a:r>
          </a:p>
          <a:p>
            <a:pPr>
              <a:buClr>
                <a:schemeClr val="accent2"/>
              </a:buClr>
              <a:buFont typeface="Arial" panose="020B0604020202020204" pitchFamily="34" charset="0"/>
              <a:buChar char="•"/>
            </a:pPr>
            <a:r>
              <a:rPr lang="en-US">
                <a:latin typeface="Arial"/>
                <a:cs typeface="Arial"/>
              </a:rPr>
              <a:t> The pipeline consists of different stages comprising a programmable parser, match-</a:t>
            </a:r>
          </a:p>
          <a:p>
            <a:pPr marL="0" indent="0">
              <a:buClr>
                <a:schemeClr val="accent2"/>
              </a:buClr>
              <a:buNone/>
            </a:pPr>
            <a:r>
              <a:rPr lang="en-US">
                <a:latin typeface="Arial"/>
                <a:cs typeface="Arial"/>
              </a:rPr>
              <a:t>  action stages, and a programable </a:t>
            </a:r>
            <a:r>
              <a:rPr lang="en-US" err="1">
                <a:latin typeface="Arial"/>
                <a:cs typeface="Arial"/>
              </a:rPr>
              <a:t>deparser</a:t>
            </a:r>
            <a:endParaRPr lang="en-US">
              <a:latin typeface="Arial"/>
              <a:cs typeface="Arial"/>
            </a:endParaRPr>
          </a:p>
          <a:p>
            <a:pPr marL="457200" indent="-457200" algn="l">
              <a:buFont typeface="Wingdings" panose="020F0502020204030204" pitchFamily="34" charset="0"/>
              <a:buChar char="§"/>
            </a:pPr>
            <a:endParaRPr lang="en-US"/>
          </a:p>
        </p:txBody>
      </p:sp>
      <p:sp>
        <p:nvSpPr>
          <p:cNvPr id="5" name="Slide Number Placeholder 4">
            <a:extLst>
              <a:ext uri="{FF2B5EF4-FFF2-40B4-BE49-F238E27FC236}">
                <a16:creationId xmlns:a16="http://schemas.microsoft.com/office/drawing/2014/main" id="{BE9CC454-F838-9A8A-93FD-79BD7E0EB7EA}"/>
              </a:ext>
            </a:extLst>
          </p:cNvPr>
          <p:cNvSpPr>
            <a:spLocks noGrp="1"/>
          </p:cNvSpPr>
          <p:nvPr>
            <p:ph type="sldNum" sz="quarter" idx="12"/>
          </p:nvPr>
        </p:nvSpPr>
        <p:spPr/>
        <p:txBody>
          <a:bodyPr/>
          <a:lstStyle/>
          <a:p>
            <a:fld id="{38C60F48-EAB5-A54D-B834-7AA360F30939}" type="slidenum">
              <a:rPr lang="en-US" smtClean="0"/>
              <a:t>5</a:t>
            </a:fld>
            <a:endParaRPr lang="en-US"/>
          </a:p>
        </p:txBody>
      </p:sp>
      <p:pic>
        <p:nvPicPr>
          <p:cNvPr id="10" name="Picture 9">
            <a:extLst>
              <a:ext uri="{FF2B5EF4-FFF2-40B4-BE49-F238E27FC236}">
                <a16:creationId xmlns:a16="http://schemas.microsoft.com/office/drawing/2014/main" id="{C5553AF3-B4FD-34CC-AD84-6D171D50224A}"/>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12" name="Straight Connector 11">
            <a:extLst>
              <a:ext uri="{FF2B5EF4-FFF2-40B4-BE49-F238E27FC236}">
                <a16:creationId xmlns:a16="http://schemas.microsoft.com/office/drawing/2014/main" id="{C5057C3E-9ED0-1C3F-2883-328C6DE4DEC3}"/>
              </a:ext>
            </a:extLst>
          </p:cNvPr>
          <p:cNvCxnSpPr>
            <a:cxnSpLocks/>
          </p:cNvCxnSpPr>
          <p:nvPr/>
        </p:nvCxnSpPr>
        <p:spPr>
          <a:xfrm flipV="1">
            <a:off x="597550" y="860856"/>
            <a:ext cx="4070493" cy="15445"/>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pic>
        <p:nvPicPr>
          <p:cNvPr id="13" name="Picture 12">
            <a:extLst>
              <a:ext uri="{FF2B5EF4-FFF2-40B4-BE49-F238E27FC236}">
                <a16:creationId xmlns:a16="http://schemas.microsoft.com/office/drawing/2014/main" id="{710324A3-3C5B-EDCE-D2E2-7EB60AAFB29F}"/>
              </a:ext>
            </a:extLst>
          </p:cNvPr>
          <p:cNvPicPr>
            <a:picLocks noChangeAspect="1"/>
          </p:cNvPicPr>
          <p:nvPr/>
        </p:nvPicPr>
        <p:blipFill>
          <a:blip r:embed="rId4"/>
          <a:stretch>
            <a:fillRect/>
          </a:stretch>
        </p:blipFill>
        <p:spPr>
          <a:xfrm>
            <a:off x="3444770" y="3428999"/>
            <a:ext cx="5476875" cy="2686050"/>
          </a:xfrm>
          <a:prstGeom prst="rect">
            <a:avLst/>
          </a:prstGeom>
        </p:spPr>
      </p:pic>
      <p:cxnSp>
        <p:nvCxnSpPr>
          <p:cNvPr id="15" name="Straight Arrow Connector 14">
            <a:extLst>
              <a:ext uri="{FF2B5EF4-FFF2-40B4-BE49-F238E27FC236}">
                <a16:creationId xmlns:a16="http://schemas.microsoft.com/office/drawing/2014/main" id="{88107C10-3724-56EC-D6C4-1D7EADA300E7}"/>
              </a:ext>
            </a:extLst>
          </p:cNvPr>
          <p:cNvCxnSpPr>
            <a:cxnSpLocks/>
          </p:cNvCxnSpPr>
          <p:nvPr/>
        </p:nvCxnSpPr>
        <p:spPr>
          <a:xfrm flipV="1">
            <a:off x="6345555" y="4957763"/>
            <a:ext cx="0" cy="488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51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049188-7DB1-1626-8857-ED97154B8F9B}"/>
              </a:ext>
            </a:extLst>
          </p:cNvPr>
          <p:cNvPicPr>
            <a:picLocks noChangeAspect="1"/>
          </p:cNvPicPr>
          <p:nvPr/>
        </p:nvPicPr>
        <p:blipFill>
          <a:blip r:embed="rId3"/>
          <a:stretch>
            <a:fillRect/>
          </a:stretch>
        </p:blipFill>
        <p:spPr>
          <a:xfrm>
            <a:off x="6263916" y="1718553"/>
            <a:ext cx="5330534" cy="4741229"/>
          </a:xfrm>
          <a:prstGeom prst="rect">
            <a:avLst/>
          </a:prstGeom>
        </p:spPr>
      </p:pic>
      <p:sp>
        <p:nvSpPr>
          <p:cNvPr id="2" name="Title 1">
            <a:extLst>
              <a:ext uri="{FF2B5EF4-FFF2-40B4-BE49-F238E27FC236}">
                <a16:creationId xmlns:a16="http://schemas.microsoft.com/office/drawing/2014/main" id="{3023D791-89EC-6CD2-38D5-79BA9836C7BC}"/>
              </a:ext>
            </a:extLst>
          </p:cNvPr>
          <p:cNvSpPr>
            <a:spLocks noGrp="1"/>
          </p:cNvSpPr>
          <p:nvPr>
            <p:ph type="title"/>
          </p:nvPr>
        </p:nvSpPr>
        <p:spPr/>
        <p:txBody>
          <a:bodyPr/>
          <a:lstStyle/>
          <a:p>
            <a:r>
              <a:rPr lang="en-US"/>
              <a:t>Experimentation scenario</a:t>
            </a:r>
          </a:p>
        </p:txBody>
      </p:sp>
      <p:sp>
        <p:nvSpPr>
          <p:cNvPr id="5" name="Slide Number Placeholder 4">
            <a:extLst>
              <a:ext uri="{FF2B5EF4-FFF2-40B4-BE49-F238E27FC236}">
                <a16:creationId xmlns:a16="http://schemas.microsoft.com/office/drawing/2014/main" id="{70638A81-22B7-9CF6-62D3-6C1CD2C21C43}"/>
              </a:ext>
            </a:extLst>
          </p:cNvPr>
          <p:cNvSpPr>
            <a:spLocks noGrp="1"/>
          </p:cNvSpPr>
          <p:nvPr>
            <p:ph type="sldNum" sz="quarter" idx="12"/>
          </p:nvPr>
        </p:nvSpPr>
        <p:spPr/>
        <p:txBody>
          <a:bodyPr/>
          <a:lstStyle/>
          <a:p>
            <a:fld id="{38C60F48-EAB5-A54D-B834-7AA360F30939}" type="slidenum">
              <a:rPr lang="en-US" smtClean="0"/>
              <a:t>6</a:t>
            </a:fld>
            <a:endParaRPr lang="en-US"/>
          </a:p>
        </p:txBody>
      </p:sp>
      <p:pic>
        <p:nvPicPr>
          <p:cNvPr id="8" name="Picture 7">
            <a:extLst>
              <a:ext uri="{FF2B5EF4-FFF2-40B4-BE49-F238E27FC236}">
                <a16:creationId xmlns:a16="http://schemas.microsoft.com/office/drawing/2014/main" id="{AA7D9135-A26C-6BEF-EA04-427CE2FA3E92}"/>
              </a:ext>
            </a:extLst>
          </p:cNvPr>
          <p:cNvPicPr>
            <a:picLocks noChangeAspect="1"/>
          </p:cNvPicPr>
          <p:nvPr/>
        </p:nvPicPr>
        <p:blipFill>
          <a:blip r:embed="rId4"/>
          <a:stretch>
            <a:fillRect/>
          </a:stretch>
        </p:blipFill>
        <p:spPr>
          <a:xfrm>
            <a:off x="175491" y="6459782"/>
            <a:ext cx="1720298" cy="365125"/>
          </a:xfrm>
          <a:prstGeom prst="rect">
            <a:avLst/>
          </a:prstGeom>
        </p:spPr>
      </p:pic>
      <p:cxnSp>
        <p:nvCxnSpPr>
          <p:cNvPr id="10" name="Straight Connector 9">
            <a:extLst>
              <a:ext uri="{FF2B5EF4-FFF2-40B4-BE49-F238E27FC236}">
                <a16:creationId xmlns:a16="http://schemas.microsoft.com/office/drawing/2014/main" id="{FA76AB80-D1A8-5084-DC27-FA1E20D9E32D}"/>
              </a:ext>
            </a:extLst>
          </p:cNvPr>
          <p:cNvCxnSpPr>
            <a:cxnSpLocks/>
          </p:cNvCxnSpPr>
          <p:nvPr/>
        </p:nvCxnSpPr>
        <p:spPr>
          <a:xfrm>
            <a:off x="597550" y="876301"/>
            <a:ext cx="5498450"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7" name="Content Placeholder 6">
            <a:extLst>
              <a:ext uri="{FF2B5EF4-FFF2-40B4-BE49-F238E27FC236}">
                <a16:creationId xmlns:a16="http://schemas.microsoft.com/office/drawing/2014/main" id="{73C23512-DF98-8524-E0F4-CA4A5B090183}"/>
              </a:ext>
            </a:extLst>
          </p:cNvPr>
          <p:cNvSpPr>
            <a:spLocks noGrp="1"/>
          </p:cNvSpPr>
          <p:nvPr>
            <p:ph idx="1"/>
          </p:nvPr>
        </p:nvSpPr>
        <p:spPr>
          <a:xfrm>
            <a:off x="597550" y="1028700"/>
            <a:ext cx="8546450" cy="4800599"/>
          </a:xfrm>
        </p:spPr>
        <p:txBody>
          <a:bodyPr/>
          <a:lstStyle/>
          <a:p>
            <a:pPr>
              <a:buClr>
                <a:schemeClr val="accent2"/>
              </a:buClr>
              <a:buFont typeface="Arial" panose="020B0604020202020204" pitchFamily="34" charset="0"/>
              <a:buChar char="•"/>
            </a:pPr>
            <a:r>
              <a:rPr lang="en-US"/>
              <a:t> The scenario consists of three security zones where hosts h1, </a:t>
            </a:r>
          </a:p>
          <a:p>
            <a:pPr marL="0" indent="0">
              <a:buClr>
                <a:schemeClr val="accent2"/>
              </a:buClr>
              <a:buNone/>
            </a:pPr>
            <a:r>
              <a:rPr lang="en-US"/>
              <a:t>   h2, and h3 represent the headquarters, the branch office, and the </a:t>
            </a:r>
          </a:p>
          <a:p>
            <a:pPr marL="0" indent="0">
              <a:buClr>
                <a:schemeClr val="accent2"/>
              </a:buClr>
              <a:buNone/>
            </a:pPr>
            <a:r>
              <a:rPr lang="en-US"/>
              <a:t>   outside zone</a:t>
            </a:r>
          </a:p>
          <a:p>
            <a:pPr>
              <a:buClr>
                <a:schemeClr val="accent2"/>
              </a:buClr>
              <a:buFont typeface="Arial" panose="020B0604020202020204" pitchFamily="34" charset="0"/>
              <a:buChar char="•"/>
            </a:pPr>
            <a:r>
              <a:rPr lang="en-US"/>
              <a:t> Switch s1 applies different security policies to each zone</a:t>
            </a:r>
          </a:p>
          <a:p>
            <a:pPr>
              <a:buClr>
                <a:schemeClr val="accent2"/>
              </a:buClr>
              <a:buFont typeface="Arial" panose="020B0604020202020204" pitchFamily="34" charset="0"/>
              <a:buChar char="•"/>
            </a:pPr>
            <a:r>
              <a:rPr lang="en-US"/>
              <a:t> The security policies are implemented in P4 using match-action </a:t>
            </a:r>
          </a:p>
          <a:p>
            <a:pPr marL="0" indent="0">
              <a:buClr>
                <a:schemeClr val="accent2"/>
              </a:buClr>
              <a:buNone/>
            </a:pPr>
            <a:r>
              <a:rPr lang="en-US"/>
              <a:t>  tables</a:t>
            </a:r>
          </a:p>
          <a:p>
            <a:pPr marL="0" indent="0">
              <a:buNone/>
            </a:pPr>
            <a:endParaRPr lang="en-US"/>
          </a:p>
        </p:txBody>
      </p:sp>
    </p:spTree>
    <p:extLst>
      <p:ext uri="{BB962C8B-B14F-4D97-AF65-F5344CB8AC3E}">
        <p14:creationId xmlns:p14="http://schemas.microsoft.com/office/powerpoint/2010/main" val="199460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B93B-B52F-1B2A-E562-31E189E2499E}"/>
              </a:ext>
            </a:extLst>
          </p:cNvPr>
          <p:cNvSpPr>
            <a:spLocks noGrp="1"/>
          </p:cNvSpPr>
          <p:nvPr>
            <p:ph type="title"/>
          </p:nvPr>
        </p:nvSpPr>
        <p:spPr/>
        <p:txBody>
          <a:bodyPr/>
          <a:lstStyle/>
          <a:p>
            <a:r>
              <a:rPr lang="en-US"/>
              <a:t>Hands-on Demo in </a:t>
            </a:r>
            <a:r>
              <a:rPr lang="en-US" err="1"/>
              <a:t>Netlab</a:t>
            </a:r>
            <a:endParaRPr lang="en-US"/>
          </a:p>
        </p:txBody>
      </p:sp>
      <p:sp>
        <p:nvSpPr>
          <p:cNvPr id="3" name="Content Placeholder 2">
            <a:extLst>
              <a:ext uri="{FF2B5EF4-FFF2-40B4-BE49-F238E27FC236}">
                <a16:creationId xmlns:a16="http://schemas.microsoft.com/office/drawing/2014/main" id="{52C705D6-C41A-6E54-841F-40AFE9467F11}"/>
              </a:ext>
            </a:extLst>
          </p:cNvPr>
          <p:cNvSpPr>
            <a:spLocks noGrp="1"/>
          </p:cNvSpPr>
          <p:nvPr>
            <p:ph idx="1"/>
          </p:nvPr>
        </p:nvSpPr>
        <p:spPr>
          <a:xfrm>
            <a:off x="597550" y="1028700"/>
            <a:ext cx="8395843" cy="4800599"/>
          </a:xfrm>
        </p:spPr>
        <p:txBody>
          <a:bodyPr vert="horz" lIns="0" tIns="45720" rIns="0" bIns="45720" rtlCol="0" anchor="t">
            <a:normAutofit/>
          </a:bodyPr>
          <a:lstStyle/>
          <a:p>
            <a:pPr>
              <a:buClr>
                <a:schemeClr val="accent2"/>
              </a:buClr>
              <a:buFont typeface="Arial" panose="020B0604020202020204" pitchFamily="34" charset="0"/>
              <a:buChar char="•"/>
            </a:pPr>
            <a:r>
              <a:rPr lang="en-US">
                <a:latin typeface="Arial"/>
                <a:cs typeface="Arial"/>
              </a:rPr>
              <a:t> Demo 1: Filtering packets based on the destination IP address</a:t>
            </a:r>
          </a:p>
          <a:p>
            <a:pPr>
              <a:buClr>
                <a:schemeClr val="accent2"/>
              </a:buClr>
              <a:buFont typeface="Arial" panose="020B0604020202020204" pitchFamily="34" charset="0"/>
              <a:buChar char="•"/>
            </a:pPr>
            <a:r>
              <a:rPr lang="en-US">
                <a:latin typeface="Arial"/>
                <a:cs typeface="Arial"/>
              </a:rPr>
              <a:t> Demo 2: Dropping segments going to the TCP port 80</a:t>
            </a:r>
          </a:p>
          <a:p>
            <a:pPr>
              <a:buClr>
                <a:schemeClr val="accent2"/>
              </a:buClr>
              <a:buFont typeface="Arial" panose="020B0604020202020204" pitchFamily="34" charset="0"/>
              <a:buChar char="•"/>
            </a:pPr>
            <a:r>
              <a:rPr lang="en-US">
                <a:latin typeface="Arial"/>
                <a:cs typeface="Arial"/>
              </a:rPr>
              <a:t> Demo 3: Restricting ICMP request from Zone 3 (Danger) to  </a:t>
            </a:r>
          </a:p>
          <a:p>
            <a:pPr marL="0" indent="0">
              <a:buClr>
                <a:schemeClr val="accent2"/>
              </a:buClr>
              <a:buNone/>
            </a:pPr>
            <a:r>
              <a:rPr lang="en-US">
                <a:latin typeface="Arial"/>
                <a:cs typeface="Arial"/>
              </a:rPr>
              <a:t>  Zone 1 (Headquarters) but allowing requests from Zone 2   </a:t>
            </a:r>
          </a:p>
          <a:p>
            <a:pPr marL="0" indent="0">
              <a:buClr>
                <a:schemeClr val="accent2"/>
              </a:buClr>
              <a:buNone/>
            </a:pPr>
            <a:r>
              <a:rPr lang="en-US">
                <a:latin typeface="Arial"/>
                <a:cs typeface="Arial"/>
              </a:rPr>
              <a:t>  (Branch Office)</a:t>
            </a:r>
          </a:p>
          <a:p>
            <a:endParaRPr lang="en-US">
              <a:latin typeface="Arial"/>
              <a:cs typeface="Arial"/>
            </a:endParaRPr>
          </a:p>
        </p:txBody>
      </p:sp>
      <p:sp>
        <p:nvSpPr>
          <p:cNvPr id="5" name="Slide Number Placeholder 4">
            <a:extLst>
              <a:ext uri="{FF2B5EF4-FFF2-40B4-BE49-F238E27FC236}">
                <a16:creationId xmlns:a16="http://schemas.microsoft.com/office/drawing/2014/main" id="{4A97DB68-CE03-FA6E-B9A0-6BEDEA22217A}"/>
              </a:ext>
            </a:extLst>
          </p:cNvPr>
          <p:cNvSpPr>
            <a:spLocks noGrp="1"/>
          </p:cNvSpPr>
          <p:nvPr>
            <p:ph type="sldNum" sz="quarter" idx="12"/>
          </p:nvPr>
        </p:nvSpPr>
        <p:spPr/>
        <p:txBody>
          <a:bodyPr/>
          <a:lstStyle/>
          <a:p>
            <a:fld id="{38C60F48-EAB5-A54D-B834-7AA360F30939}" type="slidenum">
              <a:rPr lang="en-US" smtClean="0"/>
              <a:t>7</a:t>
            </a:fld>
            <a:endParaRPr lang="en-US"/>
          </a:p>
        </p:txBody>
      </p:sp>
      <p:pic>
        <p:nvPicPr>
          <p:cNvPr id="7" name="Picture 6">
            <a:extLst>
              <a:ext uri="{FF2B5EF4-FFF2-40B4-BE49-F238E27FC236}">
                <a16:creationId xmlns:a16="http://schemas.microsoft.com/office/drawing/2014/main" id="{5554B1E2-0CD0-23BD-6BDC-576B088D3195}"/>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3C533D8B-31F9-ED3F-9992-886619416AE9}"/>
              </a:ext>
            </a:extLst>
          </p:cNvPr>
          <p:cNvCxnSpPr>
            <a:cxnSpLocks/>
            <a:endCxn id="2" idx="2"/>
          </p:cNvCxnSpPr>
          <p:nvPr/>
        </p:nvCxnSpPr>
        <p:spPr>
          <a:xfrm>
            <a:off x="597550" y="876301"/>
            <a:ext cx="5492425" cy="12699"/>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pic>
        <p:nvPicPr>
          <p:cNvPr id="15" name="Picture 14">
            <a:extLst>
              <a:ext uri="{FF2B5EF4-FFF2-40B4-BE49-F238E27FC236}">
                <a16:creationId xmlns:a16="http://schemas.microsoft.com/office/drawing/2014/main" id="{B53324D9-1B84-B20E-9F0A-4A75271384AA}"/>
              </a:ext>
            </a:extLst>
          </p:cNvPr>
          <p:cNvPicPr>
            <a:picLocks noChangeAspect="1"/>
          </p:cNvPicPr>
          <p:nvPr/>
        </p:nvPicPr>
        <p:blipFill>
          <a:blip r:embed="rId4"/>
          <a:stretch>
            <a:fillRect/>
          </a:stretch>
        </p:blipFill>
        <p:spPr>
          <a:xfrm>
            <a:off x="6263916" y="1718553"/>
            <a:ext cx="5330534" cy="4741229"/>
          </a:xfrm>
          <a:prstGeom prst="rect">
            <a:avLst/>
          </a:prstGeom>
        </p:spPr>
      </p:pic>
    </p:spTree>
    <p:extLst>
      <p:ext uri="{BB962C8B-B14F-4D97-AF65-F5344CB8AC3E}">
        <p14:creationId xmlns:p14="http://schemas.microsoft.com/office/powerpoint/2010/main" val="219752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0231-7678-BF45-BD0B-AF4DC535236E}"/>
              </a:ext>
            </a:extLst>
          </p:cNvPr>
          <p:cNvSpPr>
            <a:spLocks noGrp="1"/>
          </p:cNvSpPr>
          <p:nvPr>
            <p:ph type="title"/>
          </p:nvPr>
        </p:nvSpPr>
        <p:spPr/>
        <p:txBody>
          <a:bodyPr/>
          <a:lstStyle/>
          <a:p>
            <a:r>
              <a:rPr lang="en-US">
                <a:latin typeface="Arial"/>
                <a:cs typeface="Arial"/>
              </a:rPr>
              <a:t>Lessons Learned</a:t>
            </a:r>
            <a:endParaRPr lang="en-US"/>
          </a:p>
        </p:txBody>
      </p:sp>
      <p:sp>
        <p:nvSpPr>
          <p:cNvPr id="3" name="Content Placeholder 2">
            <a:extLst>
              <a:ext uri="{FF2B5EF4-FFF2-40B4-BE49-F238E27FC236}">
                <a16:creationId xmlns:a16="http://schemas.microsoft.com/office/drawing/2014/main" id="{C06738A7-C8C1-48E0-BDD0-A57C95375639}"/>
              </a:ext>
            </a:extLst>
          </p:cNvPr>
          <p:cNvSpPr>
            <a:spLocks noGrp="1"/>
          </p:cNvSpPr>
          <p:nvPr>
            <p:ph idx="1"/>
          </p:nvPr>
        </p:nvSpPr>
        <p:spPr/>
        <p:txBody>
          <a:bodyPr vert="horz" lIns="0" tIns="45720" rIns="0" bIns="45720" rtlCol="0" anchor="t">
            <a:normAutofit/>
          </a:bodyPr>
          <a:lstStyle/>
          <a:p>
            <a:pPr>
              <a:buClr>
                <a:schemeClr val="accent2"/>
              </a:buClr>
              <a:buFont typeface="Arial" panose="020B0604020202020204" pitchFamily="34" charset="0"/>
              <a:buChar char="•"/>
            </a:pPr>
            <a:r>
              <a:rPr lang="en-US">
                <a:latin typeface="Arial"/>
                <a:cs typeface="Arial"/>
              </a:rPr>
              <a:t> Learned how to implement a packet filter using P4</a:t>
            </a:r>
          </a:p>
          <a:p>
            <a:pPr>
              <a:buClr>
                <a:schemeClr val="accent2"/>
              </a:buClr>
              <a:buFont typeface="Arial" panose="020B0604020202020204" pitchFamily="34" charset="0"/>
              <a:buChar char="•"/>
            </a:pPr>
            <a:r>
              <a:rPr lang="en-US">
                <a:latin typeface="Arial"/>
                <a:cs typeface="Arial"/>
              </a:rPr>
              <a:t> Leveraged match-action tables to implement security policies</a:t>
            </a:r>
          </a:p>
          <a:p>
            <a:pPr>
              <a:buClr>
                <a:schemeClr val="accent2"/>
              </a:buClr>
              <a:buFont typeface="Arial" panose="020B0604020202020204" pitchFamily="34" charset="0"/>
              <a:buChar char="•"/>
            </a:pPr>
            <a:r>
              <a:rPr lang="en-US">
                <a:latin typeface="Arial"/>
                <a:cs typeface="Arial"/>
              </a:rPr>
              <a:t> Applied the concept of security zones using a P4 switch</a:t>
            </a:r>
          </a:p>
          <a:p>
            <a:pPr>
              <a:buClr>
                <a:schemeClr val="accent2"/>
              </a:buClr>
              <a:buFont typeface="Arial" panose="020B0604020202020204" pitchFamily="34" charset="0"/>
              <a:buChar char="•"/>
            </a:pPr>
            <a:r>
              <a:rPr lang="en-US">
                <a:latin typeface="Arial"/>
                <a:cs typeface="Arial"/>
              </a:rPr>
              <a:t> Validated the implementation of the security policies in the </a:t>
            </a:r>
            <a:r>
              <a:rPr lang="en-US" err="1">
                <a:latin typeface="Arial"/>
                <a:cs typeface="Arial"/>
              </a:rPr>
              <a:t>Netlab</a:t>
            </a:r>
            <a:r>
              <a:rPr lang="en-US">
                <a:latin typeface="Arial"/>
                <a:cs typeface="Arial"/>
              </a:rPr>
              <a:t> environment</a:t>
            </a:r>
          </a:p>
          <a:p>
            <a:pPr>
              <a:buClr>
                <a:schemeClr val="accent2"/>
              </a:buClr>
              <a:buFont typeface="Arial" panose="020B0604020202020204" pitchFamily="34" charset="0"/>
              <a:buChar char="•"/>
            </a:pPr>
            <a:r>
              <a:rPr lang="en-US">
                <a:latin typeface="Arial"/>
                <a:cs typeface="Arial"/>
              </a:rPr>
              <a:t> Understood the flexibility of P4 programmable switches on implementing security    </a:t>
            </a:r>
          </a:p>
          <a:p>
            <a:pPr marL="0" indent="0">
              <a:buClr>
                <a:schemeClr val="accent2"/>
              </a:buClr>
              <a:buNone/>
            </a:pPr>
            <a:r>
              <a:rPr lang="en-US">
                <a:latin typeface="Arial"/>
                <a:cs typeface="Arial"/>
              </a:rPr>
              <a:t>  features</a:t>
            </a:r>
            <a:endParaRPr lang="en-US"/>
          </a:p>
          <a:p>
            <a:pPr marL="457200" indent="-457200">
              <a:buFont typeface="Wingdings" panose="020F0502020204030204" pitchFamily="34" charset="0"/>
              <a:buChar char="§"/>
            </a:pPr>
            <a:endParaRPr lang="en-US"/>
          </a:p>
          <a:p>
            <a:pPr marL="457200" indent="-457200">
              <a:buFont typeface="Wingdings" panose="020F0502020204030204" pitchFamily="34" charset="0"/>
              <a:buChar char="§"/>
            </a:pPr>
            <a:endParaRPr lang="en-US"/>
          </a:p>
          <a:p>
            <a:pPr marL="457200" indent="-457200">
              <a:buFont typeface="Wingdings" panose="020F0502020204030204" pitchFamily="34" charset="0"/>
              <a:buChar char="§"/>
            </a:pPr>
            <a:endParaRPr lang="en-US"/>
          </a:p>
          <a:p>
            <a:pPr marL="457200" indent="-457200">
              <a:buFont typeface="Wingdings" panose="020F0502020204030204" pitchFamily="34" charset="0"/>
              <a:buChar char="§"/>
            </a:pPr>
            <a:endParaRPr lang="en-US"/>
          </a:p>
        </p:txBody>
      </p:sp>
      <p:sp>
        <p:nvSpPr>
          <p:cNvPr id="5" name="Slide Number Placeholder 4">
            <a:extLst>
              <a:ext uri="{FF2B5EF4-FFF2-40B4-BE49-F238E27FC236}">
                <a16:creationId xmlns:a16="http://schemas.microsoft.com/office/drawing/2014/main" id="{3A85B302-B60B-C542-659E-F418C7EFD7CE}"/>
              </a:ext>
            </a:extLst>
          </p:cNvPr>
          <p:cNvSpPr>
            <a:spLocks noGrp="1"/>
          </p:cNvSpPr>
          <p:nvPr>
            <p:ph type="sldNum" sz="quarter" idx="12"/>
          </p:nvPr>
        </p:nvSpPr>
        <p:spPr/>
        <p:txBody>
          <a:bodyPr/>
          <a:lstStyle/>
          <a:p>
            <a:fld id="{38C60F48-EAB5-A54D-B834-7AA360F30939}" type="slidenum">
              <a:rPr lang="en-US" smtClean="0"/>
              <a:t>8</a:t>
            </a:fld>
            <a:endParaRPr lang="en-US"/>
          </a:p>
        </p:txBody>
      </p:sp>
      <p:pic>
        <p:nvPicPr>
          <p:cNvPr id="7" name="Picture 6">
            <a:extLst>
              <a:ext uri="{FF2B5EF4-FFF2-40B4-BE49-F238E27FC236}">
                <a16:creationId xmlns:a16="http://schemas.microsoft.com/office/drawing/2014/main" id="{3235DFEC-640A-2C20-9C61-E15DDA85A759}"/>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B9785D05-B728-5BC8-3565-180FDA8A947D}"/>
              </a:ext>
            </a:extLst>
          </p:cNvPr>
          <p:cNvCxnSpPr>
            <a:cxnSpLocks/>
          </p:cNvCxnSpPr>
          <p:nvPr/>
        </p:nvCxnSpPr>
        <p:spPr>
          <a:xfrm>
            <a:off x="597550" y="876301"/>
            <a:ext cx="3734195"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71003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6F61B-8E09-4038-BC83-0CC5D32873CA}"/>
              </a:ext>
            </a:extLst>
          </p:cNvPr>
          <p:cNvSpPr>
            <a:spLocks noGrp="1"/>
          </p:cNvSpPr>
          <p:nvPr>
            <p:ph type="sldNum" sz="quarter" idx="12"/>
          </p:nvPr>
        </p:nvSpPr>
        <p:spPr/>
        <p:txBody>
          <a:bodyPr/>
          <a:lstStyle/>
          <a:p>
            <a:fld id="{38C60F48-EAB5-A54D-B834-7AA360F30939}" type="slidenum">
              <a:rPr lang="en-US" smtClean="0"/>
              <a:t>9</a:t>
            </a:fld>
            <a:endParaRPr lang="en-US"/>
          </a:p>
        </p:txBody>
      </p:sp>
      <p:sp>
        <p:nvSpPr>
          <p:cNvPr id="2" name="Rectangle 1">
            <a:extLst>
              <a:ext uri="{FF2B5EF4-FFF2-40B4-BE49-F238E27FC236}">
                <a16:creationId xmlns:a16="http://schemas.microsoft.com/office/drawing/2014/main" id="{0D1F3A99-91F5-44A2-9A29-778E2BCA2F9C}"/>
              </a:ext>
            </a:extLst>
          </p:cNvPr>
          <p:cNvSpPr/>
          <p:nvPr/>
        </p:nvSpPr>
        <p:spPr>
          <a:xfrm>
            <a:off x="484910" y="365681"/>
            <a:ext cx="11224028" cy="56509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b="1" dirty="0">
                <a:latin typeface="Arial"/>
                <a:cs typeface="Arial"/>
              </a:rPr>
              <a:t>THANK YOU!</a:t>
            </a:r>
          </a:p>
          <a:p>
            <a:pPr algn="ctr"/>
            <a:endParaRPr lang="en-US" sz="2500">
              <a:latin typeface="Arial" panose="020B0604020202020204" pitchFamily="34" charset="0"/>
              <a:cs typeface="Arial" panose="020B0604020202020204" pitchFamily="34" charset="0"/>
            </a:endParaRPr>
          </a:p>
          <a:p>
            <a:pPr algn="ctr"/>
            <a:endParaRPr lang="en-US" sz="2500">
              <a:latin typeface="Arial"/>
              <a:cs typeface="Arial"/>
            </a:endParaRPr>
          </a:p>
          <a:p>
            <a:pPr algn="ctr"/>
            <a:endParaRPr lang="en-US" sz="1600">
              <a:latin typeface="Arial"/>
              <a:cs typeface="Arial"/>
            </a:endParaRPr>
          </a:p>
        </p:txBody>
      </p:sp>
      <p:pic>
        <p:nvPicPr>
          <p:cNvPr id="8" name="Picture 7">
            <a:extLst>
              <a:ext uri="{FF2B5EF4-FFF2-40B4-BE49-F238E27FC236}">
                <a16:creationId xmlns:a16="http://schemas.microsoft.com/office/drawing/2014/main" id="{B4034174-A486-4AB5-8086-B6BB0A6942CB}"/>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453556441"/>
      </p:ext>
    </p:extLst>
  </p:cSld>
  <p:clrMapOvr>
    <a:masterClrMapping/>
  </p:clrMapOvr>
  <mc:AlternateContent xmlns:mc="http://schemas.openxmlformats.org/markup-compatibility/2006">
    <mc:Choice xmlns:p14="http://schemas.microsoft.com/office/powerpoint/2010/main" Requires="p14">
      <p:transition spd="slow" p14:dur="2000" advTm="9808"/>
    </mc:Choice>
    <mc:Fallback>
      <p:transition spd="slow" advTm="9808"/>
    </mc:Fallback>
  </mc:AlternateContent>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Application>Microsoft Office PowerPoint</Application>
  <PresentationFormat>Widescreen</PresentationFormat>
  <Slides>9</Slides>
  <Notes>9</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PowerPoint Presentation</vt:lpstr>
      <vt:lpstr>Agenda</vt:lpstr>
      <vt:lpstr>Project Description</vt:lpstr>
      <vt:lpstr>Objectives</vt:lpstr>
      <vt:lpstr>Background on P4</vt:lpstr>
      <vt:lpstr>Experimentation scenario</vt:lpstr>
      <vt:lpstr>Hands-on Demo in Netlab</vt:lpstr>
      <vt:lpstr>Lessons Learned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1</cp:revision>
  <dcterms:created xsi:type="dcterms:W3CDTF">2020-04-03T21:33:21Z</dcterms:created>
  <dcterms:modified xsi:type="dcterms:W3CDTF">2022-07-01T01:00:07Z</dcterms:modified>
</cp:coreProperties>
</file>