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64" r:id="rId2"/>
    <p:sldId id="353" r:id="rId3"/>
    <p:sldId id="354" r:id="rId4"/>
    <p:sldId id="355" r:id="rId5"/>
    <p:sldId id="356" r:id="rId6"/>
    <p:sldId id="357" r:id="rId7"/>
    <p:sldId id="362" r:id="rId8"/>
    <p:sldId id="358" r:id="rId9"/>
    <p:sldId id="359" r:id="rId10"/>
    <p:sldId id="3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Brian D" initials="NBD" lastIdx="2" clrIdx="0">
    <p:extLst>
      <p:ext uri="{19B8F6BF-5375-455C-9EA6-DF929625EA0E}">
        <p15:presenceInfo xmlns:p15="http://schemas.microsoft.com/office/powerpoint/2012/main" userId="S::brian.nelson@capgemini.com::6adb2146-3ff4-4829-8fd4-8ad8372898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4473C5"/>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FE10C-5287-4969-D2B2-FD96676D03A9}" v="1182" dt="2023-12-06T00:24:31.311"/>
    <p1510:client id="{AD0A1410-4713-ED1F-DE37-F6201E128092}" v="155" dt="2023-12-03T22:40:28.108"/>
    <p1510:client id="{AFD7EBBC-E9E4-B3C3-3945-CDD870EEA08A}" v="537" dt="2023-12-05T19:04:19.970"/>
    <p1510:client id="{CD1A6E18-1646-ABBE-0DB0-BBBD4451D0E5}" v="730" dt="2023-11-20T02:45:02.717"/>
    <p1510:client id="{D7FF4BE6-2E4E-E647-CDD2-E93CC46F4A6C}" v="10" dt="2023-11-18T02:33:01.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mez, Jose" userId="af884673-c72d-4dfe-b100-de77b9392a28" providerId="ADAL" clId="{8F3BD033-07A2-4D9F-9330-02B732D00BFD}"/>
    <pc:docChg chg="modSld">
      <pc:chgData name="Gomez, Jose" userId="af884673-c72d-4dfe-b100-de77b9392a28" providerId="ADAL" clId="{8F3BD033-07A2-4D9F-9330-02B732D00BFD}" dt="2023-11-10T21:11:40.599" v="12" actId="20577"/>
      <pc:docMkLst>
        <pc:docMk/>
      </pc:docMkLst>
      <pc:sldChg chg="modSp mod">
        <pc:chgData name="Gomez, Jose" userId="af884673-c72d-4dfe-b100-de77b9392a28" providerId="ADAL" clId="{8F3BD033-07A2-4D9F-9330-02B732D00BFD}" dt="2023-11-10T21:11:40.599" v="12" actId="20577"/>
        <pc:sldMkLst>
          <pc:docMk/>
          <pc:sldMk cId="3387584657" sldId="264"/>
        </pc:sldMkLst>
        <pc:spChg chg="mod">
          <ac:chgData name="Gomez, Jose" userId="af884673-c72d-4dfe-b100-de77b9392a28" providerId="ADAL" clId="{8F3BD033-07A2-4D9F-9330-02B732D00BFD}" dt="2023-11-10T21:11:40.599" v="12" actId="20577"/>
          <ac:spMkLst>
            <pc:docMk/>
            <pc:sldMk cId="3387584657" sldId="264"/>
            <ac:spMk id="2" creationId="{0D1F3A99-91F5-44A2-9A29-778E2BCA2F9C}"/>
          </ac:spMkLst>
        </pc:spChg>
      </pc:sldChg>
    </pc:docChg>
  </pc:docChgLst>
  <pc:docChgLst>
    <pc:chgData name="Kilcrease, Chasey" userId="S::chaseyk@email.sc.edu::f639c0c9-6b43-4a5a-91a3-e3dc11a8b4dc" providerId="AD" clId="Web-{AD0A1410-4713-ED1F-DE37-F6201E128092}"/>
    <pc:docChg chg="modSld">
      <pc:chgData name="Kilcrease, Chasey" userId="S::chaseyk@email.sc.edu::f639c0c9-6b43-4a5a-91a3-e3dc11a8b4dc" providerId="AD" clId="Web-{AD0A1410-4713-ED1F-DE37-F6201E128092}" dt="2023-12-03T22:34:48.190" v="147" actId="20577"/>
      <pc:docMkLst>
        <pc:docMk/>
      </pc:docMkLst>
      <pc:sldChg chg="modSp">
        <pc:chgData name="Kilcrease, Chasey" userId="S::chaseyk@email.sc.edu::f639c0c9-6b43-4a5a-91a3-e3dc11a8b4dc" providerId="AD" clId="Web-{AD0A1410-4713-ED1F-DE37-F6201E128092}" dt="2023-12-03T22:23:41.418" v="15" actId="20577"/>
        <pc:sldMkLst>
          <pc:docMk/>
          <pc:sldMk cId="3387584657" sldId="264"/>
        </pc:sldMkLst>
        <pc:spChg chg="mod">
          <ac:chgData name="Kilcrease, Chasey" userId="S::chaseyk@email.sc.edu::f639c0c9-6b43-4a5a-91a3-e3dc11a8b4dc" providerId="AD" clId="Web-{AD0A1410-4713-ED1F-DE37-F6201E128092}" dt="2023-12-03T22:23:41.418" v="15" actId="20577"/>
          <ac:spMkLst>
            <pc:docMk/>
            <pc:sldMk cId="3387584657" sldId="264"/>
            <ac:spMk id="2" creationId="{0D1F3A99-91F5-44A2-9A29-778E2BCA2F9C}"/>
          </ac:spMkLst>
        </pc:spChg>
      </pc:sldChg>
      <pc:sldChg chg="modSp">
        <pc:chgData name="Kilcrease, Chasey" userId="S::chaseyk@email.sc.edu::f639c0c9-6b43-4a5a-91a3-e3dc11a8b4dc" providerId="AD" clId="Web-{AD0A1410-4713-ED1F-DE37-F6201E128092}" dt="2023-12-03T22:26:01.438" v="22" actId="20577"/>
        <pc:sldMkLst>
          <pc:docMk/>
          <pc:sldMk cId="1161280542" sldId="355"/>
        </pc:sldMkLst>
        <pc:spChg chg="mod">
          <ac:chgData name="Kilcrease, Chasey" userId="S::chaseyk@email.sc.edu::f639c0c9-6b43-4a5a-91a3-e3dc11a8b4dc" providerId="AD" clId="Web-{AD0A1410-4713-ED1F-DE37-F6201E128092}" dt="2023-12-03T22:26:01.438" v="22" actId="20577"/>
          <ac:spMkLst>
            <pc:docMk/>
            <pc:sldMk cId="1161280542" sldId="355"/>
            <ac:spMk id="2" creationId="{80122F56-93CF-7967-377F-C04F2A7598AF}"/>
          </ac:spMkLst>
        </pc:spChg>
      </pc:sldChg>
      <pc:sldChg chg="modSp">
        <pc:chgData name="Kilcrease, Chasey" userId="S::chaseyk@email.sc.edu::f639c0c9-6b43-4a5a-91a3-e3dc11a8b4dc" providerId="AD" clId="Web-{AD0A1410-4713-ED1F-DE37-F6201E128092}" dt="2023-12-03T22:34:48.190" v="147" actId="20577"/>
        <pc:sldMkLst>
          <pc:docMk/>
          <pc:sldMk cId="260951565" sldId="356"/>
        </pc:sldMkLst>
        <pc:spChg chg="mod">
          <ac:chgData name="Kilcrease, Chasey" userId="S::chaseyk@email.sc.edu::f639c0c9-6b43-4a5a-91a3-e3dc11a8b4dc" providerId="AD" clId="Web-{AD0A1410-4713-ED1F-DE37-F6201E128092}" dt="2023-12-03T22:34:48.190" v="147" actId="20577"/>
          <ac:spMkLst>
            <pc:docMk/>
            <pc:sldMk cId="260951565" sldId="356"/>
            <ac:spMk id="2" creationId="{76C522F7-5163-72B1-6584-0BFD4784FBD3}"/>
          </ac:spMkLst>
        </pc:spChg>
        <pc:spChg chg="mod">
          <ac:chgData name="Kilcrease, Chasey" userId="S::chaseyk@email.sc.edu::f639c0c9-6b43-4a5a-91a3-e3dc11a8b4dc" providerId="AD" clId="Web-{AD0A1410-4713-ED1F-DE37-F6201E128092}" dt="2023-12-03T22:34:34.330" v="138" actId="20577"/>
          <ac:spMkLst>
            <pc:docMk/>
            <pc:sldMk cId="260951565" sldId="356"/>
            <ac:spMk id="3" creationId="{9882AC24-59C8-A32A-0CCF-41D24DD34D44}"/>
          </ac:spMkLst>
        </pc:spChg>
      </pc:sldChg>
      <pc:sldChg chg="modSp">
        <pc:chgData name="Kilcrease, Chasey" userId="S::chaseyk@email.sc.edu::f639c0c9-6b43-4a5a-91a3-e3dc11a8b4dc" providerId="AD" clId="Web-{AD0A1410-4713-ED1F-DE37-F6201E128092}" dt="2023-12-03T22:25:13.061" v="20" actId="20577"/>
        <pc:sldMkLst>
          <pc:docMk/>
          <pc:sldMk cId="2197527017" sldId="358"/>
        </pc:sldMkLst>
        <pc:spChg chg="mod">
          <ac:chgData name="Kilcrease, Chasey" userId="S::chaseyk@email.sc.edu::f639c0c9-6b43-4a5a-91a3-e3dc11a8b4dc" providerId="AD" clId="Web-{AD0A1410-4713-ED1F-DE37-F6201E128092}" dt="2023-12-03T22:25:13.061" v="20" actId="20577"/>
          <ac:spMkLst>
            <pc:docMk/>
            <pc:sldMk cId="2197527017" sldId="358"/>
            <ac:spMk id="2" creationId="{51B8B93B-B52F-1B2A-E562-31E189E2499E}"/>
          </ac:spMkLst>
        </pc:spChg>
      </pc:sldChg>
      <pc:sldChg chg="modSp">
        <pc:chgData name="Kilcrease, Chasey" userId="S::chaseyk@email.sc.edu::f639c0c9-6b43-4a5a-91a3-e3dc11a8b4dc" providerId="AD" clId="Web-{AD0A1410-4713-ED1F-DE37-F6201E128092}" dt="2023-12-03T22:26:08.298" v="29" actId="20577"/>
        <pc:sldMkLst>
          <pc:docMk/>
          <pc:sldMk cId="710033133" sldId="359"/>
        </pc:sldMkLst>
        <pc:spChg chg="mod">
          <ac:chgData name="Kilcrease, Chasey" userId="S::chaseyk@email.sc.edu::f639c0c9-6b43-4a5a-91a3-e3dc11a8b4dc" providerId="AD" clId="Web-{AD0A1410-4713-ED1F-DE37-F6201E128092}" dt="2023-12-03T22:26:08.298" v="29" actId="20577"/>
          <ac:spMkLst>
            <pc:docMk/>
            <pc:sldMk cId="710033133" sldId="359"/>
            <ac:spMk id="2" creationId="{77F60231-7678-BF45-BD0B-AF4DC535236E}"/>
          </ac:spMkLst>
        </pc:spChg>
      </pc:sldChg>
      <pc:sldChg chg="modSp">
        <pc:chgData name="Kilcrease, Chasey" userId="S::chaseyk@email.sc.edu::f639c0c9-6b43-4a5a-91a3-e3dc11a8b4dc" providerId="AD" clId="Web-{AD0A1410-4713-ED1F-DE37-F6201E128092}" dt="2023-12-03T22:31:03.542" v="133" actId="20577"/>
        <pc:sldMkLst>
          <pc:docMk/>
          <pc:sldMk cId="3958596110" sldId="362"/>
        </pc:sldMkLst>
        <pc:spChg chg="mod">
          <ac:chgData name="Kilcrease, Chasey" userId="S::chaseyk@email.sc.edu::f639c0c9-6b43-4a5a-91a3-e3dc11a8b4dc" providerId="AD" clId="Web-{AD0A1410-4713-ED1F-DE37-F6201E128092}" dt="2023-12-03T22:31:03.542" v="133" actId="20577"/>
          <ac:spMkLst>
            <pc:docMk/>
            <pc:sldMk cId="3958596110" sldId="362"/>
            <ac:spMk id="3" creationId="{52C705D6-C41A-6E54-841F-40AFE9467F11}"/>
          </ac:spMkLst>
        </pc:spChg>
      </pc:sldChg>
    </pc:docChg>
  </pc:docChgLst>
  <pc:docChgLst>
    <pc:chgData name="Boozer, Caroline" userId="S::ceboozer@email.sc.edu::74e1b36c-6cdd-4764-9ad2-e1dd96699223" providerId="AD" clId="Web-{CB0BCC5A-67C3-D475-CF7D-C63C5D7FB3C2}"/>
    <pc:docChg chg="addSld delSld modSld">
      <pc:chgData name="Boozer, Caroline" userId="S::ceboozer@email.sc.edu::74e1b36c-6cdd-4764-9ad2-e1dd96699223" providerId="AD" clId="Web-{CB0BCC5A-67C3-D475-CF7D-C63C5D7FB3C2}" dt="2022-07-01T00:39:53.517" v="57" actId="20577"/>
      <pc:docMkLst>
        <pc:docMk/>
      </pc:docMkLst>
      <pc:sldChg chg="modNotes">
        <pc:chgData name="Boozer, Caroline" userId="S::ceboozer@email.sc.edu::74e1b36c-6cdd-4764-9ad2-e1dd96699223" providerId="AD" clId="Web-{CB0BCC5A-67C3-D475-CF7D-C63C5D7FB3C2}" dt="2022-06-30T23:57:41.526" v="16"/>
        <pc:sldMkLst>
          <pc:docMk/>
          <pc:sldMk cId="1161280542" sldId="355"/>
        </pc:sldMkLst>
      </pc:sldChg>
      <pc:sldChg chg="addSp delSp modSp add del replId">
        <pc:chgData name="Boozer, Caroline" userId="S::ceboozer@email.sc.edu::74e1b36c-6cdd-4764-9ad2-e1dd96699223" providerId="AD" clId="Web-{CB0BCC5A-67C3-D475-CF7D-C63C5D7FB3C2}" dt="2022-07-01T00:32:48.084" v="25"/>
        <pc:sldMkLst>
          <pc:docMk/>
          <pc:sldMk cId="4212389216" sldId="360"/>
        </pc:sldMkLst>
        <pc:spChg chg="del">
          <ac:chgData name="Boozer, Caroline" userId="S::ceboozer@email.sc.edu::74e1b36c-6cdd-4764-9ad2-e1dd96699223" providerId="AD" clId="Web-{CB0BCC5A-67C3-D475-CF7D-C63C5D7FB3C2}" dt="2022-07-01T00:32:28.521" v="18"/>
          <ac:spMkLst>
            <pc:docMk/>
            <pc:sldMk cId="4212389216" sldId="360"/>
            <ac:spMk id="2" creationId="{77F60231-7678-BF45-BD0B-AF4DC535236E}"/>
          </ac:spMkLst>
        </pc:spChg>
        <pc:spChg chg="mod">
          <ac:chgData name="Boozer, Caroline" userId="S::ceboozer@email.sc.edu::74e1b36c-6cdd-4764-9ad2-e1dd96699223" providerId="AD" clId="Web-{CB0BCC5A-67C3-D475-CF7D-C63C5D7FB3C2}" dt="2022-07-01T00:32:37.193" v="21" actId="20577"/>
          <ac:spMkLst>
            <pc:docMk/>
            <pc:sldMk cId="4212389216" sldId="360"/>
            <ac:spMk id="3" creationId="{C06738A7-C8C1-48E0-BDD0-A57C95375639}"/>
          </ac:spMkLst>
        </pc:spChg>
        <pc:spChg chg="add del mod">
          <ac:chgData name="Boozer, Caroline" userId="S::ceboozer@email.sc.edu::74e1b36c-6cdd-4764-9ad2-e1dd96699223" providerId="AD" clId="Web-{CB0BCC5A-67C3-D475-CF7D-C63C5D7FB3C2}" dt="2022-07-01T00:32:32.240" v="19"/>
          <ac:spMkLst>
            <pc:docMk/>
            <pc:sldMk cId="4212389216" sldId="360"/>
            <ac:spMk id="6" creationId="{CE1569F9-9A83-240F-4FA3-D31277F76B79}"/>
          </ac:spMkLst>
        </pc:spChg>
        <pc:cxnChg chg="del">
          <ac:chgData name="Boozer, Caroline" userId="S::ceboozer@email.sc.edu::74e1b36c-6cdd-4764-9ad2-e1dd96699223" providerId="AD" clId="Web-{CB0BCC5A-67C3-D475-CF7D-C63C5D7FB3C2}" dt="2022-07-01T00:32:33.536" v="20"/>
          <ac:cxnSpMkLst>
            <pc:docMk/>
            <pc:sldMk cId="4212389216" sldId="360"/>
            <ac:cxnSpMk id="9" creationId="{B9785D05-B728-5BC8-3565-180FDA8A947D}"/>
          </ac:cxnSpMkLst>
        </pc:cxnChg>
      </pc:sldChg>
      <pc:sldChg chg="add del replId">
        <pc:chgData name="Boozer, Caroline" userId="S::ceboozer@email.sc.edu::74e1b36c-6cdd-4764-9ad2-e1dd96699223" providerId="AD" clId="Web-{CB0BCC5A-67C3-D475-CF7D-C63C5D7FB3C2}" dt="2022-07-01T00:32:43.927" v="23"/>
        <pc:sldMkLst>
          <pc:docMk/>
          <pc:sldMk cId="1231179201" sldId="361"/>
        </pc:sldMkLst>
      </pc:sldChg>
      <pc:sldChg chg="modSp add">
        <pc:chgData name="Boozer, Caroline" userId="S::ceboozer@email.sc.edu::74e1b36c-6cdd-4764-9ad2-e1dd96699223" providerId="AD" clId="Web-{CB0BCC5A-67C3-D475-CF7D-C63C5D7FB3C2}" dt="2022-07-01T00:39:53.517" v="57" actId="20577"/>
        <pc:sldMkLst>
          <pc:docMk/>
          <pc:sldMk cId="3453556441" sldId="361"/>
        </pc:sldMkLst>
        <pc:spChg chg="mod">
          <ac:chgData name="Boozer, Caroline" userId="S::ceboozer@email.sc.edu::74e1b36c-6cdd-4764-9ad2-e1dd96699223" providerId="AD" clId="Web-{CB0BCC5A-67C3-D475-CF7D-C63C5D7FB3C2}" dt="2022-07-01T00:39:53.517" v="57" actId="20577"/>
          <ac:spMkLst>
            <pc:docMk/>
            <pc:sldMk cId="3453556441" sldId="361"/>
            <ac:spMk id="2" creationId="{0D1F3A99-91F5-44A2-9A29-778E2BCA2F9C}"/>
          </ac:spMkLst>
        </pc:spChg>
      </pc:sldChg>
    </pc:docChg>
  </pc:docChgLst>
  <pc:docChgLst>
    <pc:chgData name="Pereira, Camila" userId="S::pereirat@email.sc.edu::d547848f-1844-4208-964b-939bb03897e5" providerId="AD" clId="Web-{E81C4EE2-D461-ED8B-E61F-E7E9B8ACFA7B}"/>
    <pc:docChg chg="modSld">
      <pc:chgData name="Pereira, Camila" userId="S::pereirat@email.sc.edu::d547848f-1844-4208-964b-939bb03897e5" providerId="AD" clId="Web-{E81C4EE2-D461-ED8B-E61F-E7E9B8ACFA7B}" dt="2022-06-30T23:49:53.822" v="100"/>
      <pc:docMkLst>
        <pc:docMk/>
      </pc:docMkLst>
      <pc:sldChg chg="modNotes">
        <pc:chgData name="Pereira, Camila" userId="S::pereirat@email.sc.edu::d547848f-1844-4208-964b-939bb03897e5" providerId="AD" clId="Web-{E81C4EE2-D461-ED8B-E61F-E7E9B8ACFA7B}" dt="2022-06-30T23:49:53.822" v="100"/>
        <pc:sldMkLst>
          <pc:docMk/>
          <pc:sldMk cId="3387584657" sldId="264"/>
        </pc:sldMkLst>
      </pc:sldChg>
    </pc:docChg>
  </pc:docChgLst>
  <pc:docChgLst>
    <pc:chgData name="Pereira, Camila" userId="S::pereirat@email.sc.edu::d547848f-1844-4208-964b-939bb03897e5" providerId="AD" clId="Web-{14255EDD-D3C5-A0E9-3CED-9D844D0412E3}"/>
    <pc:docChg chg="modSld">
      <pc:chgData name="Pereira, Camila" userId="S::pereirat@email.sc.edu::d547848f-1844-4208-964b-939bb03897e5" providerId="AD" clId="Web-{14255EDD-D3C5-A0E9-3CED-9D844D0412E3}" dt="2022-06-30T15:29:06.256" v="406"/>
      <pc:docMkLst>
        <pc:docMk/>
      </pc:docMkLst>
      <pc:sldChg chg="modSp">
        <pc:chgData name="Pereira, Camila" userId="S::pereirat@email.sc.edu::d547848f-1844-4208-964b-939bb03897e5" providerId="AD" clId="Web-{14255EDD-D3C5-A0E9-3CED-9D844D0412E3}" dt="2022-06-30T14:56:10.396" v="2" actId="20577"/>
        <pc:sldMkLst>
          <pc:docMk/>
          <pc:sldMk cId="260951565" sldId="356"/>
        </pc:sldMkLst>
        <pc:spChg chg="mod">
          <ac:chgData name="Pereira, Camila" userId="S::pereirat@email.sc.edu::d547848f-1844-4208-964b-939bb03897e5" providerId="AD" clId="Web-{14255EDD-D3C5-A0E9-3CED-9D844D0412E3}" dt="2022-06-30T14:56:10.396" v="2" actId="20577"/>
          <ac:spMkLst>
            <pc:docMk/>
            <pc:sldMk cId="260951565" sldId="356"/>
            <ac:spMk id="3" creationId="{9882AC24-59C8-A32A-0CCF-41D24DD34D44}"/>
          </ac:spMkLst>
        </pc:spChg>
      </pc:sldChg>
      <pc:sldChg chg="modNotes">
        <pc:chgData name="Pereira, Camila" userId="S::pereirat@email.sc.edu::d547848f-1844-4208-964b-939bb03897e5" providerId="AD" clId="Web-{14255EDD-D3C5-A0E9-3CED-9D844D0412E3}" dt="2022-06-30T15:29:06.256" v="406"/>
        <pc:sldMkLst>
          <pc:docMk/>
          <pc:sldMk cId="1994606937" sldId="357"/>
        </pc:sldMkLst>
      </pc:sldChg>
    </pc:docChg>
  </pc:docChgLst>
  <pc:docChgLst>
    <pc:chgData name="Afshar, Yousef" userId="S::yafshar@email.sc.edu::635a7e13-4930-4189-8ad1-2161ff869c1f" providerId="AD" clId="Web-{27FFE10C-5287-4969-D2B2-FD96676D03A9}"/>
    <pc:docChg chg="modSld sldOrd">
      <pc:chgData name="Afshar, Yousef" userId="S::yafshar@email.sc.edu::635a7e13-4930-4189-8ad1-2161ff869c1f" providerId="AD" clId="Web-{27FFE10C-5287-4969-D2B2-FD96676D03A9}" dt="2023-12-06T00:24:31.311" v="1170" actId="20577"/>
      <pc:docMkLst>
        <pc:docMk/>
      </pc:docMkLst>
      <pc:sldChg chg="modSp">
        <pc:chgData name="Afshar, Yousef" userId="S::yafshar@email.sc.edu::635a7e13-4930-4189-8ad1-2161ff869c1f" providerId="AD" clId="Web-{27FFE10C-5287-4969-D2B2-FD96676D03A9}" dt="2023-12-05T23:17:28.587" v="898" actId="20577"/>
        <pc:sldMkLst>
          <pc:docMk/>
          <pc:sldMk cId="354627778" sldId="353"/>
        </pc:sldMkLst>
        <pc:spChg chg="mod">
          <ac:chgData name="Afshar, Yousef" userId="S::yafshar@email.sc.edu::635a7e13-4930-4189-8ad1-2161ff869c1f" providerId="AD" clId="Web-{27FFE10C-5287-4969-D2B2-FD96676D03A9}" dt="2023-12-05T23:17:28.587" v="898" actId="20577"/>
          <ac:spMkLst>
            <pc:docMk/>
            <pc:sldMk cId="354627778" sldId="353"/>
            <ac:spMk id="3" creationId="{4BC348B2-A502-4478-977C-9683494609FC}"/>
          </ac:spMkLst>
        </pc:spChg>
      </pc:sldChg>
      <pc:sldChg chg="modSp">
        <pc:chgData name="Afshar, Yousef" userId="S::yafshar@email.sc.edu::635a7e13-4930-4189-8ad1-2161ff869c1f" providerId="AD" clId="Web-{27FFE10C-5287-4969-D2B2-FD96676D03A9}" dt="2023-12-05T23:17:21.790" v="892" actId="20577"/>
        <pc:sldMkLst>
          <pc:docMk/>
          <pc:sldMk cId="960256866" sldId="354"/>
        </pc:sldMkLst>
        <pc:spChg chg="mod">
          <ac:chgData name="Afshar, Yousef" userId="S::yafshar@email.sc.edu::635a7e13-4930-4189-8ad1-2161ff869c1f" providerId="AD" clId="Web-{27FFE10C-5287-4969-D2B2-FD96676D03A9}" dt="2023-12-05T23:17:21.790" v="892" actId="20577"/>
          <ac:spMkLst>
            <pc:docMk/>
            <pc:sldMk cId="960256866" sldId="354"/>
            <ac:spMk id="3" creationId="{FE5CA29E-0DDC-B336-879D-0DA1ECFA37F0}"/>
          </ac:spMkLst>
        </pc:spChg>
      </pc:sldChg>
      <pc:sldChg chg="modSp ord">
        <pc:chgData name="Afshar, Yousef" userId="S::yafshar@email.sc.edu::635a7e13-4930-4189-8ad1-2161ff869c1f" providerId="AD" clId="Web-{27FFE10C-5287-4969-D2B2-FD96676D03A9}" dt="2023-12-06T00:24:31.311" v="1170" actId="20577"/>
        <pc:sldMkLst>
          <pc:docMk/>
          <pc:sldMk cId="1161280542" sldId="355"/>
        </pc:sldMkLst>
        <pc:spChg chg="mod">
          <ac:chgData name="Afshar, Yousef" userId="S::yafshar@email.sc.edu::635a7e13-4930-4189-8ad1-2161ff869c1f" providerId="AD" clId="Web-{27FFE10C-5287-4969-D2B2-FD96676D03A9}" dt="2023-12-06T00:24:31.311" v="1170" actId="20577"/>
          <ac:spMkLst>
            <pc:docMk/>
            <pc:sldMk cId="1161280542" sldId="355"/>
            <ac:spMk id="3" creationId="{69A4901B-003C-9A57-74C0-1C7288DEB001}"/>
          </ac:spMkLst>
        </pc:spChg>
      </pc:sldChg>
      <pc:sldChg chg="modSp">
        <pc:chgData name="Afshar, Yousef" userId="S::yafshar@email.sc.edu::635a7e13-4930-4189-8ad1-2161ff869c1f" providerId="AD" clId="Web-{27FFE10C-5287-4969-D2B2-FD96676D03A9}" dt="2023-12-05T21:56:32.690" v="250" actId="20577"/>
        <pc:sldMkLst>
          <pc:docMk/>
          <pc:sldMk cId="260951565" sldId="356"/>
        </pc:sldMkLst>
        <pc:spChg chg="mod">
          <ac:chgData name="Afshar, Yousef" userId="S::yafshar@email.sc.edu::635a7e13-4930-4189-8ad1-2161ff869c1f" providerId="AD" clId="Web-{27FFE10C-5287-4969-D2B2-FD96676D03A9}" dt="2023-12-05T21:55:02.594" v="229" actId="20577"/>
          <ac:spMkLst>
            <pc:docMk/>
            <pc:sldMk cId="260951565" sldId="356"/>
            <ac:spMk id="2" creationId="{76C522F7-5163-72B1-6584-0BFD4784FBD3}"/>
          </ac:spMkLst>
        </pc:spChg>
        <pc:spChg chg="mod">
          <ac:chgData name="Afshar, Yousef" userId="S::yafshar@email.sc.edu::635a7e13-4930-4189-8ad1-2161ff869c1f" providerId="AD" clId="Web-{27FFE10C-5287-4969-D2B2-FD96676D03A9}" dt="2023-12-05T21:56:32.690" v="250" actId="20577"/>
          <ac:spMkLst>
            <pc:docMk/>
            <pc:sldMk cId="260951565" sldId="356"/>
            <ac:spMk id="3" creationId="{9882AC24-59C8-A32A-0CCF-41D24DD34D44}"/>
          </ac:spMkLst>
        </pc:spChg>
      </pc:sldChg>
      <pc:sldChg chg="modSp">
        <pc:chgData name="Afshar, Yousef" userId="S::yafshar@email.sc.edu::635a7e13-4930-4189-8ad1-2161ff869c1f" providerId="AD" clId="Web-{27FFE10C-5287-4969-D2B2-FD96676D03A9}" dt="2023-12-05T22:47:11.467" v="636" actId="1076"/>
        <pc:sldMkLst>
          <pc:docMk/>
          <pc:sldMk cId="1994606937" sldId="357"/>
        </pc:sldMkLst>
        <pc:spChg chg="mod">
          <ac:chgData name="Afshar, Yousef" userId="S::yafshar@email.sc.edu::635a7e13-4930-4189-8ad1-2161ff869c1f" providerId="AD" clId="Web-{27FFE10C-5287-4969-D2B2-FD96676D03A9}" dt="2023-12-05T22:19:37.978" v="469" actId="20577"/>
          <ac:spMkLst>
            <pc:docMk/>
            <pc:sldMk cId="1994606937" sldId="357"/>
            <ac:spMk id="7" creationId="{73C23512-DF98-8524-E0F4-CA4A5B090183}"/>
          </ac:spMkLst>
        </pc:spChg>
        <pc:picChg chg="mod">
          <ac:chgData name="Afshar, Yousef" userId="S::yafshar@email.sc.edu::635a7e13-4930-4189-8ad1-2161ff869c1f" providerId="AD" clId="Web-{27FFE10C-5287-4969-D2B2-FD96676D03A9}" dt="2023-12-05T22:47:11.467" v="636" actId="1076"/>
          <ac:picMkLst>
            <pc:docMk/>
            <pc:sldMk cId="1994606937" sldId="357"/>
            <ac:picMk id="4" creationId="{6C80E85A-D915-84C0-1B67-026C03BF1CCE}"/>
          </ac:picMkLst>
        </pc:picChg>
      </pc:sldChg>
      <pc:sldChg chg="modSp ord">
        <pc:chgData name="Afshar, Yousef" userId="S::yafshar@email.sc.edu::635a7e13-4930-4189-8ad1-2161ff869c1f" providerId="AD" clId="Web-{27FFE10C-5287-4969-D2B2-FD96676D03A9}" dt="2023-12-05T23:59:19.960" v="1142" actId="20577"/>
        <pc:sldMkLst>
          <pc:docMk/>
          <pc:sldMk cId="2197527017" sldId="358"/>
        </pc:sldMkLst>
        <pc:spChg chg="mod">
          <ac:chgData name="Afshar, Yousef" userId="S::yafshar@email.sc.edu::635a7e13-4930-4189-8ad1-2161ff869c1f" providerId="AD" clId="Web-{27FFE10C-5287-4969-D2B2-FD96676D03A9}" dt="2023-12-05T23:59:19.960" v="1142" actId="20577"/>
          <ac:spMkLst>
            <pc:docMk/>
            <pc:sldMk cId="2197527017" sldId="358"/>
            <ac:spMk id="3" creationId="{52C705D6-C41A-6E54-841F-40AFE9467F11}"/>
          </ac:spMkLst>
        </pc:spChg>
        <pc:picChg chg="mod">
          <ac:chgData name="Afshar, Yousef" userId="S::yafshar@email.sc.edu::635a7e13-4930-4189-8ad1-2161ff869c1f" providerId="AD" clId="Web-{27FFE10C-5287-4969-D2B2-FD96676D03A9}" dt="2023-12-05T23:59:10.194" v="1104" actId="1076"/>
          <ac:picMkLst>
            <pc:docMk/>
            <pc:sldMk cId="2197527017" sldId="358"/>
            <ac:picMk id="6" creationId="{3BC1C8E2-0817-E630-BE3C-2A6936A79DC4}"/>
          </ac:picMkLst>
        </pc:picChg>
      </pc:sldChg>
      <pc:sldChg chg="modSp">
        <pc:chgData name="Afshar, Yousef" userId="S::yafshar@email.sc.edu::635a7e13-4930-4189-8ad1-2161ff869c1f" providerId="AD" clId="Web-{27FFE10C-5287-4969-D2B2-FD96676D03A9}" dt="2023-12-05T23:10:27.718" v="827" actId="20577"/>
        <pc:sldMkLst>
          <pc:docMk/>
          <pc:sldMk cId="710033133" sldId="359"/>
        </pc:sldMkLst>
        <pc:spChg chg="mod">
          <ac:chgData name="Afshar, Yousef" userId="S::yafshar@email.sc.edu::635a7e13-4930-4189-8ad1-2161ff869c1f" providerId="AD" clId="Web-{27FFE10C-5287-4969-D2B2-FD96676D03A9}" dt="2023-12-05T23:10:27.718" v="827" actId="20577"/>
          <ac:spMkLst>
            <pc:docMk/>
            <pc:sldMk cId="710033133" sldId="359"/>
            <ac:spMk id="3" creationId="{C06738A7-C8C1-48E0-BDD0-A57C95375639}"/>
          </ac:spMkLst>
        </pc:spChg>
      </pc:sldChg>
      <pc:sldChg chg="modSp">
        <pc:chgData name="Afshar, Yousef" userId="S::yafshar@email.sc.edu::635a7e13-4930-4189-8ad1-2161ff869c1f" providerId="AD" clId="Web-{27FFE10C-5287-4969-D2B2-FD96676D03A9}" dt="2023-12-05T23:07:32.433" v="803" actId="20577"/>
        <pc:sldMkLst>
          <pc:docMk/>
          <pc:sldMk cId="3958596110" sldId="362"/>
        </pc:sldMkLst>
        <pc:spChg chg="mod">
          <ac:chgData name="Afshar, Yousef" userId="S::yafshar@email.sc.edu::635a7e13-4930-4189-8ad1-2161ff869c1f" providerId="AD" clId="Web-{27FFE10C-5287-4969-D2B2-FD96676D03A9}" dt="2023-12-05T23:07:32.433" v="803" actId="20577"/>
          <ac:spMkLst>
            <pc:docMk/>
            <pc:sldMk cId="3958596110" sldId="362"/>
            <ac:spMk id="3" creationId="{52C705D6-C41A-6E54-841F-40AFE9467F11}"/>
          </ac:spMkLst>
        </pc:spChg>
      </pc:sldChg>
    </pc:docChg>
  </pc:docChgLst>
  <pc:docChgLst>
    <pc:chgData name="Pereira, Camila" userId="S::pereirat@email.sc.edu::d547848f-1844-4208-964b-939bb03897e5" providerId="AD" clId="Web-{04A71426-A84D-5902-4E8C-473E244B54B8}"/>
    <pc:docChg chg="modSld">
      <pc:chgData name="Pereira, Camila" userId="S::pereirat@email.sc.edu::d547848f-1844-4208-964b-939bb03897e5" providerId="AD" clId="Web-{04A71426-A84D-5902-4E8C-473E244B54B8}" dt="2022-06-30T23:58:52.055" v="314"/>
      <pc:docMkLst>
        <pc:docMk/>
      </pc:docMkLst>
      <pc:sldChg chg="modNotes">
        <pc:chgData name="Pereira, Camila" userId="S::pereirat@email.sc.edu::d547848f-1844-4208-964b-939bb03897e5" providerId="AD" clId="Web-{04A71426-A84D-5902-4E8C-473E244B54B8}" dt="2022-06-30T23:56:24.036" v="148"/>
        <pc:sldMkLst>
          <pc:docMk/>
          <pc:sldMk cId="3387584657" sldId="264"/>
        </pc:sldMkLst>
      </pc:sldChg>
      <pc:sldChg chg="modNotes">
        <pc:chgData name="Pereira, Camila" userId="S::pereirat@email.sc.edu::d547848f-1844-4208-964b-939bb03897e5" providerId="AD" clId="Web-{04A71426-A84D-5902-4E8C-473E244B54B8}" dt="2022-06-30T23:58:52.055" v="314"/>
        <pc:sldMkLst>
          <pc:docMk/>
          <pc:sldMk cId="960256866" sldId="354"/>
        </pc:sldMkLst>
      </pc:sldChg>
    </pc:docChg>
  </pc:docChgLst>
  <pc:docChgLst>
    <pc:chgData name="Boozer, Caroline" userId="S::ceboozer@email.sc.edu::74e1b36c-6cdd-4764-9ad2-e1dd96699223" providerId="AD" clId="Web-{288AEB67-A7C5-3938-B388-DBA5A290CC9D}"/>
    <pc:docChg chg="modSld">
      <pc:chgData name="Boozer, Caroline" userId="S::ceboozer@email.sc.edu::74e1b36c-6cdd-4764-9ad2-e1dd96699223" providerId="AD" clId="Web-{288AEB67-A7C5-3938-B388-DBA5A290CC9D}" dt="2022-06-30T15:27:16.728" v="1204" actId="20577"/>
      <pc:docMkLst>
        <pc:docMk/>
      </pc:docMkLst>
      <pc:sldChg chg="modSp modNotes">
        <pc:chgData name="Boozer, Caroline" userId="S::ceboozer@email.sc.edu::74e1b36c-6cdd-4764-9ad2-e1dd96699223" providerId="AD" clId="Web-{288AEB67-A7C5-3938-B388-DBA5A290CC9D}" dt="2022-06-30T15:27:16.728" v="1204" actId="20577"/>
        <pc:sldMkLst>
          <pc:docMk/>
          <pc:sldMk cId="960256866" sldId="354"/>
        </pc:sldMkLst>
        <pc:spChg chg="mod">
          <ac:chgData name="Boozer, Caroline" userId="S::ceboozer@email.sc.edu::74e1b36c-6cdd-4764-9ad2-e1dd96699223" providerId="AD" clId="Web-{288AEB67-A7C5-3938-B388-DBA5A290CC9D}" dt="2022-06-30T15:27:16.728" v="1204" actId="20577"/>
          <ac:spMkLst>
            <pc:docMk/>
            <pc:sldMk cId="960256866" sldId="354"/>
            <ac:spMk id="3" creationId="{FE5CA29E-0DDC-B336-879D-0DA1ECFA37F0}"/>
          </ac:spMkLst>
        </pc:spChg>
      </pc:sldChg>
      <pc:sldChg chg="modNotes">
        <pc:chgData name="Boozer, Caroline" userId="S::ceboozer@email.sc.edu::74e1b36c-6cdd-4764-9ad2-e1dd96699223" providerId="AD" clId="Web-{288AEB67-A7C5-3938-B388-DBA5A290CC9D}" dt="2022-06-30T14:56:28.851" v="227"/>
        <pc:sldMkLst>
          <pc:docMk/>
          <pc:sldMk cId="1161280542" sldId="355"/>
        </pc:sldMkLst>
      </pc:sldChg>
      <pc:sldChg chg="modSp modNotes">
        <pc:chgData name="Boozer, Caroline" userId="S::ceboozer@email.sc.edu::74e1b36c-6cdd-4764-9ad2-e1dd96699223" providerId="AD" clId="Web-{288AEB67-A7C5-3938-B388-DBA5A290CC9D}" dt="2022-06-30T14:59:12.918" v="327"/>
        <pc:sldMkLst>
          <pc:docMk/>
          <pc:sldMk cId="260951565" sldId="356"/>
        </pc:sldMkLst>
        <pc:spChg chg="mod">
          <ac:chgData name="Boozer, Caroline" userId="S::ceboozer@email.sc.edu::74e1b36c-6cdd-4764-9ad2-e1dd96699223" providerId="AD" clId="Web-{288AEB67-A7C5-3938-B388-DBA5A290CC9D}" dt="2022-06-30T14:57:53.290" v="255"/>
          <ac:spMkLst>
            <pc:docMk/>
            <pc:sldMk cId="260951565" sldId="356"/>
            <ac:spMk id="3" creationId="{9882AC24-59C8-A32A-0CCF-41D24DD34D44}"/>
          </ac:spMkLst>
        </pc:spChg>
      </pc:sldChg>
      <pc:sldChg chg="modSp">
        <pc:chgData name="Boozer, Caroline" userId="S::ceboozer@email.sc.edu::74e1b36c-6cdd-4764-9ad2-e1dd96699223" providerId="AD" clId="Web-{288AEB67-A7C5-3938-B388-DBA5A290CC9D}" dt="2022-06-30T15:00:16.013" v="415" actId="20577"/>
        <pc:sldMkLst>
          <pc:docMk/>
          <pc:sldMk cId="2197527017" sldId="358"/>
        </pc:sldMkLst>
        <pc:spChg chg="mod">
          <ac:chgData name="Boozer, Caroline" userId="S::ceboozer@email.sc.edu::74e1b36c-6cdd-4764-9ad2-e1dd96699223" providerId="AD" clId="Web-{288AEB67-A7C5-3938-B388-DBA5A290CC9D}" dt="2022-06-30T15:00:16.013" v="415" actId="20577"/>
          <ac:spMkLst>
            <pc:docMk/>
            <pc:sldMk cId="2197527017" sldId="358"/>
            <ac:spMk id="3" creationId="{52C705D6-C41A-6E54-841F-40AFE9467F11}"/>
          </ac:spMkLst>
        </pc:spChg>
      </pc:sldChg>
      <pc:sldChg chg="modSp modNotes">
        <pc:chgData name="Boozer, Caroline" userId="S::ceboozer@email.sc.edu::74e1b36c-6cdd-4764-9ad2-e1dd96699223" providerId="AD" clId="Web-{288AEB67-A7C5-3938-B388-DBA5A290CC9D}" dt="2022-06-30T15:20:57.562" v="1151" actId="20577"/>
        <pc:sldMkLst>
          <pc:docMk/>
          <pc:sldMk cId="710033133" sldId="359"/>
        </pc:sldMkLst>
        <pc:spChg chg="mod">
          <ac:chgData name="Boozer, Caroline" userId="S::ceboozer@email.sc.edu::74e1b36c-6cdd-4764-9ad2-e1dd96699223" providerId="AD" clId="Web-{288AEB67-A7C5-3938-B388-DBA5A290CC9D}" dt="2022-06-30T15:20:57.562" v="1151" actId="20577"/>
          <ac:spMkLst>
            <pc:docMk/>
            <pc:sldMk cId="710033133" sldId="359"/>
            <ac:spMk id="3" creationId="{C06738A7-C8C1-48E0-BDD0-A57C95375639}"/>
          </ac:spMkLst>
        </pc:spChg>
      </pc:sldChg>
      <pc:sldChg chg="modSp">
        <pc:chgData name="Boozer, Caroline" userId="S::ceboozer@email.sc.edu::74e1b36c-6cdd-4764-9ad2-e1dd96699223" providerId="AD" clId="Web-{288AEB67-A7C5-3938-B388-DBA5A290CC9D}" dt="2022-06-30T15:00:31.388" v="418" actId="20577"/>
        <pc:sldMkLst>
          <pc:docMk/>
          <pc:sldMk cId="550165490" sldId="360"/>
        </pc:sldMkLst>
        <pc:spChg chg="mod">
          <ac:chgData name="Boozer, Caroline" userId="S::ceboozer@email.sc.edu::74e1b36c-6cdd-4764-9ad2-e1dd96699223" providerId="AD" clId="Web-{288AEB67-A7C5-3938-B388-DBA5A290CC9D}" dt="2022-06-30T15:00:31.388" v="418" actId="20577"/>
          <ac:spMkLst>
            <pc:docMk/>
            <pc:sldMk cId="550165490" sldId="360"/>
            <ac:spMk id="3" creationId="{225A573D-BD0A-4234-6B50-5ACF5604BDDB}"/>
          </ac:spMkLst>
        </pc:spChg>
      </pc:sldChg>
    </pc:docChg>
  </pc:docChgLst>
  <pc:docChgLst>
    <pc:chgData name="Pereira, Camila" userId="S::pereirat@email.sc.edu::d547848f-1844-4208-964b-939bb03897e5" providerId="AD" clId="Web-{4C2DD06E-83EE-28B4-7388-55D162F9FB34}"/>
    <pc:docChg chg="modSld">
      <pc:chgData name="Pereira, Camila" userId="S::pereirat@email.sc.edu::d547848f-1844-4208-964b-939bb03897e5" providerId="AD" clId="Web-{4C2DD06E-83EE-28B4-7388-55D162F9FB34}" dt="2022-06-30T19:28:27.386" v="1" actId="20577"/>
      <pc:docMkLst>
        <pc:docMk/>
      </pc:docMkLst>
      <pc:sldChg chg="modSp">
        <pc:chgData name="Pereira, Camila" userId="S::pereirat@email.sc.edu::d547848f-1844-4208-964b-939bb03897e5" providerId="AD" clId="Web-{4C2DD06E-83EE-28B4-7388-55D162F9FB34}" dt="2022-06-30T19:28:27.386" v="1" actId="20577"/>
        <pc:sldMkLst>
          <pc:docMk/>
          <pc:sldMk cId="2197527017" sldId="358"/>
        </pc:sldMkLst>
        <pc:spChg chg="mod">
          <ac:chgData name="Pereira, Camila" userId="S::pereirat@email.sc.edu::d547848f-1844-4208-964b-939bb03897e5" providerId="AD" clId="Web-{4C2DD06E-83EE-28B4-7388-55D162F9FB34}" dt="2022-06-30T19:28:27.386" v="1" actId="20577"/>
          <ac:spMkLst>
            <pc:docMk/>
            <pc:sldMk cId="2197527017" sldId="358"/>
            <ac:spMk id="3" creationId="{52C705D6-C41A-6E54-841F-40AFE9467F11}"/>
          </ac:spMkLst>
        </pc:spChg>
      </pc:sldChg>
    </pc:docChg>
  </pc:docChgLst>
  <pc:docChgLst>
    <pc:chgData name="Pereira, Camila" userId="S::pereirat@email.sc.edu::d547848f-1844-4208-964b-939bb03897e5" providerId="AD" clId="Web-{F6E84555-ADBB-4A13-E17A-4E3C3D32B29B}"/>
    <pc:docChg chg="addSld modSld">
      <pc:chgData name="Pereira, Camila" userId="S::pereirat@email.sc.edu::d547848f-1844-4208-964b-939bb03897e5" providerId="AD" clId="Web-{F6E84555-ADBB-4A13-E17A-4E3C3D32B29B}" dt="2022-06-22T22:04:41.920" v="636" actId="1076"/>
      <pc:docMkLst>
        <pc:docMk/>
      </pc:docMkLst>
      <pc:sldChg chg="modSp">
        <pc:chgData name="Pereira, Camila" userId="S::pereirat@email.sc.edu::d547848f-1844-4208-964b-939bb03897e5" providerId="AD" clId="Web-{F6E84555-ADBB-4A13-E17A-4E3C3D32B29B}" dt="2022-06-22T21:04:11.912" v="617"/>
        <pc:sldMkLst>
          <pc:docMk/>
          <pc:sldMk cId="3387584657" sldId="264"/>
        </pc:sldMkLst>
        <pc:spChg chg="mod">
          <ac:chgData name="Pereira, Camila" userId="S::pereirat@email.sc.edu::d547848f-1844-4208-964b-939bb03897e5" providerId="AD" clId="Web-{F6E84555-ADBB-4A13-E17A-4E3C3D32B29B}" dt="2022-06-22T21:04:11.912" v="617"/>
          <ac:spMkLst>
            <pc:docMk/>
            <pc:sldMk cId="3387584657" sldId="264"/>
            <ac:spMk id="2" creationId="{0D1F3A99-91F5-44A2-9A29-778E2BCA2F9C}"/>
          </ac:spMkLst>
        </pc:spChg>
      </pc:sldChg>
      <pc:sldChg chg="addSp delSp modSp new">
        <pc:chgData name="Pereira, Camila" userId="S::pereirat@email.sc.edu::d547848f-1844-4208-964b-939bb03897e5" providerId="AD" clId="Web-{F6E84555-ADBB-4A13-E17A-4E3C3D32B29B}" dt="2022-06-22T21:05:28.788" v="626" actId="14100"/>
        <pc:sldMkLst>
          <pc:docMk/>
          <pc:sldMk cId="960256866" sldId="354"/>
        </pc:sldMkLst>
        <pc:spChg chg="mod">
          <ac:chgData name="Pereira, Camila" userId="S::pereirat@email.sc.edu::d547848f-1844-4208-964b-939bb03897e5" providerId="AD" clId="Web-{F6E84555-ADBB-4A13-E17A-4E3C3D32B29B}" dt="2022-06-22T20:38:53.393" v="7" actId="20577"/>
          <ac:spMkLst>
            <pc:docMk/>
            <pc:sldMk cId="960256866" sldId="354"/>
            <ac:spMk id="2" creationId="{B2FA3302-58E8-2E68-43E1-87ABE4E5DDDC}"/>
          </ac:spMkLst>
        </pc:spChg>
        <pc:spChg chg="mod">
          <ac:chgData name="Pereira, Camila" userId="S::pereirat@email.sc.edu::d547848f-1844-4208-964b-939bb03897e5" providerId="AD" clId="Web-{F6E84555-ADBB-4A13-E17A-4E3C3D32B29B}" dt="2022-06-22T20:59:31.505" v="550" actId="20577"/>
          <ac:spMkLst>
            <pc:docMk/>
            <pc:sldMk cId="960256866" sldId="354"/>
            <ac:spMk id="3" creationId="{FE5CA29E-0DDC-B336-879D-0DA1ECFA37F0}"/>
          </ac:spMkLst>
        </pc:spChg>
        <pc:spChg chg="del">
          <ac:chgData name="Pereira, Camila" userId="S::pereirat@email.sc.edu::d547848f-1844-4208-964b-939bb03897e5" providerId="AD" clId="Web-{F6E84555-ADBB-4A13-E17A-4E3C3D32B29B}" dt="2022-06-22T21:03:08.928" v="603"/>
          <ac:spMkLst>
            <pc:docMk/>
            <pc:sldMk cId="960256866" sldId="354"/>
            <ac:spMk id="4" creationId="{ED849D15-D3B0-9823-8A5F-42F9E3440F8C}"/>
          </ac:spMkLst>
        </pc:spChg>
        <pc:picChg chg="add">
          <ac:chgData name="Pereira, Camila" userId="S::pereirat@email.sc.edu::d547848f-1844-4208-964b-939bb03897e5" providerId="AD" clId="Web-{F6E84555-ADBB-4A13-E17A-4E3C3D32B29B}" dt="2022-06-22T21:03:03.756" v="602"/>
          <ac:picMkLst>
            <pc:docMk/>
            <pc:sldMk cId="960256866" sldId="354"/>
            <ac:picMk id="7" creationId="{C39A3200-D20D-5132-3C5C-EED5B2C84F85}"/>
          </ac:picMkLst>
        </pc:picChg>
        <pc:cxnChg chg="add mod">
          <ac:chgData name="Pereira, Camila" userId="S::pereirat@email.sc.edu::d547848f-1844-4208-964b-939bb03897e5" providerId="AD" clId="Web-{F6E84555-ADBB-4A13-E17A-4E3C3D32B29B}" dt="2022-06-22T21:05:28.788" v="626" actId="14100"/>
          <ac:cxnSpMkLst>
            <pc:docMk/>
            <pc:sldMk cId="960256866" sldId="354"/>
            <ac:cxnSpMk id="9" creationId="{6055ACD6-88E7-6097-BA1A-151C17AA871E}"/>
          </ac:cxnSpMkLst>
        </pc:cxnChg>
      </pc:sldChg>
      <pc:sldChg chg="addSp delSp modSp new">
        <pc:chgData name="Pereira, Camila" userId="S::pereirat@email.sc.edu::d547848f-1844-4208-964b-939bb03897e5" providerId="AD" clId="Web-{F6E84555-ADBB-4A13-E17A-4E3C3D32B29B}" dt="2022-06-22T21:04:47.241" v="622" actId="14100"/>
        <pc:sldMkLst>
          <pc:docMk/>
          <pc:sldMk cId="1161280542" sldId="355"/>
        </pc:sldMkLst>
        <pc:spChg chg="mod">
          <ac:chgData name="Pereira, Camila" userId="S::pereirat@email.sc.edu::d547848f-1844-4208-964b-939bb03897e5" providerId="AD" clId="Web-{F6E84555-ADBB-4A13-E17A-4E3C3D32B29B}" dt="2022-06-22T20:39:03.830" v="12" actId="20577"/>
          <ac:spMkLst>
            <pc:docMk/>
            <pc:sldMk cId="1161280542" sldId="355"/>
            <ac:spMk id="2" creationId="{80122F56-93CF-7967-377F-C04F2A7598AF}"/>
          </ac:spMkLst>
        </pc:spChg>
        <pc:spChg chg="mod">
          <ac:chgData name="Pereira, Camila" userId="S::pereirat@email.sc.edu::d547848f-1844-4208-964b-939bb03897e5" providerId="AD" clId="Web-{F6E84555-ADBB-4A13-E17A-4E3C3D32B29B}" dt="2022-06-22T21:02:52.865" v="601" actId="20577"/>
          <ac:spMkLst>
            <pc:docMk/>
            <pc:sldMk cId="1161280542" sldId="355"/>
            <ac:spMk id="3" creationId="{69A4901B-003C-9A57-74C0-1C7288DEB001}"/>
          </ac:spMkLst>
        </pc:spChg>
        <pc:spChg chg="del">
          <ac:chgData name="Pereira, Camila" userId="S::pereirat@email.sc.edu::d547848f-1844-4208-964b-939bb03897e5" providerId="AD" clId="Web-{F6E84555-ADBB-4A13-E17A-4E3C3D32B29B}" dt="2022-06-22T21:03:13.912" v="605"/>
          <ac:spMkLst>
            <pc:docMk/>
            <pc:sldMk cId="1161280542" sldId="355"/>
            <ac:spMk id="4" creationId="{93B66016-CDE7-20DC-2370-77D75AE875AF}"/>
          </ac:spMkLst>
        </pc:spChg>
        <pc:picChg chg="add">
          <ac:chgData name="Pereira, Camila" userId="S::pereirat@email.sc.edu::d547848f-1844-4208-964b-939bb03897e5" providerId="AD" clId="Web-{F6E84555-ADBB-4A13-E17A-4E3C3D32B29B}" dt="2022-06-22T21:03:12.990" v="604"/>
          <ac:picMkLst>
            <pc:docMk/>
            <pc:sldMk cId="1161280542" sldId="355"/>
            <ac:picMk id="7" creationId="{658CC4EE-4D65-6BF9-5319-5B03943E647A}"/>
          </ac:picMkLst>
        </pc:picChg>
        <pc:cxnChg chg="add mod">
          <ac:chgData name="Pereira, Camila" userId="S::pereirat@email.sc.edu::d547848f-1844-4208-964b-939bb03897e5" providerId="AD" clId="Web-{F6E84555-ADBB-4A13-E17A-4E3C3D32B29B}" dt="2022-06-22T21:04:47.241" v="622" actId="14100"/>
          <ac:cxnSpMkLst>
            <pc:docMk/>
            <pc:sldMk cId="1161280542" sldId="355"/>
            <ac:cxnSpMk id="9" creationId="{B2E7BBED-643C-24C2-8D0D-84A0A2B8868A}"/>
          </ac:cxnSpMkLst>
        </pc:cxnChg>
      </pc:sldChg>
      <pc:sldChg chg="addSp delSp modSp new">
        <pc:chgData name="Pereira, Camila" userId="S::pereirat@email.sc.edu::d547848f-1844-4208-964b-939bb03897e5" providerId="AD" clId="Web-{F6E84555-ADBB-4A13-E17A-4E3C3D32B29B}" dt="2022-06-22T21:05:38.913" v="628" actId="14100"/>
        <pc:sldMkLst>
          <pc:docMk/>
          <pc:sldMk cId="260951565" sldId="356"/>
        </pc:sldMkLst>
        <pc:spChg chg="mod">
          <ac:chgData name="Pereira, Camila" userId="S::pereirat@email.sc.edu::d547848f-1844-4208-964b-939bb03897e5" providerId="AD" clId="Web-{F6E84555-ADBB-4A13-E17A-4E3C3D32B29B}" dt="2022-06-22T20:41:53.752" v="166" actId="20577"/>
          <ac:spMkLst>
            <pc:docMk/>
            <pc:sldMk cId="260951565" sldId="356"/>
            <ac:spMk id="2" creationId="{76C522F7-5163-72B1-6584-0BFD4784FBD3}"/>
          </ac:spMkLst>
        </pc:spChg>
        <pc:spChg chg="add del mod">
          <ac:chgData name="Pereira, Camila" userId="S::pereirat@email.sc.edu::d547848f-1844-4208-964b-939bb03897e5" providerId="AD" clId="Web-{F6E84555-ADBB-4A13-E17A-4E3C3D32B29B}" dt="2022-06-22T21:02:05.475" v="599" actId="14100"/>
          <ac:spMkLst>
            <pc:docMk/>
            <pc:sldMk cId="260951565" sldId="356"/>
            <ac:spMk id="3" creationId="{9882AC24-59C8-A32A-0CCF-41D24DD34D44}"/>
          </ac:spMkLst>
        </pc:spChg>
        <pc:spChg chg="del">
          <ac:chgData name="Pereira, Camila" userId="S::pereirat@email.sc.edu::d547848f-1844-4208-964b-939bb03897e5" providerId="AD" clId="Web-{F6E84555-ADBB-4A13-E17A-4E3C3D32B29B}" dt="2022-06-22T21:03:18.209" v="607"/>
          <ac:spMkLst>
            <pc:docMk/>
            <pc:sldMk cId="260951565" sldId="356"/>
            <ac:spMk id="4" creationId="{E0BC43C4-9D0E-D489-5BC0-7FE8D296F2BA}"/>
          </ac:spMkLst>
        </pc:spChg>
        <pc:spChg chg="add del">
          <ac:chgData name="Pereira, Camila" userId="S::pereirat@email.sc.edu::d547848f-1844-4208-964b-939bb03897e5" providerId="AD" clId="Web-{F6E84555-ADBB-4A13-E17A-4E3C3D32B29B}" dt="2022-06-22T20:46:15.159" v="329"/>
          <ac:spMkLst>
            <pc:docMk/>
            <pc:sldMk cId="260951565" sldId="356"/>
            <ac:spMk id="7" creationId="{D2A339B3-D82B-DAA2-03BA-51993A7D0E8B}"/>
          </ac:spMkLst>
        </pc:spChg>
        <pc:picChg chg="add del mod ord">
          <ac:chgData name="Pereira, Camila" userId="S::pereirat@email.sc.edu::d547848f-1844-4208-964b-939bb03897e5" providerId="AD" clId="Web-{F6E84555-ADBB-4A13-E17A-4E3C3D32B29B}" dt="2022-06-22T20:46:20.159" v="333"/>
          <ac:picMkLst>
            <pc:docMk/>
            <pc:sldMk cId="260951565" sldId="356"/>
            <ac:picMk id="6" creationId="{61BF875C-C968-D277-4CD3-AA25B29351CA}"/>
          </ac:picMkLst>
        </pc:picChg>
        <pc:picChg chg="add mod">
          <ac:chgData name="Pereira, Camila" userId="S::pereirat@email.sc.edu::d547848f-1844-4208-964b-939bb03897e5" providerId="AD" clId="Web-{F6E84555-ADBB-4A13-E17A-4E3C3D32B29B}" dt="2022-06-22T21:02:07.678" v="600" actId="1076"/>
          <ac:picMkLst>
            <pc:docMk/>
            <pc:sldMk cId="260951565" sldId="356"/>
            <ac:picMk id="8" creationId="{FAED0EAC-9CFF-6114-3AD8-CE2C5883C35B}"/>
          </ac:picMkLst>
        </pc:picChg>
        <pc:picChg chg="add">
          <ac:chgData name="Pereira, Camila" userId="S::pereirat@email.sc.edu::d547848f-1844-4208-964b-939bb03897e5" providerId="AD" clId="Web-{F6E84555-ADBB-4A13-E17A-4E3C3D32B29B}" dt="2022-06-22T21:03:15.850" v="606"/>
          <ac:picMkLst>
            <pc:docMk/>
            <pc:sldMk cId="260951565" sldId="356"/>
            <ac:picMk id="10" creationId="{C5553AF3-B4FD-34CC-AD84-6D171D50224A}"/>
          </ac:picMkLst>
        </pc:picChg>
        <pc:cxnChg chg="add mod">
          <ac:chgData name="Pereira, Camila" userId="S::pereirat@email.sc.edu::d547848f-1844-4208-964b-939bb03897e5" providerId="AD" clId="Web-{F6E84555-ADBB-4A13-E17A-4E3C3D32B29B}" dt="2022-06-22T21:05:38.913" v="628" actId="14100"/>
          <ac:cxnSpMkLst>
            <pc:docMk/>
            <pc:sldMk cId="260951565" sldId="356"/>
            <ac:cxnSpMk id="12" creationId="{C5057C3E-9ED0-1C3F-2883-328C6DE4DEC3}"/>
          </ac:cxnSpMkLst>
        </pc:cxnChg>
      </pc:sldChg>
      <pc:sldChg chg="addSp delSp modSp new">
        <pc:chgData name="Pereira, Camila" userId="S::pereirat@email.sc.edu::d547848f-1844-4208-964b-939bb03897e5" providerId="AD" clId="Web-{F6E84555-ADBB-4A13-E17A-4E3C3D32B29B}" dt="2022-06-22T22:04:41.920" v="636" actId="1076"/>
        <pc:sldMkLst>
          <pc:docMk/>
          <pc:sldMk cId="1994606937" sldId="357"/>
        </pc:sldMkLst>
        <pc:spChg chg="mod">
          <ac:chgData name="Pereira, Camila" userId="S::pereirat@email.sc.edu::d547848f-1844-4208-964b-939bb03897e5" providerId="AD" clId="Web-{F6E84555-ADBB-4A13-E17A-4E3C3D32B29B}" dt="2022-06-22T20:42:05.081" v="178" actId="20577"/>
          <ac:spMkLst>
            <pc:docMk/>
            <pc:sldMk cId="1994606937" sldId="357"/>
            <ac:spMk id="2" creationId="{3023D791-89EC-6CD2-38D5-79BA9836C7BC}"/>
          </ac:spMkLst>
        </pc:spChg>
        <pc:spChg chg="del">
          <ac:chgData name="Pereira, Camila" userId="S::pereirat@email.sc.edu::d547848f-1844-4208-964b-939bb03897e5" providerId="AD" clId="Web-{F6E84555-ADBB-4A13-E17A-4E3C3D32B29B}" dt="2022-06-22T20:49:54.176" v="377"/>
          <ac:spMkLst>
            <pc:docMk/>
            <pc:sldMk cId="1994606937" sldId="357"/>
            <ac:spMk id="3" creationId="{4E3E1DC5-AF26-0500-7DB8-73A17009573C}"/>
          </ac:spMkLst>
        </pc:spChg>
        <pc:spChg chg="del">
          <ac:chgData name="Pereira, Camila" userId="S::pereirat@email.sc.edu::d547848f-1844-4208-964b-939bb03897e5" providerId="AD" clId="Web-{F6E84555-ADBB-4A13-E17A-4E3C3D32B29B}" dt="2022-06-22T21:03:20.162" v="609"/>
          <ac:spMkLst>
            <pc:docMk/>
            <pc:sldMk cId="1994606937" sldId="357"/>
            <ac:spMk id="4" creationId="{9BDA80F1-A707-69B6-AFC9-C6DB0240F319}"/>
          </ac:spMkLst>
        </pc:spChg>
        <pc:picChg chg="add mod ord">
          <ac:chgData name="Pereira, Camila" userId="S::pereirat@email.sc.edu::d547848f-1844-4208-964b-939bb03897e5" providerId="AD" clId="Web-{F6E84555-ADBB-4A13-E17A-4E3C3D32B29B}" dt="2022-06-22T22:04:41.920" v="636" actId="1076"/>
          <ac:picMkLst>
            <pc:docMk/>
            <pc:sldMk cId="1994606937" sldId="357"/>
            <ac:picMk id="6" creationId="{67D4726D-40A0-D677-4C99-258AB69187FD}"/>
          </ac:picMkLst>
        </pc:picChg>
        <pc:picChg chg="add">
          <ac:chgData name="Pereira, Camila" userId="S::pereirat@email.sc.edu::d547848f-1844-4208-964b-939bb03897e5" providerId="AD" clId="Web-{F6E84555-ADBB-4A13-E17A-4E3C3D32B29B}" dt="2022-06-22T21:03:19.162" v="608"/>
          <ac:picMkLst>
            <pc:docMk/>
            <pc:sldMk cId="1994606937" sldId="357"/>
            <ac:picMk id="8" creationId="{AA7D9135-A26C-6BEF-EA04-427CE2FA3E92}"/>
          </ac:picMkLst>
        </pc:picChg>
        <pc:cxnChg chg="add">
          <ac:chgData name="Pereira, Camila" userId="S::pereirat@email.sc.edu::d547848f-1844-4208-964b-939bb03897e5" providerId="AD" clId="Web-{F6E84555-ADBB-4A13-E17A-4E3C3D32B29B}" dt="2022-06-22T21:05:45.053" v="629"/>
          <ac:cxnSpMkLst>
            <pc:docMk/>
            <pc:sldMk cId="1994606937" sldId="357"/>
            <ac:cxnSpMk id="10" creationId="{FA76AB80-D1A8-5084-DC27-FA1E20D9E32D}"/>
          </ac:cxnSpMkLst>
        </pc:cxnChg>
      </pc:sldChg>
      <pc:sldChg chg="addSp delSp modSp new">
        <pc:chgData name="Pereira, Camila" userId="S::pereirat@email.sc.edu::d547848f-1844-4208-964b-939bb03897e5" providerId="AD" clId="Web-{F6E84555-ADBB-4A13-E17A-4E3C3D32B29B}" dt="2022-06-22T21:05:57.100" v="631" actId="14100"/>
        <pc:sldMkLst>
          <pc:docMk/>
          <pc:sldMk cId="2197527017" sldId="358"/>
        </pc:sldMkLst>
        <pc:spChg chg="mod">
          <ac:chgData name="Pereira, Camila" userId="S::pereirat@email.sc.edu::d547848f-1844-4208-964b-939bb03897e5" providerId="AD" clId="Web-{F6E84555-ADBB-4A13-E17A-4E3C3D32B29B}" dt="2022-06-22T20:42:08.346" v="180" actId="20577"/>
          <ac:spMkLst>
            <pc:docMk/>
            <pc:sldMk cId="2197527017" sldId="358"/>
            <ac:spMk id="2" creationId="{51B8B93B-B52F-1B2A-E562-31E189E2499E}"/>
          </ac:spMkLst>
        </pc:spChg>
        <pc:spChg chg="mod">
          <ac:chgData name="Pereira, Camila" userId="S::pereirat@email.sc.edu::d547848f-1844-4208-964b-939bb03897e5" providerId="AD" clId="Web-{F6E84555-ADBB-4A13-E17A-4E3C3D32B29B}" dt="2022-06-22T20:42:35.721" v="228" actId="20577"/>
          <ac:spMkLst>
            <pc:docMk/>
            <pc:sldMk cId="2197527017" sldId="358"/>
            <ac:spMk id="3" creationId="{52C705D6-C41A-6E54-841F-40AFE9467F11}"/>
          </ac:spMkLst>
        </pc:spChg>
        <pc:spChg chg="del">
          <ac:chgData name="Pereira, Camila" userId="S::pereirat@email.sc.edu::d547848f-1844-4208-964b-939bb03897e5" providerId="AD" clId="Web-{F6E84555-ADBB-4A13-E17A-4E3C3D32B29B}" dt="2022-06-22T21:03:26.959" v="611"/>
          <ac:spMkLst>
            <pc:docMk/>
            <pc:sldMk cId="2197527017" sldId="358"/>
            <ac:spMk id="4" creationId="{C70B8B57-0DD0-AE10-FF0C-B7A7AB57A63D}"/>
          </ac:spMkLst>
        </pc:spChg>
        <pc:picChg chg="add">
          <ac:chgData name="Pereira, Camila" userId="S::pereirat@email.sc.edu::d547848f-1844-4208-964b-939bb03897e5" providerId="AD" clId="Web-{F6E84555-ADBB-4A13-E17A-4E3C3D32B29B}" dt="2022-06-22T21:03:25.225" v="610"/>
          <ac:picMkLst>
            <pc:docMk/>
            <pc:sldMk cId="2197527017" sldId="358"/>
            <ac:picMk id="7" creationId="{5554B1E2-0CD0-23BD-6BDC-576B088D3195}"/>
          </ac:picMkLst>
        </pc:picChg>
        <pc:cxnChg chg="add mod">
          <ac:chgData name="Pereira, Camila" userId="S::pereirat@email.sc.edu::d547848f-1844-4208-964b-939bb03897e5" providerId="AD" clId="Web-{F6E84555-ADBB-4A13-E17A-4E3C3D32B29B}" dt="2022-06-22T21:05:57.100" v="631" actId="14100"/>
          <ac:cxnSpMkLst>
            <pc:docMk/>
            <pc:sldMk cId="2197527017" sldId="358"/>
            <ac:cxnSpMk id="9" creationId="{3C533D8B-31F9-ED3F-9992-886619416AE9}"/>
          </ac:cxnSpMkLst>
        </pc:cxnChg>
      </pc:sldChg>
      <pc:sldChg chg="addSp delSp modSp new">
        <pc:chgData name="Pereira, Camila" userId="S::pereirat@email.sc.edu::d547848f-1844-4208-964b-939bb03897e5" providerId="AD" clId="Web-{F6E84555-ADBB-4A13-E17A-4E3C3D32B29B}" dt="2022-06-22T21:06:06.710" v="633" actId="14100"/>
        <pc:sldMkLst>
          <pc:docMk/>
          <pc:sldMk cId="710033133" sldId="359"/>
        </pc:sldMkLst>
        <pc:spChg chg="mod">
          <ac:chgData name="Pereira, Camila" userId="S::pereirat@email.sc.edu::d547848f-1844-4208-964b-939bb03897e5" providerId="AD" clId="Web-{F6E84555-ADBB-4A13-E17A-4E3C3D32B29B}" dt="2022-06-22T20:43:23.846" v="270" actId="20577"/>
          <ac:spMkLst>
            <pc:docMk/>
            <pc:sldMk cId="710033133" sldId="359"/>
            <ac:spMk id="2" creationId="{77F60231-7678-BF45-BD0B-AF4DC535236E}"/>
          </ac:spMkLst>
        </pc:spChg>
        <pc:spChg chg="del">
          <ac:chgData name="Pereira, Camila" userId="S::pereirat@email.sc.edu::d547848f-1844-4208-964b-939bb03897e5" providerId="AD" clId="Web-{F6E84555-ADBB-4A13-E17A-4E3C3D32B29B}" dt="2022-06-22T21:03:32.037" v="612"/>
          <ac:spMkLst>
            <pc:docMk/>
            <pc:sldMk cId="710033133" sldId="359"/>
            <ac:spMk id="4" creationId="{7D295E8E-C59F-E76C-703E-F4F35C8F7230}"/>
          </ac:spMkLst>
        </pc:spChg>
        <pc:picChg chg="add">
          <ac:chgData name="Pereira, Camila" userId="S::pereirat@email.sc.edu::d547848f-1844-4208-964b-939bb03897e5" providerId="AD" clId="Web-{F6E84555-ADBB-4A13-E17A-4E3C3D32B29B}" dt="2022-06-22T21:03:32.709" v="613"/>
          <ac:picMkLst>
            <pc:docMk/>
            <pc:sldMk cId="710033133" sldId="359"/>
            <ac:picMk id="7" creationId="{3235DFEC-640A-2C20-9C61-E15DDA85A759}"/>
          </ac:picMkLst>
        </pc:picChg>
        <pc:cxnChg chg="add mod">
          <ac:chgData name="Pereira, Camila" userId="S::pereirat@email.sc.edu::d547848f-1844-4208-964b-939bb03897e5" providerId="AD" clId="Web-{F6E84555-ADBB-4A13-E17A-4E3C3D32B29B}" dt="2022-06-22T21:06:06.710" v="633" actId="14100"/>
          <ac:cxnSpMkLst>
            <pc:docMk/>
            <pc:sldMk cId="710033133" sldId="359"/>
            <ac:cxnSpMk id="9" creationId="{B9785D05-B728-5BC8-3565-180FDA8A947D}"/>
          </ac:cxnSpMkLst>
        </pc:cxnChg>
      </pc:sldChg>
      <pc:sldChg chg="addSp delSp modSp new">
        <pc:chgData name="Pereira, Camila" userId="S::pereirat@email.sc.edu::d547848f-1844-4208-964b-939bb03897e5" providerId="AD" clId="Web-{F6E84555-ADBB-4A13-E17A-4E3C3D32B29B}" dt="2022-06-22T21:06:21.991" v="635" actId="14100"/>
        <pc:sldMkLst>
          <pc:docMk/>
          <pc:sldMk cId="550165490" sldId="360"/>
        </pc:sldMkLst>
        <pc:spChg chg="mod">
          <ac:chgData name="Pereira, Camila" userId="S::pereirat@email.sc.edu::d547848f-1844-4208-964b-939bb03897e5" providerId="AD" clId="Web-{F6E84555-ADBB-4A13-E17A-4E3C3D32B29B}" dt="2022-06-22T20:45:07.753" v="286" actId="20577"/>
          <ac:spMkLst>
            <pc:docMk/>
            <pc:sldMk cId="550165490" sldId="360"/>
            <ac:spMk id="2" creationId="{5164EC29-7D54-7760-F2D5-14F7B9B6436B}"/>
          </ac:spMkLst>
        </pc:spChg>
        <pc:spChg chg="mod">
          <ac:chgData name="Pereira, Camila" userId="S::pereirat@email.sc.edu::d547848f-1844-4208-964b-939bb03897e5" providerId="AD" clId="Web-{F6E84555-ADBB-4A13-E17A-4E3C3D32B29B}" dt="2022-06-22T20:45:37.112" v="323" actId="20577"/>
          <ac:spMkLst>
            <pc:docMk/>
            <pc:sldMk cId="550165490" sldId="360"/>
            <ac:spMk id="3" creationId="{225A573D-BD0A-4234-6B50-5ACF5604BDDB}"/>
          </ac:spMkLst>
        </pc:spChg>
        <pc:spChg chg="del">
          <ac:chgData name="Pereira, Camila" userId="S::pereirat@email.sc.edu::d547848f-1844-4208-964b-939bb03897e5" providerId="AD" clId="Web-{F6E84555-ADBB-4A13-E17A-4E3C3D32B29B}" dt="2022-06-22T21:03:35.819" v="614"/>
          <ac:spMkLst>
            <pc:docMk/>
            <pc:sldMk cId="550165490" sldId="360"/>
            <ac:spMk id="4" creationId="{5366C1FF-5ECC-6131-4E77-5BDFCCBFF0B2}"/>
          </ac:spMkLst>
        </pc:spChg>
        <pc:picChg chg="add">
          <ac:chgData name="Pereira, Camila" userId="S::pereirat@email.sc.edu::d547848f-1844-4208-964b-939bb03897e5" providerId="AD" clId="Web-{F6E84555-ADBB-4A13-E17A-4E3C3D32B29B}" dt="2022-06-22T21:03:36.506" v="615"/>
          <ac:picMkLst>
            <pc:docMk/>
            <pc:sldMk cId="550165490" sldId="360"/>
            <ac:picMk id="7" creationId="{E483ACD3-4221-ED91-2AFB-A895DDD2D2B7}"/>
          </ac:picMkLst>
        </pc:picChg>
        <pc:cxnChg chg="add mod">
          <ac:chgData name="Pereira, Camila" userId="S::pereirat@email.sc.edu::d547848f-1844-4208-964b-939bb03897e5" providerId="AD" clId="Web-{F6E84555-ADBB-4A13-E17A-4E3C3D32B29B}" dt="2022-06-22T21:06:21.991" v="635" actId="14100"/>
          <ac:cxnSpMkLst>
            <pc:docMk/>
            <pc:sldMk cId="550165490" sldId="360"/>
            <ac:cxnSpMk id="9" creationId="{AD0A90BB-B257-6329-DF24-4103F1798FE5}"/>
          </ac:cxnSpMkLst>
        </pc:cxnChg>
      </pc:sldChg>
    </pc:docChg>
  </pc:docChgLst>
  <pc:docChgLst>
    <pc:chgData name="McDuffie, Cameron" userId="c6aa5d11-bae5-4fa5-bea5-2e413f095659" providerId="ADAL" clId="{20EB9648-335A-4B59-8585-AF3AE3074288}"/>
    <pc:docChg chg="undo custSel delSld modSld sldOrd modShowInfo">
      <pc:chgData name="McDuffie, Cameron" userId="c6aa5d11-bae5-4fa5-bea5-2e413f095659" providerId="ADAL" clId="{20EB9648-335A-4B59-8585-AF3AE3074288}" dt="2022-04-13T02:18:09.103" v="356" actId="1076"/>
      <pc:docMkLst>
        <pc:docMk/>
      </pc:docMkLst>
      <pc:sldChg chg="delSp modSp mod delAnim">
        <pc:chgData name="McDuffie, Cameron" userId="c6aa5d11-bae5-4fa5-bea5-2e413f095659" providerId="ADAL" clId="{20EB9648-335A-4B59-8585-AF3AE3074288}" dt="2022-04-12T21:19:47.955" v="312" actId="20577"/>
        <pc:sldMkLst>
          <pc:docMk/>
          <pc:sldMk cId="3387584657" sldId="264"/>
        </pc:sldMkLst>
        <pc:spChg chg="mod">
          <ac:chgData name="McDuffie, Cameron" userId="c6aa5d11-bae5-4fa5-bea5-2e413f095659" providerId="ADAL" clId="{20EB9648-335A-4B59-8585-AF3AE3074288}" dt="2022-04-12T21:19:47.955" v="312" actId="20577"/>
          <ac:spMkLst>
            <pc:docMk/>
            <pc:sldMk cId="3387584657" sldId="264"/>
            <ac:spMk id="2" creationId="{0D1F3A99-91F5-44A2-9A29-778E2BCA2F9C}"/>
          </ac:spMkLst>
        </pc:spChg>
        <pc:picChg chg="del">
          <ac:chgData name="McDuffie, Cameron" userId="c6aa5d11-bae5-4fa5-bea5-2e413f095659" providerId="ADAL" clId="{20EB9648-335A-4B59-8585-AF3AE3074288}" dt="2022-04-12T20:36:34.624" v="0" actId="478"/>
          <ac:picMkLst>
            <pc:docMk/>
            <pc:sldMk cId="3387584657" sldId="264"/>
            <ac:picMk id="4" creationId="{4F5E7BAE-9763-404D-8B00-EE9BEFC45407}"/>
          </ac:picMkLst>
        </pc:picChg>
      </pc:sldChg>
      <pc:sldChg chg="delSp mod delAnim">
        <pc:chgData name="McDuffie, Cameron" userId="c6aa5d11-bae5-4fa5-bea5-2e413f095659" providerId="ADAL" clId="{20EB9648-335A-4B59-8585-AF3AE3074288}" dt="2022-04-12T20:36:36.380" v="1" actId="478"/>
        <pc:sldMkLst>
          <pc:docMk/>
          <pc:sldMk cId="354627778" sldId="353"/>
        </pc:sldMkLst>
        <pc:picChg chg="del">
          <ac:chgData name="McDuffie, Cameron" userId="c6aa5d11-bae5-4fa5-bea5-2e413f095659" providerId="ADAL" clId="{20EB9648-335A-4B59-8585-AF3AE3074288}" dt="2022-04-12T20:36:36.380" v="1" actId="478"/>
          <ac:picMkLst>
            <pc:docMk/>
            <pc:sldMk cId="354627778" sldId="353"/>
            <ac:picMk id="5" creationId="{E16638AD-7201-41A8-B180-3DC652A2A109}"/>
          </ac:picMkLst>
        </pc:picChg>
      </pc:sldChg>
      <pc:sldChg chg="addSp delSp modSp mod delAnim">
        <pc:chgData name="McDuffie, Cameron" userId="c6aa5d11-bae5-4fa5-bea5-2e413f095659" providerId="ADAL" clId="{20EB9648-335A-4B59-8585-AF3AE3074288}" dt="2022-04-13T02:18:09.103" v="356" actId="1076"/>
        <pc:sldMkLst>
          <pc:docMk/>
          <pc:sldMk cId="733201587" sldId="354"/>
        </pc:sldMkLst>
        <pc:spChg chg="mod">
          <ac:chgData name="McDuffie, Cameron" userId="c6aa5d11-bae5-4fa5-bea5-2e413f095659" providerId="ADAL" clId="{20EB9648-335A-4B59-8585-AF3AE3074288}" dt="2022-04-12T20:50:23.223" v="16" actId="20577"/>
          <ac:spMkLst>
            <pc:docMk/>
            <pc:sldMk cId="733201587" sldId="354"/>
            <ac:spMk id="3" creationId="{4BC348B2-A502-4478-977C-9683494609FC}"/>
          </ac:spMkLst>
        </pc:spChg>
        <pc:spChg chg="add mod">
          <ac:chgData name="McDuffie, Cameron" userId="c6aa5d11-bae5-4fa5-bea5-2e413f095659" providerId="ADAL" clId="{20EB9648-335A-4B59-8585-AF3AE3074288}" dt="2022-04-12T20:50:28.510" v="18" actId="571"/>
          <ac:spMkLst>
            <pc:docMk/>
            <pc:sldMk cId="733201587" sldId="354"/>
            <ac:spMk id="10" creationId="{0F897EEA-F53A-4DE1-A381-DDBAF69FED13}"/>
          </ac:spMkLst>
        </pc:spChg>
        <pc:spChg chg="add mod">
          <ac:chgData name="McDuffie, Cameron" userId="c6aa5d11-bae5-4fa5-bea5-2e413f095659" providerId="ADAL" clId="{20EB9648-335A-4B59-8585-AF3AE3074288}" dt="2022-04-12T20:50:28.510" v="18" actId="571"/>
          <ac:spMkLst>
            <pc:docMk/>
            <pc:sldMk cId="733201587" sldId="354"/>
            <ac:spMk id="11" creationId="{8F581E78-1406-4290-A627-575009AB943C}"/>
          </ac:spMkLst>
        </pc:spChg>
        <pc:picChg chg="del">
          <ac:chgData name="McDuffie, Cameron" userId="c6aa5d11-bae5-4fa5-bea5-2e413f095659" providerId="ADAL" clId="{20EB9648-335A-4B59-8585-AF3AE3074288}" dt="2022-04-12T20:36:42.691" v="3" actId="478"/>
          <ac:picMkLst>
            <pc:docMk/>
            <pc:sldMk cId="733201587" sldId="354"/>
            <ac:picMk id="5" creationId="{3F9B896B-2BA7-4DF2-B743-C8B539553CD7}"/>
          </ac:picMkLst>
        </pc:picChg>
        <pc:picChg chg="add mod">
          <ac:chgData name="McDuffie, Cameron" userId="c6aa5d11-bae5-4fa5-bea5-2e413f095659" providerId="ADAL" clId="{20EB9648-335A-4B59-8585-AF3AE3074288}" dt="2022-04-13T02:18:07.203" v="355" actId="14100"/>
          <ac:picMkLst>
            <pc:docMk/>
            <pc:sldMk cId="733201587" sldId="354"/>
            <ac:picMk id="7" creationId="{60B9E994-26CF-474C-A1E0-2C231A6DBBEC}"/>
          </ac:picMkLst>
        </pc:picChg>
        <pc:picChg chg="add mod">
          <ac:chgData name="McDuffie, Cameron" userId="c6aa5d11-bae5-4fa5-bea5-2e413f095659" providerId="ADAL" clId="{20EB9648-335A-4B59-8585-AF3AE3074288}" dt="2022-04-13T02:18:09.103" v="356" actId="1076"/>
          <ac:picMkLst>
            <pc:docMk/>
            <pc:sldMk cId="733201587" sldId="354"/>
            <ac:picMk id="1026" creationId="{53EB44BA-6C3A-4457-90D1-29F4BEAD1D86}"/>
          </ac:picMkLst>
        </pc:picChg>
        <pc:picChg chg="del">
          <ac:chgData name="McDuffie, Cameron" userId="c6aa5d11-bae5-4fa5-bea5-2e413f095659" providerId="ADAL" clId="{20EB9648-335A-4B59-8585-AF3AE3074288}" dt="2022-04-13T02:18:02.478" v="352" actId="478"/>
          <ac:picMkLst>
            <pc:docMk/>
            <pc:sldMk cId="733201587" sldId="354"/>
            <ac:picMk id="2050" creationId="{529C48F1-7CBF-9248-B470-6E79D7360E9A}"/>
          </ac:picMkLst>
        </pc:picChg>
        <pc:picChg chg="del">
          <ac:chgData name="McDuffie, Cameron" userId="c6aa5d11-bae5-4fa5-bea5-2e413f095659" providerId="ADAL" clId="{20EB9648-335A-4B59-8585-AF3AE3074288}" dt="2022-04-12T20:51:02.877" v="20" actId="478"/>
          <ac:picMkLst>
            <pc:docMk/>
            <pc:sldMk cId="733201587" sldId="354"/>
            <ac:picMk id="2052" creationId="{03F8F324-4124-5647-93A3-538851B3DB16}"/>
          </ac:picMkLst>
        </pc:picChg>
        <pc:cxnChg chg="mod">
          <ac:chgData name="McDuffie, Cameron" userId="c6aa5d11-bae5-4fa5-bea5-2e413f095659" providerId="ADAL" clId="{20EB9648-335A-4B59-8585-AF3AE3074288}" dt="2022-04-12T20:50:33.420" v="19" actId="14100"/>
          <ac:cxnSpMkLst>
            <pc:docMk/>
            <pc:sldMk cId="733201587" sldId="354"/>
            <ac:cxnSpMk id="4" creationId="{317C6886-4E51-4FCE-9CB6-B02F2B2FB8F0}"/>
          </ac:cxnSpMkLst>
        </pc:cxnChg>
      </pc:sldChg>
      <pc:sldChg chg="addSp delSp modSp mod delAnim">
        <pc:chgData name="McDuffie, Cameron" userId="c6aa5d11-bae5-4fa5-bea5-2e413f095659" providerId="ADAL" clId="{20EB9648-335A-4B59-8585-AF3AE3074288}" dt="2022-04-12T22:43:19.559" v="334" actId="478"/>
        <pc:sldMkLst>
          <pc:docMk/>
          <pc:sldMk cId="3053079447" sldId="364"/>
        </pc:sldMkLst>
        <pc:picChg chg="del">
          <ac:chgData name="McDuffie, Cameron" userId="c6aa5d11-bae5-4fa5-bea5-2e413f095659" providerId="ADAL" clId="{20EB9648-335A-4B59-8585-AF3AE3074288}" dt="2022-04-12T20:36:44.824" v="4" actId="478"/>
          <ac:picMkLst>
            <pc:docMk/>
            <pc:sldMk cId="3053079447" sldId="364"/>
            <ac:picMk id="5" creationId="{CDE431BB-211D-4D05-38EB-7925ADFE8D2E}"/>
          </ac:picMkLst>
        </pc:picChg>
        <pc:picChg chg="del">
          <ac:chgData name="McDuffie, Cameron" userId="c6aa5d11-bae5-4fa5-bea5-2e413f095659" providerId="ADAL" clId="{20EB9648-335A-4B59-8585-AF3AE3074288}" dt="2022-04-12T20:52:35.567" v="24" actId="478"/>
          <ac:picMkLst>
            <pc:docMk/>
            <pc:sldMk cId="3053079447" sldId="364"/>
            <ac:picMk id="7" creationId="{3262DD2B-F3B7-018D-06E0-B45BA3B4B85D}"/>
          </ac:picMkLst>
        </pc:picChg>
        <pc:picChg chg="add del mod">
          <ac:chgData name="McDuffie, Cameron" userId="c6aa5d11-bae5-4fa5-bea5-2e413f095659" providerId="ADAL" clId="{20EB9648-335A-4B59-8585-AF3AE3074288}" dt="2022-04-12T21:20:40.691" v="315" actId="478"/>
          <ac:picMkLst>
            <pc:docMk/>
            <pc:sldMk cId="3053079447" sldId="364"/>
            <ac:picMk id="10" creationId="{88833E1F-0F21-4127-910A-7FBB4248149F}"/>
          </ac:picMkLst>
        </pc:picChg>
        <pc:picChg chg="add del mod">
          <ac:chgData name="McDuffie, Cameron" userId="c6aa5d11-bae5-4fa5-bea5-2e413f095659" providerId="ADAL" clId="{20EB9648-335A-4B59-8585-AF3AE3074288}" dt="2022-04-12T21:28:06.767" v="328" actId="478"/>
          <ac:picMkLst>
            <pc:docMk/>
            <pc:sldMk cId="3053079447" sldId="364"/>
            <ac:picMk id="11" creationId="{A0095B4B-9B26-4496-8D36-CCF0DFF0504C}"/>
          </ac:picMkLst>
        </pc:picChg>
        <pc:picChg chg="add del mod modCrop">
          <ac:chgData name="McDuffie, Cameron" userId="c6aa5d11-bae5-4fa5-bea5-2e413f095659" providerId="ADAL" clId="{20EB9648-335A-4B59-8585-AF3AE3074288}" dt="2022-04-12T22:43:19.559" v="334" actId="478"/>
          <ac:picMkLst>
            <pc:docMk/>
            <pc:sldMk cId="3053079447" sldId="364"/>
            <ac:picMk id="13" creationId="{FEE88261-3A3E-4E2C-9A3B-A5286EF824B5}"/>
          </ac:picMkLst>
        </pc:picChg>
      </pc:sldChg>
      <pc:sldChg chg="addSp delSp modSp mod ord delAnim">
        <pc:chgData name="McDuffie, Cameron" userId="c6aa5d11-bae5-4fa5-bea5-2e413f095659" providerId="ADAL" clId="{20EB9648-335A-4B59-8585-AF3AE3074288}" dt="2022-04-12T21:21:36.860" v="321"/>
        <pc:sldMkLst>
          <pc:docMk/>
          <pc:sldMk cId="3093219239" sldId="365"/>
        </pc:sldMkLst>
        <pc:spChg chg="mod">
          <ac:chgData name="McDuffie, Cameron" userId="c6aa5d11-bae5-4fa5-bea5-2e413f095659" providerId="ADAL" clId="{20EB9648-335A-4B59-8585-AF3AE3074288}" dt="2022-04-12T21:03:05.650" v="52" actId="20577"/>
          <ac:spMkLst>
            <pc:docMk/>
            <pc:sldMk cId="3093219239" sldId="365"/>
            <ac:spMk id="5" creationId="{4AD5E322-5B2D-4BD7-9934-4B5077BF11A8}"/>
          </ac:spMkLst>
        </pc:spChg>
        <pc:picChg chg="del">
          <ac:chgData name="McDuffie, Cameron" userId="c6aa5d11-bae5-4fa5-bea5-2e413f095659" providerId="ADAL" clId="{20EB9648-335A-4B59-8585-AF3AE3074288}" dt="2022-04-12T20:36:46.767" v="5" actId="478"/>
          <ac:picMkLst>
            <pc:docMk/>
            <pc:sldMk cId="3093219239" sldId="365"/>
            <ac:picMk id="7" creationId="{D3DBE32A-D781-4382-BEC2-521077BC2417}"/>
          </ac:picMkLst>
        </pc:picChg>
        <pc:picChg chg="del mod">
          <ac:chgData name="McDuffie, Cameron" userId="c6aa5d11-bae5-4fa5-bea5-2e413f095659" providerId="ADAL" clId="{20EB9648-335A-4B59-8585-AF3AE3074288}" dt="2022-04-12T21:01:26.367" v="30" actId="478"/>
          <ac:picMkLst>
            <pc:docMk/>
            <pc:sldMk cId="3093219239" sldId="365"/>
            <ac:picMk id="10" creationId="{3843277D-E8A5-45DA-A7E2-973F0737311E}"/>
          </ac:picMkLst>
        </pc:picChg>
        <pc:picChg chg="add mod">
          <ac:chgData name="McDuffie, Cameron" userId="c6aa5d11-bae5-4fa5-bea5-2e413f095659" providerId="ADAL" clId="{20EB9648-335A-4B59-8585-AF3AE3074288}" dt="2022-04-12T21:01:31.712" v="34" actId="1076"/>
          <ac:picMkLst>
            <pc:docMk/>
            <pc:sldMk cId="3093219239" sldId="365"/>
            <ac:picMk id="2050" creationId="{C3509EC2-2BED-4527-BA30-BB03B0DB7D58}"/>
          </ac:picMkLst>
        </pc:picChg>
      </pc:sldChg>
      <pc:sldChg chg="addSp delSp modSp mod delAnim">
        <pc:chgData name="McDuffie, Cameron" userId="c6aa5d11-bae5-4fa5-bea5-2e413f095659" providerId="ADAL" clId="{20EB9648-335A-4B59-8585-AF3AE3074288}" dt="2022-04-13T02:16:58.568" v="350" actId="1076"/>
        <pc:sldMkLst>
          <pc:docMk/>
          <pc:sldMk cId="498679760" sldId="366"/>
        </pc:sldMkLst>
        <pc:picChg chg="del">
          <ac:chgData name="McDuffie, Cameron" userId="c6aa5d11-bae5-4fa5-bea5-2e413f095659" providerId="ADAL" clId="{20EB9648-335A-4B59-8585-AF3AE3074288}" dt="2022-04-12T20:36:49.165" v="6" actId="478"/>
          <ac:picMkLst>
            <pc:docMk/>
            <pc:sldMk cId="498679760" sldId="366"/>
            <ac:picMk id="3" creationId="{6736B746-C822-E722-71F7-99CB87898A89}"/>
          </ac:picMkLst>
        </pc:picChg>
        <pc:picChg chg="add del">
          <ac:chgData name="McDuffie, Cameron" userId="c6aa5d11-bae5-4fa5-bea5-2e413f095659" providerId="ADAL" clId="{20EB9648-335A-4B59-8585-AF3AE3074288}" dt="2022-04-13T00:13:30.722" v="336" actId="478"/>
          <ac:picMkLst>
            <pc:docMk/>
            <pc:sldMk cId="498679760" sldId="366"/>
            <ac:picMk id="5" creationId="{C8D706E5-DC7C-4336-A9F3-AC17EC274C73}"/>
          </ac:picMkLst>
        </pc:picChg>
        <pc:picChg chg="del">
          <ac:chgData name="McDuffie, Cameron" userId="c6aa5d11-bae5-4fa5-bea5-2e413f095659" providerId="ADAL" clId="{20EB9648-335A-4B59-8585-AF3AE3074288}" dt="2022-04-12T21:20:52.224" v="319" actId="478"/>
          <ac:picMkLst>
            <pc:docMk/>
            <pc:sldMk cId="498679760" sldId="366"/>
            <ac:picMk id="7" creationId="{DDD643F3-F1B1-C905-8256-096DA1CE7409}"/>
          </ac:picMkLst>
        </pc:picChg>
        <pc:picChg chg="add del mod">
          <ac:chgData name="McDuffie, Cameron" userId="c6aa5d11-bae5-4fa5-bea5-2e413f095659" providerId="ADAL" clId="{20EB9648-335A-4B59-8585-AF3AE3074288}" dt="2022-04-13T00:13:57.238" v="343" actId="478"/>
          <ac:picMkLst>
            <pc:docMk/>
            <pc:sldMk cId="498679760" sldId="366"/>
            <ac:picMk id="8" creationId="{AD7C8C2A-53BD-41B1-98E4-AD95B92B5769}"/>
          </ac:picMkLst>
        </pc:picChg>
        <pc:picChg chg="mod">
          <ac:chgData name="McDuffie, Cameron" userId="c6aa5d11-bae5-4fa5-bea5-2e413f095659" providerId="ADAL" clId="{20EB9648-335A-4B59-8585-AF3AE3074288}" dt="2022-04-13T02:16:52.431" v="348" actId="1076"/>
          <ac:picMkLst>
            <pc:docMk/>
            <pc:sldMk cId="498679760" sldId="366"/>
            <ac:picMk id="10" creationId="{8DA90E8D-48C2-4AAC-9322-A25A6007DEC9}"/>
          </ac:picMkLst>
        </pc:picChg>
        <pc:picChg chg="add mod modCrop">
          <ac:chgData name="McDuffie, Cameron" userId="c6aa5d11-bae5-4fa5-bea5-2e413f095659" providerId="ADAL" clId="{20EB9648-335A-4B59-8585-AF3AE3074288}" dt="2022-04-13T02:16:58.568" v="350" actId="1076"/>
          <ac:picMkLst>
            <pc:docMk/>
            <pc:sldMk cId="498679760" sldId="366"/>
            <ac:picMk id="13" creationId="{C86C04ED-6B43-4C58-9FA8-A207E290A0C9}"/>
          </ac:picMkLst>
        </pc:picChg>
      </pc:sldChg>
      <pc:sldChg chg="del">
        <pc:chgData name="McDuffie, Cameron" userId="c6aa5d11-bae5-4fa5-bea5-2e413f095659" providerId="ADAL" clId="{20EB9648-335A-4B59-8585-AF3AE3074288}" dt="2022-04-12T21:18:35.563" v="302" actId="47"/>
        <pc:sldMkLst>
          <pc:docMk/>
          <pc:sldMk cId="3015800215" sldId="367"/>
        </pc:sldMkLst>
      </pc:sldChg>
      <pc:sldChg chg="delSp mod delAnim">
        <pc:chgData name="McDuffie, Cameron" userId="c6aa5d11-bae5-4fa5-bea5-2e413f095659" providerId="ADAL" clId="{20EB9648-335A-4B59-8585-AF3AE3074288}" dt="2022-04-12T20:36:38.840" v="2" actId="478"/>
        <pc:sldMkLst>
          <pc:docMk/>
          <pc:sldMk cId="1364550437" sldId="368"/>
        </pc:sldMkLst>
        <pc:picChg chg="del">
          <ac:chgData name="McDuffie, Cameron" userId="c6aa5d11-bae5-4fa5-bea5-2e413f095659" providerId="ADAL" clId="{20EB9648-335A-4B59-8585-AF3AE3074288}" dt="2022-04-12T20:36:38.840" v="2" actId="478"/>
          <ac:picMkLst>
            <pc:docMk/>
            <pc:sldMk cId="1364550437" sldId="368"/>
            <ac:picMk id="5" creationId="{C8AA9B31-5B24-688F-E781-1404994A3234}"/>
          </ac:picMkLst>
        </pc:picChg>
      </pc:sldChg>
      <pc:sldChg chg="delSp modSp mod delAnim modNotesTx">
        <pc:chgData name="McDuffie, Cameron" userId="c6aa5d11-bae5-4fa5-bea5-2e413f095659" providerId="ADAL" clId="{20EB9648-335A-4B59-8585-AF3AE3074288}" dt="2022-04-12T21:18:43.268" v="304" actId="20577"/>
        <pc:sldMkLst>
          <pc:docMk/>
          <pc:sldMk cId="768494163" sldId="370"/>
        </pc:sldMkLst>
        <pc:spChg chg="mod">
          <ac:chgData name="McDuffie, Cameron" userId="c6aa5d11-bae5-4fa5-bea5-2e413f095659" providerId="ADAL" clId="{20EB9648-335A-4B59-8585-AF3AE3074288}" dt="2022-04-12T21:18:43.268" v="304" actId="20577"/>
          <ac:spMkLst>
            <pc:docMk/>
            <pc:sldMk cId="768494163" sldId="370"/>
            <ac:spMk id="2" creationId="{C9E7A209-383F-4C01-82CC-D2F99971FC58}"/>
          </ac:spMkLst>
        </pc:spChg>
        <pc:spChg chg="mod">
          <ac:chgData name="McDuffie, Cameron" userId="c6aa5d11-bae5-4fa5-bea5-2e413f095659" providerId="ADAL" clId="{20EB9648-335A-4B59-8585-AF3AE3074288}" dt="2022-04-12T21:17:53.015" v="274" actId="20577"/>
          <ac:spMkLst>
            <pc:docMk/>
            <pc:sldMk cId="768494163" sldId="370"/>
            <ac:spMk id="11" creationId="{00504172-3B22-459F-8A8C-B4868D67C019}"/>
          </ac:spMkLst>
        </pc:spChg>
        <pc:picChg chg="del">
          <ac:chgData name="McDuffie, Cameron" userId="c6aa5d11-bae5-4fa5-bea5-2e413f095659" providerId="ADAL" clId="{20EB9648-335A-4B59-8585-AF3AE3074288}" dt="2022-04-12T20:36:50.829" v="7" actId="478"/>
          <ac:picMkLst>
            <pc:docMk/>
            <pc:sldMk cId="768494163" sldId="370"/>
            <ac:picMk id="3" creationId="{091AA6EA-1570-4B24-A900-C822501E2044}"/>
          </ac:picMkLst>
        </pc:picChg>
      </pc:sldChg>
    </pc:docChg>
  </pc:docChgLst>
  <pc:docChgLst>
    <pc:chgData name="Pereira, Camila" userId="S::pereirat@email.sc.edu::d547848f-1844-4208-964b-939bb03897e5" providerId="AD" clId="Web-{C95C66BA-0DAE-0591-5A43-7E6EC73F0132}"/>
    <pc:docChg chg="modSld">
      <pc:chgData name="Pereira, Camila" userId="S::pereirat@email.sc.edu::d547848f-1844-4208-964b-939bb03897e5" providerId="AD" clId="Web-{C95C66BA-0DAE-0591-5A43-7E6EC73F0132}" dt="2022-06-30T12:49:53.203" v="61" actId="20577"/>
      <pc:docMkLst>
        <pc:docMk/>
      </pc:docMkLst>
      <pc:sldChg chg="modSp">
        <pc:chgData name="Pereira, Camila" userId="S::pereirat@email.sc.edu::d547848f-1844-4208-964b-939bb03897e5" providerId="AD" clId="Web-{C95C66BA-0DAE-0591-5A43-7E6EC73F0132}" dt="2022-06-30T12:49:53.203" v="61" actId="20577"/>
        <pc:sldMkLst>
          <pc:docMk/>
          <pc:sldMk cId="710033133" sldId="359"/>
        </pc:sldMkLst>
        <pc:spChg chg="mod">
          <ac:chgData name="Pereira, Camila" userId="S::pereirat@email.sc.edu::d547848f-1844-4208-964b-939bb03897e5" providerId="AD" clId="Web-{C95C66BA-0DAE-0591-5A43-7E6EC73F0132}" dt="2022-06-30T12:49:53.203" v="61" actId="20577"/>
          <ac:spMkLst>
            <pc:docMk/>
            <pc:sldMk cId="710033133" sldId="359"/>
            <ac:spMk id="3" creationId="{C06738A7-C8C1-48E0-BDD0-A57C95375639}"/>
          </ac:spMkLst>
        </pc:spChg>
      </pc:sldChg>
    </pc:docChg>
  </pc:docChgLst>
  <pc:docChgLst>
    <pc:chgData name="Afshar, Yousef" userId="S::yafshar@email.sc.edu::635a7e13-4930-4189-8ad1-2161ff869c1f" providerId="AD" clId="Web-{D7FF4BE6-2E4E-E647-CDD2-E93CC46F4A6C}"/>
    <pc:docChg chg="modSld sldOrd">
      <pc:chgData name="Afshar, Yousef" userId="S::yafshar@email.sc.edu::635a7e13-4930-4189-8ad1-2161ff869c1f" providerId="AD" clId="Web-{D7FF4BE6-2E4E-E647-CDD2-E93CC46F4A6C}" dt="2023-11-18T02:33:01.364" v="9"/>
      <pc:docMkLst>
        <pc:docMk/>
      </pc:docMkLst>
      <pc:sldChg chg="modSp">
        <pc:chgData name="Afshar, Yousef" userId="S::yafshar@email.sc.edu::635a7e13-4930-4189-8ad1-2161ff869c1f" providerId="AD" clId="Web-{D7FF4BE6-2E4E-E647-CDD2-E93CC46F4A6C}" dt="2023-11-17T20:30:29.091" v="8" actId="20577"/>
        <pc:sldMkLst>
          <pc:docMk/>
          <pc:sldMk cId="3387584657" sldId="264"/>
        </pc:sldMkLst>
        <pc:spChg chg="mod">
          <ac:chgData name="Afshar, Yousef" userId="S::yafshar@email.sc.edu::635a7e13-4930-4189-8ad1-2161ff869c1f" providerId="AD" clId="Web-{D7FF4BE6-2E4E-E647-CDD2-E93CC46F4A6C}" dt="2023-11-17T20:30:29.091" v="8" actId="20577"/>
          <ac:spMkLst>
            <pc:docMk/>
            <pc:sldMk cId="3387584657" sldId="264"/>
            <ac:spMk id="2" creationId="{0D1F3A99-91F5-44A2-9A29-778E2BCA2F9C}"/>
          </ac:spMkLst>
        </pc:spChg>
      </pc:sldChg>
      <pc:sldChg chg="ord">
        <pc:chgData name="Afshar, Yousef" userId="S::yafshar@email.sc.edu::635a7e13-4930-4189-8ad1-2161ff869c1f" providerId="AD" clId="Web-{D7FF4BE6-2E4E-E647-CDD2-E93CC46F4A6C}" dt="2023-11-18T02:33:01.364" v="9"/>
        <pc:sldMkLst>
          <pc:docMk/>
          <pc:sldMk cId="960256866" sldId="354"/>
        </pc:sldMkLst>
      </pc:sldChg>
    </pc:docChg>
  </pc:docChgLst>
  <pc:docChgLst>
    <pc:chgData name="Pereira, Camila" userId="S::pereirat@email.sc.edu::d547848f-1844-4208-964b-939bb03897e5" providerId="AD" clId="Web-{33AC865F-018D-235E-2143-C55128791C7D}"/>
    <pc:docChg chg="modSld">
      <pc:chgData name="Pereira, Camila" userId="S::pereirat@email.sc.edu::d547848f-1844-4208-964b-939bb03897e5" providerId="AD" clId="Web-{33AC865F-018D-235E-2143-C55128791C7D}" dt="2022-07-01T01:00:04.156" v="1" actId="20577"/>
      <pc:docMkLst>
        <pc:docMk/>
      </pc:docMkLst>
      <pc:sldChg chg="modSp">
        <pc:chgData name="Pereira, Camila" userId="S::pereirat@email.sc.edu::d547848f-1844-4208-964b-939bb03897e5" providerId="AD" clId="Web-{33AC865F-018D-235E-2143-C55128791C7D}" dt="2022-07-01T01:00:04.156" v="1" actId="20577"/>
        <pc:sldMkLst>
          <pc:docMk/>
          <pc:sldMk cId="3453556441" sldId="361"/>
        </pc:sldMkLst>
        <pc:spChg chg="mod">
          <ac:chgData name="Pereira, Camila" userId="S::pereirat@email.sc.edu::d547848f-1844-4208-964b-939bb03897e5" providerId="AD" clId="Web-{33AC865F-018D-235E-2143-C55128791C7D}" dt="2022-07-01T01:00:04.156" v="1" actId="20577"/>
          <ac:spMkLst>
            <pc:docMk/>
            <pc:sldMk cId="3453556441" sldId="361"/>
            <ac:spMk id="2" creationId="{0D1F3A99-91F5-44A2-9A29-778E2BCA2F9C}"/>
          </ac:spMkLst>
        </pc:spChg>
      </pc:sldChg>
    </pc:docChg>
  </pc:docChgLst>
  <pc:docChgLst>
    <pc:chgData name="Kilcrease, Chasey" userId="S::chaseyk@email.sc.edu::f639c0c9-6b43-4a5a-91a3-e3dc11a8b4dc" providerId="AD" clId="Web-{AFD7EBBC-E9E4-B3C3-3945-CDD870EEA08A}"/>
    <pc:docChg chg="modSld">
      <pc:chgData name="Kilcrease, Chasey" userId="S::chaseyk@email.sc.edu::f639c0c9-6b43-4a5a-91a3-e3dc11a8b4dc" providerId="AD" clId="Web-{AFD7EBBC-E9E4-B3C3-3945-CDD870EEA08A}" dt="2023-12-05T19:04:19.970" v="529" actId="20577"/>
      <pc:docMkLst>
        <pc:docMk/>
      </pc:docMkLst>
      <pc:sldChg chg="modSp">
        <pc:chgData name="Kilcrease, Chasey" userId="S::chaseyk@email.sc.edu::f639c0c9-6b43-4a5a-91a3-e3dc11a8b4dc" providerId="AD" clId="Web-{AFD7EBBC-E9E4-B3C3-3945-CDD870EEA08A}" dt="2023-12-05T18:58:33.945" v="188" actId="20577"/>
        <pc:sldMkLst>
          <pc:docMk/>
          <pc:sldMk cId="1161280542" sldId="355"/>
        </pc:sldMkLst>
        <pc:spChg chg="mod">
          <ac:chgData name="Kilcrease, Chasey" userId="S::chaseyk@email.sc.edu::f639c0c9-6b43-4a5a-91a3-e3dc11a8b4dc" providerId="AD" clId="Web-{AFD7EBBC-E9E4-B3C3-3945-CDD870EEA08A}" dt="2023-12-05T18:58:33.945" v="188" actId="20577"/>
          <ac:spMkLst>
            <pc:docMk/>
            <pc:sldMk cId="1161280542" sldId="355"/>
            <ac:spMk id="2" creationId="{80122F56-93CF-7967-377F-C04F2A7598AF}"/>
          </ac:spMkLst>
        </pc:spChg>
        <pc:spChg chg="mod">
          <ac:chgData name="Kilcrease, Chasey" userId="S::chaseyk@email.sc.edu::f639c0c9-6b43-4a5a-91a3-e3dc11a8b4dc" providerId="AD" clId="Web-{AFD7EBBC-E9E4-B3C3-3945-CDD870EEA08A}" dt="2023-12-05T18:58:32.336" v="180" actId="20577"/>
          <ac:spMkLst>
            <pc:docMk/>
            <pc:sldMk cId="1161280542" sldId="355"/>
            <ac:spMk id="3" creationId="{69A4901B-003C-9A57-74C0-1C7288DEB001}"/>
          </ac:spMkLst>
        </pc:spChg>
      </pc:sldChg>
      <pc:sldChg chg="modSp">
        <pc:chgData name="Kilcrease, Chasey" userId="S::chaseyk@email.sc.edu::f639c0c9-6b43-4a5a-91a3-e3dc11a8b4dc" providerId="AD" clId="Web-{AFD7EBBC-E9E4-B3C3-3945-CDD870EEA08A}" dt="2023-12-05T19:01:51.294" v="430" actId="20577"/>
        <pc:sldMkLst>
          <pc:docMk/>
          <pc:sldMk cId="2197527017" sldId="358"/>
        </pc:sldMkLst>
        <pc:spChg chg="mod">
          <ac:chgData name="Kilcrease, Chasey" userId="S::chaseyk@email.sc.edu::f639c0c9-6b43-4a5a-91a3-e3dc11a8b4dc" providerId="AD" clId="Web-{AFD7EBBC-E9E4-B3C3-3945-CDD870EEA08A}" dt="2023-12-05T19:01:51.294" v="430" actId="20577"/>
          <ac:spMkLst>
            <pc:docMk/>
            <pc:sldMk cId="2197527017" sldId="358"/>
            <ac:spMk id="2" creationId="{51B8B93B-B52F-1B2A-E562-31E189E2499E}"/>
          </ac:spMkLst>
        </pc:spChg>
        <pc:spChg chg="mod">
          <ac:chgData name="Kilcrease, Chasey" userId="S::chaseyk@email.sc.edu::f639c0c9-6b43-4a5a-91a3-e3dc11a8b4dc" providerId="AD" clId="Web-{AFD7EBBC-E9E4-B3C3-3945-CDD870EEA08A}" dt="2023-12-05T19:01:49.060" v="429" actId="20577"/>
          <ac:spMkLst>
            <pc:docMk/>
            <pc:sldMk cId="2197527017" sldId="358"/>
            <ac:spMk id="3" creationId="{52C705D6-C41A-6E54-841F-40AFE9467F11}"/>
          </ac:spMkLst>
        </pc:spChg>
      </pc:sldChg>
      <pc:sldChg chg="modSp">
        <pc:chgData name="Kilcrease, Chasey" userId="S::chaseyk@email.sc.edu::f639c0c9-6b43-4a5a-91a3-e3dc11a8b4dc" providerId="AD" clId="Web-{AFD7EBBC-E9E4-B3C3-3945-CDD870EEA08A}" dt="2023-12-05T19:04:19.970" v="529" actId="20577"/>
        <pc:sldMkLst>
          <pc:docMk/>
          <pc:sldMk cId="710033133" sldId="359"/>
        </pc:sldMkLst>
        <pc:spChg chg="mod">
          <ac:chgData name="Kilcrease, Chasey" userId="S::chaseyk@email.sc.edu::f639c0c9-6b43-4a5a-91a3-e3dc11a8b4dc" providerId="AD" clId="Web-{AFD7EBBC-E9E4-B3C3-3945-CDD870EEA08A}" dt="2023-12-05T19:04:19.970" v="529" actId="20577"/>
          <ac:spMkLst>
            <pc:docMk/>
            <pc:sldMk cId="710033133" sldId="359"/>
            <ac:spMk id="2" creationId="{77F60231-7678-BF45-BD0B-AF4DC535236E}"/>
          </ac:spMkLst>
        </pc:spChg>
        <pc:spChg chg="mod">
          <ac:chgData name="Kilcrease, Chasey" userId="S::chaseyk@email.sc.edu::f639c0c9-6b43-4a5a-91a3-e3dc11a8b4dc" providerId="AD" clId="Web-{AFD7EBBC-E9E4-B3C3-3945-CDD870EEA08A}" dt="2023-12-05T19:04:17.829" v="520" actId="20577"/>
          <ac:spMkLst>
            <pc:docMk/>
            <pc:sldMk cId="710033133" sldId="359"/>
            <ac:spMk id="3" creationId="{C06738A7-C8C1-48E0-BDD0-A57C95375639}"/>
          </ac:spMkLst>
        </pc:spChg>
      </pc:sldChg>
    </pc:docChg>
  </pc:docChgLst>
  <pc:docChgLst>
    <pc:chgData name="Pereira, Camila" userId="S::pereirat@email.sc.edu::d547848f-1844-4208-964b-939bb03897e5" providerId="AD" clId="Web-{CA26D3F4-DA02-C578-8F1C-C8B2EC85A387}"/>
    <pc:docChg chg="modSld">
      <pc:chgData name="Pereira, Camila" userId="S::pereirat@email.sc.edu::d547848f-1844-4208-964b-939bb03897e5" providerId="AD" clId="Web-{CA26D3F4-DA02-C578-8F1C-C8B2EC85A387}" dt="2022-06-30T03:34:15.161" v="639"/>
      <pc:docMkLst>
        <pc:docMk/>
      </pc:docMkLst>
      <pc:sldChg chg="modSp">
        <pc:chgData name="Pereira, Camila" userId="S::pereirat@email.sc.edu::d547848f-1844-4208-964b-939bb03897e5" providerId="AD" clId="Web-{CA26D3F4-DA02-C578-8F1C-C8B2EC85A387}" dt="2022-06-30T03:12:29.689" v="23" actId="20577"/>
        <pc:sldMkLst>
          <pc:docMk/>
          <pc:sldMk cId="3387584657" sldId="264"/>
        </pc:sldMkLst>
        <pc:spChg chg="mod">
          <ac:chgData name="Pereira, Camila" userId="S::pereirat@email.sc.edu::d547848f-1844-4208-964b-939bb03897e5" providerId="AD" clId="Web-{CA26D3F4-DA02-C578-8F1C-C8B2EC85A387}" dt="2022-06-30T03:12:29.689" v="23" actId="20577"/>
          <ac:spMkLst>
            <pc:docMk/>
            <pc:sldMk cId="3387584657" sldId="264"/>
            <ac:spMk id="2" creationId="{0D1F3A99-91F5-44A2-9A29-778E2BCA2F9C}"/>
          </ac:spMkLst>
        </pc:spChg>
      </pc:sldChg>
      <pc:sldChg chg="modNotes">
        <pc:chgData name="Pereira, Camila" userId="S::pereirat@email.sc.edu::d547848f-1844-4208-964b-939bb03897e5" providerId="AD" clId="Web-{CA26D3F4-DA02-C578-8F1C-C8B2EC85A387}" dt="2022-06-30T03:19:49.294" v="418"/>
        <pc:sldMkLst>
          <pc:docMk/>
          <pc:sldMk cId="354627778" sldId="353"/>
        </pc:sldMkLst>
      </pc:sldChg>
      <pc:sldChg chg="modSp">
        <pc:chgData name="Pereira, Camila" userId="S::pereirat@email.sc.edu::d547848f-1844-4208-964b-939bb03897e5" providerId="AD" clId="Web-{CA26D3F4-DA02-C578-8F1C-C8B2EC85A387}" dt="2022-06-30T03:13:04.266" v="28" actId="20577"/>
        <pc:sldMkLst>
          <pc:docMk/>
          <pc:sldMk cId="960256866" sldId="354"/>
        </pc:sldMkLst>
        <pc:spChg chg="mod">
          <ac:chgData name="Pereira, Camila" userId="S::pereirat@email.sc.edu::d547848f-1844-4208-964b-939bb03897e5" providerId="AD" clId="Web-{CA26D3F4-DA02-C578-8F1C-C8B2EC85A387}" dt="2022-06-30T03:13:04.266" v="28" actId="20577"/>
          <ac:spMkLst>
            <pc:docMk/>
            <pc:sldMk cId="960256866" sldId="354"/>
            <ac:spMk id="3" creationId="{FE5CA29E-0DDC-B336-879D-0DA1ECFA37F0}"/>
          </ac:spMkLst>
        </pc:spChg>
      </pc:sldChg>
      <pc:sldChg chg="modSp modNotes">
        <pc:chgData name="Pereira, Camila" userId="S::pereirat@email.sc.edu::d547848f-1844-4208-964b-939bb03897e5" providerId="AD" clId="Web-{CA26D3F4-DA02-C578-8F1C-C8B2EC85A387}" dt="2022-06-30T03:19:20.638" v="380"/>
        <pc:sldMkLst>
          <pc:docMk/>
          <pc:sldMk cId="1161280542" sldId="355"/>
        </pc:sldMkLst>
        <pc:spChg chg="mod">
          <ac:chgData name="Pereira, Camila" userId="S::pereirat@email.sc.edu::d547848f-1844-4208-964b-939bb03897e5" providerId="AD" clId="Web-{CA26D3F4-DA02-C578-8F1C-C8B2EC85A387}" dt="2022-06-30T03:16:25.889" v="177" actId="20577"/>
          <ac:spMkLst>
            <pc:docMk/>
            <pc:sldMk cId="1161280542" sldId="355"/>
            <ac:spMk id="3" creationId="{69A4901B-003C-9A57-74C0-1C7288DEB001}"/>
          </ac:spMkLst>
        </pc:spChg>
      </pc:sldChg>
      <pc:sldChg chg="modSp">
        <pc:chgData name="Pereira, Camila" userId="S::pereirat@email.sc.edu::d547848f-1844-4208-964b-939bb03897e5" providerId="AD" clId="Web-{CA26D3F4-DA02-C578-8F1C-C8B2EC85A387}" dt="2022-06-30T03:21:25.058" v="449" actId="20577"/>
        <pc:sldMkLst>
          <pc:docMk/>
          <pc:sldMk cId="260951565" sldId="356"/>
        </pc:sldMkLst>
        <pc:spChg chg="mod">
          <ac:chgData name="Pereira, Camila" userId="S::pereirat@email.sc.edu::d547848f-1844-4208-964b-939bb03897e5" providerId="AD" clId="Web-{CA26D3F4-DA02-C578-8F1C-C8B2EC85A387}" dt="2022-06-30T03:21:25.058" v="449" actId="20577"/>
          <ac:spMkLst>
            <pc:docMk/>
            <pc:sldMk cId="260951565" sldId="356"/>
            <ac:spMk id="3" creationId="{9882AC24-59C8-A32A-0CCF-41D24DD34D44}"/>
          </ac:spMkLst>
        </pc:spChg>
      </pc:sldChg>
      <pc:sldChg chg="modNotes">
        <pc:chgData name="Pereira, Camila" userId="S::pereirat@email.sc.edu::d547848f-1844-4208-964b-939bb03897e5" providerId="AD" clId="Web-{CA26D3F4-DA02-C578-8F1C-C8B2EC85A387}" dt="2022-06-30T03:34:15.161" v="639"/>
        <pc:sldMkLst>
          <pc:docMk/>
          <pc:sldMk cId="1994606937" sldId="357"/>
        </pc:sldMkLst>
      </pc:sldChg>
    </pc:docChg>
  </pc:docChgLst>
  <pc:docChgLst>
    <pc:chgData name="Pereira, Camila" userId="S::pereirat@email.sc.edu::d547848f-1844-4208-964b-939bb03897e5" providerId="AD" clId="Web-{2004DAEB-C52F-EBBA-BF9D-8667487C2F38}"/>
    <pc:docChg chg="modSld">
      <pc:chgData name="Pereira, Camila" userId="S::pereirat@email.sc.edu::d547848f-1844-4208-964b-939bb03897e5" providerId="AD" clId="Web-{2004DAEB-C52F-EBBA-BF9D-8667487C2F38}" dt="2022-06-30T03:12:03.811" v="316" actId="20577"/>
      <pc:docMkLst>
        <pc:docMk/>
      </pc:docMkLst>
      <pc:sldChg chg="modSp">
        <pc:chgData name="Pereira, Camila" userId="S::pereirat@email.sc.edu::d547848f-1844-4208-964b-939bb03897e5" providerId="AD" clId="Web-{2004DAEB-C52F-EBBA-BF9D-8667487C2F38}" dt="2022-06-30T02:49:06.552" v="3" actId="20577"/>
        <pc:sldMkLst>
          <pc:docMk/>
          <pc:sldMk cId="354627778" sldId="353"/>
        </pc:sldMkLst>
        <pc:spChg chg="mod">
          <ac:chgData name="Pereira, Camila" userId="S::pereirat@email.sc.edu::d547848f-1844-4208-964b-939bb03897e5" providerId="AD" clId="Web-{2004DAEB-C52F-EBBA-BF9D-8667487C2F38}" dt="2022-06-30T02:49:06.552" v="3" actId="20577"/>
          <ac:spMkLst>
            <pc:docMk/>
            <pc:sldMk cId="354627778" sldId="353"/>
            <ac:spMk id="3" creationId="{4BC348B2-A502-4478-977C-9683494609FC}"/>
          </ac:spMkLst>
        </pc:spChg>
      </pc:sldChg>
      <pc:sldChg chg="modSp modNotes">
        <pc:chgData name="Pereira, Camila" userId="S::pereirat@email.sc.edu::d547848f-1844-4208-964b-939bb03897e5" providerId="AD" clId="Web-{2004DAEB-C52F-EBBA-BF9D-8667487C2F38}" dt="2022-06-30T03:03:23.534" v="93"/>
        <pc:sldMkLst>
          <pc:docMk/>
          <pc:sldMk cId="960256866" sldId="354"/>
        </pc:sldMkLst>
        <pc:spChg chg="mod">
          <ac:chgData name="Pereira, Camila" userId="S::pereirat@email.sc.edu::d547848f-1844-4208-964b-939bb03897e5" providerId="AD" clId="Web-{2004DAEB-C52F-EBBA-BF9D-8667487C2F38}" dt="2022-06-30T03:03:13.097" v="87" actId="20577"/>
          <ac:spMkLst>
            <pc:docMk/>
            <pc:sldMk cId="960256866" sldId="354"/>
            <ac:spMk id="3" creationId="{FE5CA29E-0DDC-B336-879D-0DA1ECFA37F0}"/>
          </ac:spMkLst>
        </pc:spChg>
      </pc:sldChg>
      <pc:sldChg chg="modSp">
        <pc:chgData name="Pereira, Camila" userId="S::pereirat@email.sc.edu::d547848f-1844-4208-964b-939bb03897e5" providerId="AD" clId="Web-{2004DAEB-C52F-EBBA-BF9D-8667487C2F38}" dt="2022-06-30T02:56:43.236" v="41" actId="20577"/>
        <pc:sldMkLst>
          <pc:docMk/>
          <pc:sldMk cId="1161280542" sldId="355"/>
        </pc:sldMkLst>
        <pc:spChg chg="mod">
          <ac:chgData name="Pereira, Camila" userId="S::pereirat@email.sc.edu::d547848f-1844-4208-964b-939bb03897e5" providerId="AD" clId="Web-{2004DAEB-C52F-EBBA-BF9D-8667487C2F38}" dt="2022-06-30T02:56:43.236" v="41" actId="20577"/>
          <ac:spMkLst>
            <pc:docMk/>
            <pc:sldMk cId="1161280542" sldId="355"/>
            <ac:spMk id="3" creationId="{69A4901B-003C-9A57-74C0-1C7288DEB001}"/>
          </ac:spMkLst>
        </pc:spChg>
      </pc:sldChg>
      <pc:sldChg chg="modSp modNotes">
        <pc:chgData name="Pereira, Camila" userId="S::pereirat@email.sc.edu::d547848f-1844-4208-964b-939bb03897e5" providerId="AD" clId="Web-{2004DAEB-C52F-EBBA-BF9D-8667487C2F38}" dt="2022-06-30T03:05:27.127" v="147" actId="14100"/>
        <pc:sldMkLst>
          <pc:docMk/>
          <pc:sldMk cId="260951565" sldId="356"/>
        </pc:sldMkLst>
        <pc:spChg chg="mod">
          <ac:chgData name="Pereira, Camila" userId="S::pereirat@email.sc.edu::d547848f-1844-4208-964b-939bb03897e5" providerId="AD" clId="Web-{2004DAEB-C52F-EBBA-BF9D-8667487C2F38}" dt="2022-06-30T03:05:21.205" v="146" actId="20577"/>
          <ac:spMkLst>
            <pc:docMk/>
            <pc:sldMk cId="260951565" sldId="356"/>
            <ac:spMk id="2" creationId="{76C522F7-5163-72B1-6584-0BFD4784FBD3}"/>
          </ac:spMkLst>
        </pc:spChg>
        <pc:spChg chg="mod">
          <ac:chgData name="Pereira, Camila" userId="S::pereirat@email.sc.edu::d547848f-1844-4208-964b-939bb03897e5" providerId="AD" clId="Web-{2004DAEB-C52F-EBBA-BF9D-8667487C2F38}" dt="2022-06-30T02:58:29.783" v="81" actId="14100"/>
          <ac:spMkLst>
            <pc:docMk/>
            <pc:sldMk cId="260951565" sldId="356"/>
            <ac:spMk id="3" creationId="{9882AC24-59C8-A32A-0CCF-41D24DD34D44}"/>
          </ac:spMkLst>
        </pc:spChg>
        <pc:cxnChg chg="mod">
          <ac:chgData name="Pereira, Camila" userId="S::pereirat@email.sc.edu::d547848f-1844-4208-964b-939bb03897e5" providerId="AD" clId="Web-{2004DAEB-C52F-EBBA-BF9D-8667487C2F38}" dt="2022-06-30T03:05:27.127" v="147" actId="14100"/>
          <ac:cxnSpMkLst>
            <pc:docMk/>
            <pc:sldMk cId="260951565" sldId="356"/>
            <ac:cxnSpMk id="12" creationId="{C5057C3E-9ED0-1C3F-2883-328C6DE4DEC3}"/>
          </ac:cxnSpMkLst>
        </pc:cxnChg>
      </pc:sldChg>
      <pc:sldChg chg="modSp">
        <pc:chgData name="Pereira, Camila" userId="S::pereirat@email.sc.edu::d547848f-1844-4208-964b-939bb03897e5" providerId="AD" clId="Web-{2004DAEB-C52F-EBBA-BF9D-8667487C2F38}" dt="2022-06-30T02:58:38.908" v="82" actId="1076"/>
        <pc:sldMkLst>
          <pc:docMk/>
          <pc:sldMk cId="1994606937" sldId="357"/>
        </pc:sldMkLst>
        <pc:picChg chg="mod">
          <ac:chgData name="Pereira, Camila" userId="S::pereirat@email.sc.edu::d547848f-1844-4208-964b-939bb03897e5" providerId="AD" clId="Web-{2004DAEB-C52F-EBBA-BF9D-8667487C2F38}" dt="2022-06-30T02:58:38.908" v="82" actId="1076"/>
          <ac:picMkLst>
            <pc:docMk/>
            <pc:sldMk cId="1994606937" sldId="357"/>
            <ac:picMk id="6" creationId="{67D4726D-40A0-D677-4C99-258AB69187FD}"/>
          </ac:picMkLst>
        </pc:picChg>
      </pc:sldChg>
      <pc:sldChg chg="modSp">
        <pc:chgData name="Pereira, Camila" userId="S::pereirat@email.sc.edu::d547848f-1844-4208-964b-939bb03897e5" providerId="AD" clId="Web-{2004DAEB-C52F-EBBA-BF9D-8667487C2F38}" dt="2022-06-30T02:48:49.490" v="0" actId="20577"/>
        <pc:sldMkLst>
          <pc:docMk/>
          <pc:sldMk cId="2197527017" sldId="358"/>
        </pc:sldMkLst>
        <pc:spChg chg="mod">
          <ac:chgData name="Pereira, Camila" userId="S::pereirat@email.sc.edu::d547848f-1844-4208-964b-939bb03897e5" providerId="AD" clId="Web-{2004DAEB-C52F-EBBA-BF9D-8667487C2F38}" dt="2022-06-30T02:48:49.490" v="0" actId="20577"/>
          <ac:spMkLst>
            <pc:docMk/>
            <pc:sldMk cId="2197527017" sldId="358"/>
            <ac:spMk id="3" creationId="{52C705D6-C41A-6E54-841F-40AFE9467F11}"/>
          </ac:spMkLst>
        </pc:spChg>
      </pc:sldChg>
      <pc:sldChg chg="modSp">
        <pc:chgData name="Pereira, Camila" userId="S::pereirat@email.sc.edu::d547848f-1844-4208-964b-939bb03897e5" providerId="AD" clId="Web-{2004DAEB-C52F-EBBA-BF9D-8667487C2F38}" dt="2022-06-30T03:12:03.811" v="316" actId="20577"/>
        <pc:sldMkLst>
          <pc:docMk/>
          <pc:sldMk cId="710033133" sldId="359"/>
        </pc:sldMkLst>
        <pc:spChg chg="mod">
          <ac:chgData name="Pereira, Camila" userId="S::pereirat@email.sc.edu::d547848f-1844-4208-964b-939bb03897e5" providerId="AD" clId="Web-{2004DAEB-C52F-EBBA-BF9D-8667487C2F38}" dt="2022-06-30T03:12:03.811" v="316" actId="20577"/>
          <ac:spMkLst>
            <pc:docMk/>
            <pc:sldMk cId="710033133" sldId="359"/>
            <ac:spMk id="3" creationId="{C06738A7-C8C1-48E0-BDD0-A57C95375639}"/>
          </ac:spMkLst>
        </pc:spChg>
      </pc:sldChg>
    </pc:docChg>
  </pc:docChgLst>
  <pc:docChgLst>
    <pc:chgData name="Gomez, Jose" userId="af884673-c72d-4dfe-b100-de77b9392a28" providerId="ADAL" clId="{080A0E2C-8D28-4BF7-8AF7-C3EF161BBA6F}"/>
    <pc:docChg chg="undo custSel delSld modSld">
      <pc:chgData name="Gomez, Jose" userId="af884673-c72d-4dfe-b100-de77b9392a28" providerId="ADAL" clId="{080A0E2C-8D28-4BF7-8AF7-C3EF161BBA6F}" dt="2022-06-30T20:00:46.485" v="2832" actId="20577"/>
      <pc:docMkLst>
        <pc:docMk/>
      </pc:docMkLst>
      <pc:sldChg chg="modSp mod">
        <pc:chgData name="Gomez, Jose" userId="af884673-c72d-4dfe-b100-de77b9392a28" providerId="ADAL" clId="{080A0E2C-8D28-4BF7-8AF7-C3EF161BBA6F}" dt="2022-06-30T16:06:54.406" v="2070" actId="947"/>
        <pc:sldMkLst>
          <pc:docMk/>
          <pc:sldMk cId="3387584657" sldId="264"/>
        </pc:sldMkLst>
        <pc:spChg chg="mod">
          <ac:chgData name="Gomez, Jose" userId="af884673-c72d-4dfe-b100-de77b9392a28" providerId="ADAL" clId="{080A0E2C-8D28-4BF7-8AF7-C3EF161BBA6F}" dt="2022-06-30T16:06:54.406" v="2070" actId="947"/>
          <ac:spMkLst>
            <pc:docMk/>
            <pc:sldMk cId="3387584657" sldId="264"/>
            <ac:spMk id="2" creationId="{0D1F3A99-91F5-44A2-9A29-778E2BCA2F9C}"/>
          </ac:spMkLst>
        </pc:spChg>
      </pc:sldChg>
      <pc:sldChg chg="modSp mod modNotesTx">
        <pc:chgData name="Gomez, Jose" userId="af884673-c72d-4dfe-b100-de77b9392a28" providerId="ADAL" clId="{080A0E2C-8D28-4BF7-8AF7-C3EF161BBA6F}" dt="2022-06-30T16:31:32.743" v="2736" actId="948"/>
        <pc:sldMkLst>
          <pc:docMk/>
          <pc:sldMk cId="354627778" sldId="353"/>
        </pc:sldMkLst>
        <pc:spChg chg="mod">
          <ac:chgData name="Gomez, Jose" userId="af884673-c72d-4dfe-b100-de77b9392a28" providerId="ADAL" clId="{080A0E2C-8D28-4BF7-8AF7-C3EF161BBA6F}" dt="2022-06-30T16:31:32.743" v="2736" actId="948"/>
          <ac:spMkLst>
            <pc:docMk/>
            <pc:sldMk cId="354627778" sldId="353"/>
            <ac:spMk id="3" creationId="{4BC348B2-A502-4478-977C-9683494609FC}"/>
          </ac:spMkLst>
        </pc:spChg>
      </pc:sldChg>
      <pc:sldChg chg="modSp mod">
        <pc:chgData name="Gomez, Jose" userId="af884673-c72d-4dfe-b100-de77b9392a28" providerId="ADAL" clId="{080A0E2C-8D28-4BF7-8AF7-C3EF161BBA6F}" dt="2022-06-30T16:31:48.018" v="2737" actId="948"/>
        <pc:sldMkLst>
          <pc:docMk/>
          <pc:sldMk cId="960256866" sldId="354"/>
        </pc:sldMkLst>
        <pc:spChg chg="mod">
          <ac:chgData name="Gomez, Jose" userId="af884673-c72d-4dfe-b100-de77b9392a28" providerId="ADAL" clId="{080A0E2C-8D28-4BF7-8AF7-C3EF161BBA6F}" dt="2022-06-30T16:31:48.018" v="2737" actId="948"/>
          <ac:spMkLst>
            <pc:docMk/>
            <pc:sldMk cId="960256866" sldId="354"/>
            <ac:spMk id="3" creationId="{FE5CA29E-0DDC-B336-879D-0DA1ECFA37F0}"/>
          </ac:spMkLst>
        </pc:spChg>
      </pc:sldChg>
      <pc:sldChg chg="modSp mod">
        <pc:chgData name="Gomez, Jose" userId="af884673-c72d-4dfe-b100-de77b9392a28" providerId="ADAL" clId="{080A0E2C-8D28-4BF7-8AF7-C3EF161BBA6F}" dt="2022-06-30T16:31:58.936" v="2738" actId="948"/>
        <pc:sldMkLst>
          <pc:docMk/>
          <pc:sldMk cId="1161280542" sldId="355"/>
        </pc:sldMkLst>
        <pc:spChg chg="mod">
          <ac:chgData name="Gomez, Jose" userId="af884673-c72d-4dfe-b100-de77b9392a28" providerId="ADAL" clId="{080A0E2C-8D28-4BF7-8AF7-C3EF161BBA6F}" dt="2022-06-30T16:31:58.936" v="2738" actId="948"/>
          <ac:spMkLst>
            <pc:docMk/>
            <pc:sldMk cId="1161280542" sldId="355"/>
            <ac:spMk id="3" creationId="{69A4901B-003C-9A57-74C0-1C7288DEB001}"/>
          </ac:spMkLst>
        </pc:spChg>
      </pc:sldChg>
      <pc:sldChg chg="addSp delSp modSp mod">
        <pc:chgData name="Gomez, Jose" userId="af884673-c72d-4dfe-b100-de77b9392a28" providerId="ADAL" clId="{080A0E2C-8D28-4BF7-8AF7-C3EF161BBA6F}" dt="2022-06-30T16:32:07.511" v="2745" actId="20577"/>
        <pc:sldMkLst>
          <pc:docMk/>
          <pc:sldMk cId="260951565" sldId="356"/>
        </pc:sldMkLst>
        <pc:spChg chg="mod">
          <ac:chgData name="Gomez, Jose" userId="af884673-c72d-4dfe-b100-de77b9392a28" providerId="ADAL" clId="{080A0E2C-8D28-4BF7-8AF7-C3EF161BBA6F}" dt="2022-06-30T16:32:07.511" v="2745" actId="20577"/>
          <ac:spMkLst>
            <pc:docMk/>
            <pc:sldMk cId="260951565" sldId="356"/>
            <ac:spMk id="3" creationId="{9882AC24-59C8-A32A-0CCF-41D24DD34D44}"/>
          </ac:spMkLst>
        </pc:spChg>
        <pc:picChg chg="add del mod">
          <ac:chgData name="Gomez, Jose" userId="af884673-c72d-4dfe-b100-de77b9392a28" providerId="ADAL" clId="{080A0E2C-8D28-4BF7-8AF7-C3EF161BBA6F}" dt="2022-06-30T16:20:22.720" v="2488" actId="478"/>
          <ac:picMkLst>
            <pc:docMk/>
            <pc:sldMk cId="260951565" sldId="356"/>
            <ac:picMk id="6" creationId="{3D346DCE-3574-A7E9-5022-2D9D296277E0}"/>
          </ac:picMkLst>
        </pc:picChg>
        <pc:picChg chg="del">
          <ac:chgData name="Gomez, Jose" userId="af884673-c72d-4dfe-b100-de77b9392a28" providerId="ADAL" clId="{080A0E2C-8D28-4BF7-8AF7-C3EF161BBA6F}" dt="2022-06-30T16:15:45.595" v="2472" actId="478"/>
          <ac:picMkLst>
            <pc:docMk/>
            <pc:sldMk cId="260951565" sldId="356"/>
            <ac:picMk id="8" creationId="{FAED0EAC-9CFF-6114-3AD8-CE2C5883C35B}"/>
          </ac:picMkLst>
        </pc:picChg>
        <pc:picChg chg="add del mod">
          <ac:chgData name="Gomez, Jose" userId="af884673-c72d-4dfe-b100-de77b9392a28" providerId="ADAL" clId="{080A0E2C-8D28-4BF7-8AF7-C3EF161BBA6F}" dt="2022-06-30T16:20:22.720" v="2488" actId="478"/>
          <ac:picMkLst>
            <pc:docMk/>
            <pc:sldMk cId="260951565" sldId="356"/>
            <ac:picMk id="9" creationId="{6AF2ABCB-4767-D7B2-3CBA-311FF6334F9F}"/>
          </ac:picMkLst>
        </pc:picChg>
        <pc:picChg chg="add mod">
          <ac:chgData name="Gomez, Jose" userId="af884673-c72d-4dfe-b100-de77b9392a28" providerId="ADAL" clId="{080A0E2C-8D28-4BF7-8AF7-C3EF161BBA6F}" dt="2022-06-30T16:20:31.009" v="2490" actId="1076"/>
          <ac:picMkLst>
            <pc:docMk/>
            <pc:sldMk cId="260951565" sldId="356"/>
            <ac:picMk id="13" creationId="{710324A3-3C5B-EDCE-D2E2-7EB60AAFB29F}"/>
          </ac:picMkLst>
        </pc:picChg>
        <pc:cxnChg chg="add mod">
          <ac:chgData name="Gomez, Jose" userId="af884673-c72d-4dfe-b100-de77b9392a28" providerId="ADAL" clId="{080A0E2C-8D28-4BF7-8AF7-C3EF161BBA6F}" dt="2022-06-30T16:20:54.058" v="2497" actId="14100"/>
          <ac:cxnSpMkLst>
            <pc:docMk/>
            <pc:sldMk cId="260951565" sldId="356"/>
            <ac:cxnSpMk id="15" creationId="{88107C10-3724-56EC-D6C4-1D7EADA300E7}"/>
          </ac:cxnSpMkLst>
        </pc:cxnChg>
      </pc:sldChg>
      <pc:sldChg chg="addSp delSp modSp mod">
        <pc:chgData name="Gomez, Jose" userId="af884673-c72d-4dfe-b100-de77b9392a28" providerId="ADAL" clId="{080A0E2C-8D28-4BF7-8AF7-C3EF161BBA6F}" dt="2022-06-30T16:32:33.525" v="2761" actId="20577"/>
        <pc:sldMkLst>
          <pc:docMk/>
          <pc:sldMk cId="1994606937" sldId="357"/>
        </pc:sldMkLst>
        <pc:spChg chg="mod">
          <ac:chgData name="Gomez, Jose" userId="af884673-c72d-4dfe-b100-de77b9392a28" providerId="ADAL" clId="{080A0E2C-8D28-4BF7-8AF7-C3EF161BBA6F}" dt="2022-06-30T16:07:35.575" v="2087" actId="20577"/>
          <ac:spMkLst>
            <pc:docMk/>
            <pc:sldMk cId="1994606937" sldId="357"/>
            <ac:spMk id="2" creationId="{3023D791-89EC-6CD2-38D5-79BA9836C7BC}"/>
          </ac:spMkLst>
        </pc:spChg>
        <pc:spChg chg="add mod">
          <ac:chgData name="Gomez, Jose" userId="af884673-c72d-4dfe-b100-de77b9392a28" providerId="ADAL" clId="{080A0E2C-8D28-4BF7-8AF7-C3EF161BBA6F}" dt="2022-06-30T16:32:33.525" v="2761" actId="20577"/>
          <ac:spMkLst>
            <pc:docMk/>
            <pc:sldMk cId="1994606937" sldId="357"/>
            <ac:spMk id="7" creationId="{73C23512-DF98-8524-E0F4-CA4A5B090183}"/>
          </ac:spMkLst>
        </pc:spChg>
        <pc:picChg chg="del mod">
          <ac:chgData name="Gomez, Jose" userId="af884673-c72d-4dfe-b100-de77b9392a28" providerId="ADAL" clId="{080A0E2C-8D28-4BF7-8AF7-C3EF161BBA6F}" dt="2022-06-30T15:55:53.583" v="1238" actId="478"/>
          <ac:picMkLst>
            <pc:docMk/>
            <pc:sldMk cId="1994606937" sldId="357"/>
            <ac:picMk id="6" creationId="{67D4726D-40A0-D677-4C99-258AB69187FD}"/>
          </ac:picMkLst>
        </pc:picChg>
        <pc:picChg chg="add mod ord">
          <ac:chgData name="Gomez, Jose" userId="af884673-c72d-4dfe-b100-de77b9392a28" providerId="ADAL" clId="{080A0E2C-8D28-4BF7-8AF7-C3EF161BBA6F}" dt="2022-06-30T16:24:36.840" v="2649" actId="1076"/>
          <ac:picMkLst>
            <pc:docMk/>
            <pc:sldMk cId="1994606937" sldId="357"/>
            <ac:picMk id="11" creationId="{24049188-7DB1-1626-8857-ED97154B8F9B}"/>
          </ac:picMkLst>
        </pc:picChg>
        <pc:cxnChg chg="mod">
          <ac:chgData name="Gomez, Jose" userId="af884673-c72d-4dfe-b100-de77b9392a28" providerId="ADAL" clId="{080A0E2C-8D28-4BF7-8AF7-C3EF161BBA6F}" dt="2022-06-30T16:07:41.921" v="2088" actId="14100"/>
          <ac:cxnSpMkLst>
            <pc:docMk/>
            <pc:sldMk cId="1994606937" sldId="357"/>
            <ac:cxnSpMk id="10" creationId="{FA76AB80-D1A8-5084-DC27-FA1E20D9E32D}"/>
          </ac:cxnSpMkLst>
        </pc:cxnChg>
      </pc:sldChg>
      <pc:sldChg chg="addSp delSp modSp mod modNotesTx">
        <pc:chgData name="Gomez, Jose" userId="af884673-c72d-4dfe-b100-de77b9392a28" providerId="ADAL" clId="{080A0E2C-8D28-4BF7-8AF7-C3EF161BBA6F}" dt="2022-06-30T20:00:46.485" v="2832" actId="20577"/>
        <pc:sldMkLst>
          <pc:docMk/>
          <pc:sldMk cId="2197527017" sldId="358"/>
        </pc:sldMkLst>
        <pc:spChg chg="mod">
          <ac:chgData name="Gomez, Jose" userId="af884673-c72d-4dfe-b100-de77b9392a28" providerId="ADAL" clId="{080A0E2C-8D28-4BF7-8AF7-C3EF161BBA6F}" dt="2022-06-30T16:35:28.828" v="2762" actId="20577"/>
          <ac:spMkLst>
            <pc:docMk/>
            <pc:sldMk cId="2197527017" sldId="358"/>
            <ac:spMk id="2" creationId="{51B8B93B-B52F-1B2A-E562-31E189E2499E}"/>
          </ac:spMkLst>
        </pc:spChg>
        <pc:spChg chg="mod">
          <ac:chgData name="Gomez, Jose" userId="af884673-c72d-4dfe-b100-de77b9392a28" providerId="ADAL" clId="{080A0E2C-8D28-4BF7-8AF7-C3EF161BBA6F}" dt="2022-06-30T16:30:47.995" v="2732" actId="14100"/>
          <ac:spMkLst>
            <pc:docMk/>
            <pc:sldMk cId="2197527017" sldId="358"/>
            <ac:spMk id="3" creationId="{52C705D6-C41A-6E54-841F-40AFE9467F11}"/>
          </ac:spMkLst>
        </pc:spChg>
        <pc:picChg chg="add del mod ord">
          <ac:chgData name="Gomez, Jose" userId="af884673-c72d-4dfe-b100-de77b9392a28" providerId="ADAL" clId="{080A0E2C-8D28-4BF7-8AF7-C3EF161BBA6F}" dt="2022-06-30T15:56:12.463" v="1246" actId="478"/>
          <ac:picMkLst>
            <pc:docMk/>
            <pc:sldMk cId="2197527017" sldId="358"/>
            <ac:picMk id="11" creationId="{86486237-E3BA-6D8F-9221-128EF427B36F}"/>
          </ac:picMkLst>
        </pc:picChg>
        <pc:picChg chg="add del mod ord">
          <ac:chgData name="Gomez, Jose" userId="af884673-c72d-4dfe-b100-de77b9392a28" providerId="ADAL" clId="{080A0E2C-8D28-4BF7-8AF7-C3EF161BBA6F}" dt="2022-06-30T16:01:04.575" v="1642" actId="478"/>
          <ac:picMkLst>
            <pc:docMk/>
            <pc:sldMk cId="2197527017" sldId="358"/>
            <ac:picMk id="12" creationId="{2F2C613F-2CA5-DD4E-5BDD-E44F89AEF8A7}"/>
          </ac:picMkLst>
        </pc:picChg>
        <pc:picChg chg="add del mod">
          <ac:chgData name="Gomez, Jose" userId="af884673-c72d-4dfe-b100-de77b9392a28" providerId="ADAL" clId="{080A0E2C-8D28-4BF7-8AF7-C3EF161BBA6F}" dt="2022-06-30T16:24:58.857" v="2651" actId="478"/>
          <ac:picMkLst>
            <pc:docMk/>
            <pc:sldMk cId="2197527017" sldId="358"/>
            <ac:picMk id="14" creationId="{150F4B55-9DCC-FBCE-5A84-BA9D4BDA4AAE}"/>
          </ac:picMkLst>
        </pc:picChg>
        <pc:picChg chg="add mod">
          <ac:chgData name="Gomez, Jose" userId="af884673-c72d-4dfe-b100-de77b9392a28" providerId="ADAL" clId="{080A0E2C-8D28-4BF7-8AF7-C3EF161BBA6F}" dt="2022-06-30T16:24:59.011" v="2652"/>
          <ac:picMkLst>
            <pc:docMk/>
            <pc:sldMk cId="2197527017" sldId="358"/>
            <ac:picMk id="15" creationId="{B53324D9-1B84-B20E-9F0A-4A75271384AA}"/>
          </ac:picMkLst>
        </pc:picChg>
        <pc:cxnChg chg="mod">
          <ac:chgData name="Gomez, Jose" userId="af884673-c72d-4dfe-b100-de77b9392a28" providerId="ADAL" clId="{080A0E2C-8D28-4BF7-8AF7-C3EF161BBA6F}" dt="2022-06-30T16:27:07.857" v="2685" actId="1076"/>
          <ac:cxnSpMkLst>
            <pc:docMk/>
            <pc:sldMk cId="2197527017" sldId="358"/>
            <ac:cxnSpMk id="9" creationId="{3C533D8B-31F9-ED3F-9992-886619416AE9}"/>
          </ac:cxnSpMkLst>
        </pc:cxnChg>
      </pc:sldChg>
      <pc:sldChg chg="modSp mod">
        <pc:chgData name="Gomez, Jose" userId="af884673-c72d-4dfe-b100-de77b9392a28" providerId="ADAL" clId="{080A0E2C-8D28-4BF7-8AF7-C3EF161BBA6F}" dt="2022-06-30T16:31:02.264" v="2734" actId="5793"/>
        <pc:sldMkLst>
          <pc:docMk/>
          <pc:sldMk cId="710033133" sldId="359"/>
        </pc:sldMkLst>
        <pc:spChg chg="mod">
          <ac:chgData name="Gomez, Jose" userId="af884673-c72d-4dfe-b100-de77b9392a28" providerId="ADAL" clId="{080A0E2C-8D28-4BF7-8AF7-C3EF161BBA6F}" dt="2022-06-30T16:31:02.264" v="2734" actId="5793"/>
          <ac:spMkLst>
            <pc:docMk/>
            <pc:sldMk cId="710033133" sldId="359"/>
            <ac:spMk id="3" creationId="{C06738A7-C8C1-48E0-BDD0-A57C95375639}"/>
          </ac:spMkLst>
        </pc:spChg>
      </pc:sldChg>
      <pc:sldChg chg="del">
        <pc:chgData name="Gomez, Jose" userId="af884673-c72d-4dfe-b100-de77b9392a28" providerId="ADAL" clId="{080A0E2C-8D28-4BF7-8AF7-C3EF161BBA6F}" dt="2022-06-30T16:06:32.567" v="2069" actId="2696"/>
        <pc:sldMkLst>
          <pc:docMk/>
          <pc:sldMk cId="550165490" sldId="360"/>
        </pc:sldMkLst>
      </pc:sldChg>
    </pc:docChg>
  </pc:docChgLst>
  <pc:docChgLst>
    <pc:chgData name="Kilcrease, Chasey" userId="S::chaseyk@email.sc.edu::f639c0c9-6b43-4a5a-91a3-e3dc11a8b4dc" providerId="AD" clId="Web-{CD1A6E18-1646-ABBE-0DB0-BBBD4451D0E5}"/>
    <pc:docChg chg="addSld modSld sldOrd">
      <pc:chgData name="Kilcrease, Chasey" userId="S::chaseyk@email.sc.edu::f639c0c9-6b43-4a5a-91a3-e3dc11a8b4dc" providerId="AD" clId="Web-{CD1A6E18-1646-ABBE-0DB0-BBBD4451D0E5}" dt="2023-11-20T02:45:02.717" v="717" actId="1076"/>
      <pc:docMkLst>
        <pc:docMk/>
      </pc:docMkLst>
      <pc:sldChg chg="modSp">
        <pc:chgData name="Kilcrease, Chasey" userId="S::chaseyk@email.sc.edu::f639c0c9-6b43-4a5a-91a3-e3dc11a8b4dc" providerId="AD" clId="Web-{CD1A6E18-1646-ABBE-0DB0-BBBD4451D0E5}" dt="2023-11-20T02:34:41.278" v="279" actId="20577"/>
        <pc:sldMkLst>
          <pc:docMk/>
          <pc:sldMk cId="354627778" sldId="353"/>
        </pc:sldMkLst>
        <pc:spChg chg="mod">
          <ac:chgData name="Kilcrease, Chasey" userId="S::chaseyk@email.sc.edu::f639c0c9-6b43-4a5a-91a3-e3dc11a8b4dc" providerId="AD" clId="Web-{CD1A6E18-1646-ABBE-0DB0-BBBD4451D0E5}" dt="2023-11-20T02:34:41.278" v="279" actId="20577"/>
          <ac:spMkLst>
            <pc:docMk/>
            <pc:sldMk cId="354627778" sldId="353"/>
            <ac:spMk id="3" creationId="{4BC348B2-A502-4478-977C-9683494609FC}"/>
          </ac:spMkLst>
        </pc:spChg>
      </pc:sldChg>
      <pc:sldChg chg="modSp ord">
        <pc:chgData name="Kilcrease, Chasey" userId="S::chaseyk@email.sc.edu::f639c0c9-6b43-4a5a-91a3-e3dc11a8b4dc" providerId="AD" clId="Web-{CD1A6E18-1646-ABBE-0DB0-BBBD4451D0E5}" dt="2023-11-20T02:33:47.042" v="245" actId="20577"/>
        <pc:sldMkLst>
          <pc:docMk/>
          <pc:sldMk cId="960256866" sldId="354"/>
        </pc:sldMkLst>
        <pc:spChg chg="mod">
          <ac:chgData name="Kilcrease, Chasey" userId="S::chaseyk@email.sc.edu::f639c0c9-6b43-4a5a-91a3-e3dc11a8b4dc" providerId="AD" clId="Web-{CD1A6E18-1646-ABBE-0DB0-BBBD4451D0E5}" dt="2023-11-20T02:33:47.042" v="245" actId="20577"/>
          <ac:spMkLst>
            <pc:docMk/>
            <pc:sldMk cId="960256866" sldId="354"/>
            <ac:spMk id="3" creationId="{FE5CA29E-0DDC-B336-879D-0DA1ECFA37F0}"/>
          </ac:spMkLst>
        </pc:spChg>
      </pc:sldChg>
      <pc:sldChg chg="addSp delSp modSp">
        <pc:chgData name="Kilcrease, Chasey" userId="S::chaseyk@email.sc.edu::f639c0c9-6b43-4a5a-91a3-e3dc11a8b4dc" providerId="AD" clId="Web-{CD1A6E18-1646-ABBE-0DB0-BBBD4451D0E5}" dt="2023-11-20T02:30:31.584" v="83" actId="20577"/>
        <pc:sldMkLst>
          <pc:docMk/>
          <pc:sldMk cId="260951565" sldId="356"/>
        </pc:sldMkLst>
        <pc:spChg chg="mod">
          <ac:chgData name="Kilcrease, Chasey" userId="S::chaseyk@email.sc.edu::f639c0c9-6b43-4a5a-91a3-e3dc11a8b4dc" providerId="AD" clId="Web-{CD1A6E18-1646-ABBE-0DB0-BBBD4451D0E5}" dt="2023-11-20T02:30:18.630" v="69" actId="20577"/>
          <ac:spMkLst>
            <pc:docMk/>
            <pc:sldMk cId="260951565" sldId="356"/>
            <ac:spMk id="2" creationId="{76C522F7-5163-72B1-6584-0BFD4784FBD3}"/>
          </ac:spMkLst>
        </pc:spChg>
        <pc:spChg chg="mod">
          <ac:chgData name="Kilcrease, Chasey" userId="S::chaseyk@email.sc.edu::f639c0c9-6b43-4a5a-91a3-e3dc11a8b4dc" providerId="AD" clId="Web-{CD1A6E18-1646-ABBE-0DB0-BBBD4451D0E5}" dt="2023-11-20T02:30:31.584" v="83" actId="20577"/>
          <ac:spMkLst>
            <pc:docMk/>
            <pc:sldMk cId="260951565" sldId="356"/>
            <ac:spMk id="3" creationId="{9882AC24-59C8-A32A-0CCF-41D24DD34D44}"/>
          </ac:spMkLst>
        </pc:spChg>
        <pc:picChg chg="add mod">
          <ac:chgData name="Kilcrease, Chasey" userId="S::chaseyk@email.sc.edu::f639c0c9-6b43-4a5a-91a3-e3dc11a8b4dc" providerId="AD" clId="Web-{CD1A6E18-1646-ABBE-0DB0-BBBD4451D0E5}" dt="2023-11-20T02:29:11.097" v="36" actId="1076"/>
          <ac:picMkLst>
            <pc:docMk/>
            <pc:sldMk cId="260951565" sldId="356"/>
            <ac:picMk id="4" creationId="{98BA23CB-E43A-0AC8-CC8E-5517DF0D6B2B}"/>
          </ac:picMkLst>
        </pc:picChg>
        <pc:picChg chg="del">
          <ac:chgData name="Kilcrease, Chasey" userId="S::chaseyk@email.sc.edu::f639c0c9-6b43-4a5a-91a3-e3dc11a8b4dc" providerId="AD" clId="Web-{CD1A6E18-1646-ABBE-0DB0-BBBD4451D0E5}" dt="2023-11-20T02:28:28.940" v="14"/>
          <ac:picMkLst>
            <pc:docMk/>
            <pc:sldMk cId="260951565" sldId="356"/>
            <ac:picMk id="13" creationId="{710324A3-3C5B-EDCE-D2E2-7EB60AAFB29F}"/>
          </ac:picMkLst>
        </pc:picChg>
        <pc:cxnChg chg="del">
          <ac:chgData name="Kilcrease, Chasey" userId="S::chaseyk@email.sc.edu::f639c0c9-6b43-4a5a-91a3-e3dc11a8b4dc" providerId="AD" clId="Web-{CD1A6E18-1646-ABBE-0DB0-BBBD4451D0E5}" dt="2023-11-20T02:28:43.737" v="17"/>
          <ac:cxnSpMkLst>
            <pc:docMk/>
            <pc:sldMk cId="260951565" sldId="356"/>
            <ac:cxnSpMk id="15" creationId="{88107C10-3724-56EC-D6C4-1D7EADA300E7}"/>
          </ac:cxnSpMkLst>
        </pc:cxnChg>
      </pc:sldChg>
      <pc:sldChg chg="addSp delSp modSp">
        <pc:chgData name="Kilcrease, Chasey" userId="S::chaseyk@email.sc.edu::f639c0c9-6b43-4a5a-91a3-e3dc11a8b4dc" providerId="AD" clId="Web-{CD1A6E18-1646-ABBE-0DB0-BBBD4451D0E5}" dt="2023-11-20T02:45:02.717" v="717" actId="1076"/>
        <pc:sldMkLst>
          <pc:docMk/>
          <pc:sldMk cId="1994606937" sldId="357"/>
        </pc:sldMkLst>
        <pc:spChg chg="mod">
          <ac:chgData name="Kilcrease, Chasey" userId="S::chaseyk@email.sc.edu::f639c0c9-6b43-4a5a-91a3-e3dc11a8b4dc" providerId="AD" clId="Web-{CD1A6E18-1646-ABBE-0DB0-BBBD4451D0E5}" dt="2023-11-20T02:24:14.511" v="1" actId="20577"/>
          <ac:spMkLst>
            <pc:docMk/>
            <pc:sldMk cId="1994606937" sldId="357"/>
            <ac:spMk id="2" creationId="{3023D791-89EC-6CD2-38D5-79BA9836C7BC}"/>
          </ac:spMkLst>
        </pc:spChg>
        <pc:spChg chg="mod">
          <ac:chgData name="Kilcrease, Chasey" userId="S::chaseyk@email.sc.edu::f639c0c9-6b43-4a5a-91a3-e3dc11a8b4dc" providerId="AD" clId="Web-{CD1A6E18-1646-ABBE-0DB0-BBBD4451D0E5}" dt="2023-11-20T02:44:56.654" v="716" actId="14100"/>
          <ac:spMkLst>
            <pc:docMk/>
            <pc:sldMk cId="1994606937" sldId="357"/>
            <ac:spMk id="7" creationId="{73C23512-DF98-8524-E0F4-CA4A5B090183}"/>
          </ac:spMkLst>
        </pc:spChg>
        <pc:picChg chg="add mod">
          <ac:chgData name="Kilcrease, Chasey" userId="S::chaseyk@email.sc.edu::f639c0c9-6b43-4a5a-91a3-e3dc11a8b4dc" providerId="AD" clId="Web-{CD1A6E18-1646-ABBE-0DB0-BBBD4451D0E5}" dt="2023-11-20T02:45:02.717" v="717" actId="1076"/>
          <ac:picMkLst>
            <pc:docMk/>
            <pc:sldMk cId="1994606937" sldId="357"/>
            <ac:picMk id="4" creationId="{6C80E85A-D915-84C0-1B67-026C03BF1CCE}"/>
          </ac:picMkLst>
        </pc:picChg>
        <pc:picChg chg="del">
          <ac:chgData name="Kilcrease, Chasey" userId="S::chaseyk@email.sc.edu::f639c0c9-6b43-4a5a-91a3-e3dc11a8b4dc" providerId="AD" clId="Web-{CD1A6E18-1646-ABBE-0DB0-BBBD4451D0E5}" dt="2023-11-20T02:35:12.669" v="300"/>
          <ac:picMkLst>
            <pc:docMk/>
            <pc:sldMk cId="1994606937" sldId="357"/>
            <ac:picMk id="11" creationId="{24049188-7DB1-1626-8857-ED97154B8F9B}"/>
          </ac:picMkLst>
        </pc:picChg>
      </pc:sldChg>
      <pc:sldChg chg="addSp delSp modSp">
        <pc:chgData name="Kilcrease, Chasey" userId="S::chaseyk@email.sc.edu::f639c0c9-6b43-4a5a-91a3-e3dc11a8b4dc" providerId="AD" clId="Web-{CD1A6E18-1646-ABBE-0DB0-BBBD4451D0E5}" dt="2023-11-20T02:35:24.764" v="304" actId="1076"/>
        <pc:sldMkLst>
          <pc:docMk/>
          <pc:sldMk cId="2197527017" sldId="358"/>
        </pc:sldMkLst>
        <pc:picChg chg="add mod">
          <ac:chgData name="Kilcrease, Chasey" userId="S::chaseyk@email.sc.edu::f639c0c9-6b43-4a5a-91a3-e3dc11a8b4dc" providerId="AD" clId="Web-{CD1A6E18-1646-ABBE-0DB0-BBBD4451D0E5}" dt="2023-11-20T02:35:24.764" v="304" actId="1076"/>
          <ac:picMkLst>
            <pc:docMk/>
            <pc:sldMk cId="2197527017" sldId="358"/>
            <ac:picMk id="6" creationId="{3BC1C8E2-0817-E630-BE3C-2A6936A79DC4}"/>
          </ac:picMkLst>
        </pc:picChg>
        <pc:picChg chg="del">
          <ac:chgData name="Kilcrease, Chasey" userId="S::chaseyk@email.sc.edu::f639c0c9-6b43-4a5a-91a3-e3dc11a8b4dc" providerId="AD" clId="Web-{CD1A6E18-1646-ABBE-0DB0-BBBD4451D0E5}" dt="2023-11-20T02:35:19.935" v="302"/>
          <ac:picMkLst>
            <pc:docMk/>
            <pc:sldMk cId="2197527017" sldId="358"/>
            <ac:picMk id="15" creationId="{B53324D9-1B84-B20E-9F0A-4A75271384AA}"/>
          </ac:picMkLst>
        </pc:picChg>
      </pc:sldChg>
      <pc:sldChg chg="addSp delSp modSp add replId">
        <pc:chgData name="Kilcrease, Chasey" userId="S::chaseyk@email.sc.edu::f639c0c9-6b43-4a5a-91a3-e3dc11a8b4dc" providerId="AD" clId="Web-{CD1A6E18-1646-ABBE-0DB0-BBBD4451D0E5}" dt="2023-11-20T02:35:49.217" v="315" actId="20577"/>
        <pc:sldMkLst>
          <pc:docMk/>
          <pc:sldMk cId="3958596110" sldId="362"/>
        </pc:sldMkLst>
        <pc:spChg chg="mod">
          <ac:chgData name="Kilcrease, Chasey" userId="S::chaseyk@email.sc.edu::f639c0c9-6b43-4a5a-91a3-e3dc11a8b4dc" providerId="AD" clId="Web-{CD1A6E18-1646-ABBE-0DB0-BBBD4451D0E5}" dt="2023-11-20T02:34:59.950" v="298" actId="20577"/>
          <ac:spMkLst>
            <pc:docMk/>
            <pc:sldMk cId="3958596110" sldId="362"/>
            <ac:spMk id="2" creationId="{51B8B93B-B52F-1B2A-E562-31E189E2499E}"/>
          </ac:spMkLst>
        </pc:spChg>
        <pc:spChg chg="mod">
          <ac:chgData name="Kilcrease, Chasey" userId="S::chaseyk@email.sc.edu::f639c0c9-6b43-4a5a-91a3-e3dc11a8b4dc" providerId="AD" clId="Web-{CD1A6E18-1646-ABBE-0DB0-BBBD4451D0E5}" dt="2023-11-20T02:35:49.217" v="315" actId="20577"/>
          <ac:spMkLst>
            <pc:docMk/>
            <pc:sldMk cId="3958596110" sldId="362"/>
            <ac:spMk id="3" creationId="{52C705D6-C41A-6E54-841F-40AFE9467F11}"/>
          </ac:spMkLst>
        </pc:spChg>
        <pc:picChg chg="add del mod">
          <ac:chgData name="Kilcrease, Chasey" userId="S::chaseyk@email.sc.edu::f639c0c9-6b43-4a5a-91a3-e3dc11a8b4dc" providerId="AD" clId="Web-{CD1A6E18-1646-ABBE-0DB0-BBBD4451D0E5}" dt="2023-11-20T02:35:41.826" v="308"/>
          <ac:picMkLst>
            <pc:docMk/>
            <pc:sldMk cId="3958596110" sldId="362"/>
            <ac:picMk id="6" creationId="{0879F277-8F04-97BC-3350-2970B47311D3}"/>
          </ac:picMkLst>
        </pc:picChg>
        <pc:picChg chg="del">
          <ac:chgData name="Kilcrease, Chasey" userId="S::chaseyk@email.sc.edu::f639c0c9-6b43-4a5a-91a3-e3dc11a8b4dc" providerId="AD" clId="Web-{CD1A6E18-1646-ABBE-0DB0-BBBD4451D0E5}" dt="2023-11-20T02:35:29.076" v="305"/>
          <ac:picMkLst>
            <pc:docMk/>
            <pc:sldMk cId="3958596110" sldId="362"/>
            <ac:picMk id="15" creationId="{B53324D9-1B84-B20E-9F0A-4A75271384A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583E93-7F06-4FD5-ADA4-45262C6273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925901-863E-43FB-9F23-CCCDED5D22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467944-E7CD-4CBF-B52C-CFDA3DC45EC0}" type="datetimeFigureOut">
              <a:rPr lang="en-US" smtClean="0"/>
              <a:t>12/5/2023</a:t>
            </a:fld>
            <a:endParaRPr lang="en-US"/>
          </a:p>
        </p:txBody>
      </p:sp>
      <p:sp>
        <p:nvSpPr>
          <p:cNvPr id="4" name="Footer Placeholder 3">
            <a:extLst>
              <a:ext uri="{FF2B5EF4-FFF2-40B4-BE49-F238E27FC236}">
                <a16:creationId xmlns:a16="http://schemas.microsoft.com/office/drawing/2014/main" id="{623A2B97-BDDF-466E-9AE1-031669AAB6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9AFE7E-F29A-4A0A-827D-3961508E42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D6D75D-FDCD-4C30-A01B-6DBB2744A6E9}" type="slidenum">
              <a:rPr lang="en-US" smtClean="0"/>
              <a:t>‹#›</a:t>
            </a:fld>
            <a:endParaRPr lang="en-US"/>
          </a:p>
        </p:txBody>
      </p:sp>
    </p:spTree>
    <p:extLst>
      <p:ext uri="{BB962C8B-B14F-4D97-AF65-F5344CB8AC3E}">
        <p14:creationId xmlns:p14="http://schemas.microsoft.com/office/powerpoint/2010/main" val="404540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0682D-FD54-284A-B7C8-2FCD4798133C}"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F9C84-074E-E141-A3FD-46DE87E4CC01}" type="slidenum">
              <a:rPr lang="en-US" smtClean="0"/>
              <a:t>‹#›</a:t>
            </a:fld>
            <a:endParaRPr lang="en-US"/>
          </a:p>
        </p:txBody>
      </p:sp>
    </p:spTree>
    <p:extLst>
      <p:ext uri="{BB962C8B-B14F-4D97-AF65-F5344CB8AC3E}">
        <p14:creationId xmlns:p14="http://schemas.microsoft.com/office/powerpoint/2010/main" val="139138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Hello! We will be presenting on behalf of the Department of Integrated information Technology at the University of South Carolina. Our project is implementing a packet filter using a p4 programmable switch. Team members include Anaia Prather, Camila Pereira, Caroline Boozer, and Advisors Ali Mazloum and Jose Gomez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1</a:t>
            </a:fld>
            <a:endParaRPr lang="en-US"/>
          </a:p>
        </p:txBody>
      </p:sp>
    </p:spTree>
    <p:extLst>
      <p:ext uri="{BB962C8B-B14F-4D97-AF65-F5344CB8AC3E}">
        <p14:creationId xmlns:p14="http://schemas.microsoft.com/office/powerpoint/2010/main" val="881344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Hello! We will be presenting on behalf of the Department of Integrated information Technology at the University of South Carolina. Our project is implementing a packet filter using a p4 programmable switch. Team members include Anaia Prather, Camila Pereira, Caroline Boozer, and Advisors Ali Mazloum and Jose Gomez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10</a:t>
            </a:fld>
            <a:endParaRPr lang="en-US"/>
          </a:p>
        </p:txBody>
      </p:sp>
    </p:spTree>
    <p:extLst>
      <p:ext uri="{BB962C8B-B14F-4D97-AF65-F5344CB8AC3E}">
        <p14:creationId xmlns:p14="http://schemas.microsoft.com/office/powerpoint/2010/main" val="304772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2</a:t>
            </a:fld>
            <a:endParaRPr lang="en-US"/>
          </a:p>
        </p:txBody>
      </p:sp>
    </p:spTree>
    <p:extLst>
      <p:ext uri="{BB962C8B-B14F-4D97-AF65-F5344CB8AC3E}">
        <p14:creationId xmlns:p14="http://schemas.microsoft.com/office/powerpoint/2010/main" val="397991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spcBef>
                <a:spcPts val="300"/>
              </a:spcBef>
              <a:spcAft>
                <a:spcPts val="300"/>
              </a:spcAft>
              <a:buFont typeface="Arial"/>
              <a:buChar char="•"/>
            </a:pPr>
            <a:r>
              <a:rPr lang="en-US"/>
              <a:t>The goal of this project is to implement a packet filter on a programmable switch, using the P4 language. </a:t>
            </a:r>
          </a:p>
          <a:p>
            <a:pPr marL="285750" indent="-285750" algn="just">
              <a:spcBef>
                <a:spcPts val="300"/>
              </a:spcBef>
              <a:spcAft>
                <a:spcPts val="300"/>
              </a:spcAft>
              <a:buFont typeface="Arial"/>
              <a:buChar char="•"/>
            </a:pPr>
            <a:endParaRPr lang="en-US"/>
          </a:p>
          <a:p>
            <a:pPr marL="285750" indent="-285750" algn="just">
              <a:spcBef>
                <a:spcPts val="300"/>
              </a:spcBef>
              <a:spcAft>
                <a:spcPts val="300"/>
              </a:spcAft>
              <a:buFont typeface="Arial"/>
              <a:buChar char="•"/>
            </a:pPr>
            <a:r>
              <a:rPr lang="en-US"/>
              <a:t>The packet filter will enable the administrator of the network to block packets based on physical ingress and/or egress interfaces, IP source or destination address, protocol type in IP datagram field (TCP, UDP, ICMP, OSPF), and TCP or UDP source and destination port. With this project, we were able to use P4's capabilities to essentially create a firewall.</a:t>
            </a:r>
          </a:p>
          <a:p>
            <a:pPr marL="285750" indent="-285750" algn="just">
              <a:spcBef>
                <a:spcPts val="300"/>
              </a:spcBef>
              <a:spcAft>
                <a:spcPts val="300"/>
              </a:spcAft>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3</a:t>
            </a:fld>
            <a:endParaRPr lang="en-US"/>
          </a:p>
        </p:txBody>
      </p:sp>
    </p:spTree>
    <p:extLst>
      <p:ext uri="{BB962C8B-B14F-4D97-AF65-F5344CB8AC3E}">
        <p14:creationId xmlns:p14="http://schemas.microsoft.com/office/powerpoint/2010/main" val="784155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After we worked through the labs and learned the basics of P4, we were provided with the objectives for the project. </a:t>
            </a:r>
            <a:endParaRPr lang="en-US"/>
          </a:p>
          <a:p>
            <a:r>
              <a:rPr lang="en-US">
                <a:cs typeface="Calibri"/>
              </a:rPr>
              <a:t>Those objectives are to first demonstrate the connectivity between a certain number of hosts as well as demonstrating the ability to access the internet, filtering packets based on certain criteria, and then finally implement policies between the hosts that replicate Palo Alto's security zone. The criteria for which we learned to filter were based on IP source or destination addresses, p</a:t>
            </a:r>
            <a:r>
              <a:rPr lang="en-US"/>
              <a:t>rotocol types in IP datagram field,</a:t>
            </a:r>
            <a:r>
              <a:rPr lang="en-US">
                <a:cs typeface="Calibri"/>
              </a:rPr>
              <a:t> </a:t>
            </a:r>
            <a:r>
              <a:rPr lang="en-US"/>
              <a:t>TCP/UDP source or destination port, TCP flag bits (like SYN or ACK), and the ICMP message type. In</a:t>
            </a:r>
            <a:r>
              <a:rPr lang="en-US">
                <a:cs typeface="Calibri"/>
              </a:rPr>
              <a:t> doing this, we are essentially able to create a firewall, all by using the P4 language.  </a:t>
            </a:r>
            <a:endParaRPr lang="en-US"/>
          </a:p>
        </p:txBody>
      </p:sp>
      <p:sp>
        <p:nvSpPr>
          <p:cNvPr id="4" name="Slide Number Placeholder 3"/>
          <p:cNvSpPr>
            <a:spLocks noGrp="1"/>
          </p:cNvSpPr>
          <p:nvPr>
            <p:ph type="sldNum" sz="quarter" idx="5"/>
          </p:nvPr>
        </p:nvSpPr>
        <p:spPr/>
        <p:txBody>
          <a:bodyPr/>
          <a:lstStyle/>
          <a:p>
            <a:fld id="{8CAF9C84-074E-E141-A3FD-46DE87E4CC01}" type="slidenum">
              <a:rPr lang="en-US" smtClean="0"/>
              <a:t>4</a:t>
            </a:fld>
            <a:endParaRPr lang="en-US"/>
          </a:p>
        </p:txBody>
      </p:sp>
    </p:spTree>
    <p:extLst>
      <p:ext uri="{BB962C8B-B14F-4D97-AF65-F5344CB8AC3E}">
        <p14:creationId xmlns:p14="http://schemas.microsoft.com/office/powerpoint/2010/main" val="382712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0"/>
              </a:spcBef>
              <a:spcAft>
                <a:spcPts val="300"/>
              </a:spcAft>
            </a:pPr>
            <a:r>
              <a:rPr lang="en-US"/>
              <a:t>P4 stands for Programming Protocol-independent Packet Processors. It is an open source, domain specific programming language that is used specifically on network devices.</a:t>
            </a:r>
            <a:endParaRPr lang="en-US">
              <a:cs typeface="Calibri"/>
            </a:endParaRPr>
          </a:p>
          <a:p>
            <a:pPr algn="just">
              <a:spcBef>
                <a:spcPts val="300"/>
              </a:spcBef>
              <a:spcAft>
                <a:spcPts val="300"/>
              </a:spcAft>
            </a:pPr>
            <a:r>
              <a:rPr lang="en-US"/>
              <a:t>P4 specifies how devices such as switches, routers, NICs, filters, and more process packets.</a:t>
            </a:r>
            <a:endParaRPr lang="en-US">
              <a:cs typeface="Calibri" panose="020F0502020204030204"/>
            </a:endParaRPr>
          </a:p>
          <a:p>
            <a:pPr algn="just">
              <a:spcBef>
                <a:spcPts val="300"/>
              </a:spcBef>
              <a:spcAft>
                <a:spcPts val="300"/>
              </a:spcAft>
            </a:pPr>
            <a:r>
              <a:rPr lang="en-US"/>
              <a:t>By using P4, network functionality is no longer controlled by the vendors, it can be customized for various and differing company needs.</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5</a:t>
            </a:fld>
            <a:endParaRPr lang="en-US"/>
          </a:p>
        </p:txBody>
      </p:sp>
    </p:spTree>
    <p:extLst>
      <p:ext uri="{BB962C8B-B14F-4D97-AF65-F5344CB8AC3E}">
        <p14:creationId xmlns:p14="http://schemas.microsoft.com/office/powerpoint/2010/main" val="295564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 showcase all the networking skills we have learned this summer, we worked as a team to create a topology that also highlights the benefits of using P4. Because P4 can be used on programmable switches, it is a great way to customize a switch and modify a network's abilities. We decided to implement a 3 zone topology, where zone 1 is the organization, zone 2 is the headquarter, and zone 3 is the outside zone. This topology is a prime example of a network setup that we may see within a large business or organization. We will now demonstrate a variety of different security policies that we created to show personalization and control of the network.</a:t>
            </a: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6</a:t>
            </a:fld>
            <a:endParaRPr lang="en-US"/>
          </a:p>
        </p:txBody>
      </p:sp>
    </p:spTree>
    <p:extLst>
      <p:ext uri="{BB962C8B-B14F-4D97-AF65-F5344CB8AC3E}">
        <p14:creationId xmlns:p14="http://schemas.microsoft.com/office/powerpoint/2010/main" val="184415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Demo 1: Use ping </a:t>
            </a:r>
          </a:p>
          <a:p>
            <a:r>
              <a:rPr lang="en-US"/>
              <a:t>Demo 2: hping3 and </a:t>
            </a:r>
            <a:r>
              <a:rPr lang="en-US" err="1"/>
              <a:t>wireshark</a:t>
            </a:r>
            <a:endParaRPr lang="en-US"/>
          </a:p>
          <a:p>
            <a:r>
              <a:rPr lang="en-US"/>
              <a:t>Demo 3: ping </a:t>
            </a:r>
          </a:p>
        </p:txBody>
      </p:sp>
      <p:sp>
        <p:nvSpPr>
          <p:cNvPr id="4" name="Slide Number Placeholder 3"/>
          <p:cNvSpPr>
            <a:spLocks noGrp="1"/>
          </p:cNvSpPr>
          <p:nvPr>
            <p:ph type="sldNum" sz="quarter" idx="5"/>
          </p:nvPr>
        </p:nvSpPr>
        <p:spPr/>
        <p:txBody>
          <a:bodyPr/>
          <a:lstStyle/>
          <a:p>
            <a:fld id="{8CAF9C84-074E-E141-A3FD-46DE87E4CC01}" type="slidenum">
              <a:rPr lang="en-US" smtClean="0"/>
              <a:t>7</a:t>
            </a:fld>
            <a:endParaRPr lang="en-US"/>
          </a:p>
        </p:txBody>
      </p:sp>
    </p:spTree>
    <p:extLst>
      <p:ext uri="{BB962C8B-B14F-4D97-AF65-F5344CB8AC3E}">
        <p14:creationId xmlns:p14="http://schemas.microsoft.com/office/powerpoint/2010/main" val="1532302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Demo 1: Use ping </a:t>
            </a:r>
          </a:p>
          <a:p>
            <a:r>
              <a:rPr lang="en-US"/>
              <a:t>Demo 2: hping3 and </a:t>
            </a:r>
            <a:r>
              <a:rPr lang="en-US" err="1"/>
              <a:t>wireshark</a:t>
            </a:r>
            <a:endParaRPr lang="en-US"/>
          </a:p>
          <a:p>
            <a:r>
              <a:rPr lang="en-US"/>
              <a:t>Demo 3: ping </a:t>
            </a:r>
          </a:p>
        </p:txBody>
      </p:sp>
      <p:sp>
        <p:nvSpPr>
          <p:cNvPr id="4" name="Slide Number Placeholder 3"/>
          <p:cNvSpPr>
            <a:spLocks noGrp="1"/>
          </p:cNvSpPr>
          <p:nvPr>
            <p:ph type="sldNum" sz="quarter" idx="5"/>
          </p:nvPr>
        </p:nvSpPr>
        <p:spPr/>
        <p:txBody>
          <a:bodyPr/>
          <a:lstStyle/>
          <a:p>
            <a:fld id="{8CAF9C84-074E-E141-A3FD-46DE87E4CC01}" type="slidenum">
              <a:rPr lang="en-US" smtClean="0"/>
              <a:t>8</a:t>
            </a:fld>
            <a:endParaRPr lang="en-US"/>
          </a:p>
        </p:txBody>
      </p:sp>
    </p:spTree>
    <p:extLst>
      <p:ext uri="{BB962C8B-B14F-4D97-AF65-F5344CB8AC3E}">
        <p14:creationId xmlns:p14="http://schemas.microsoft.com/office/powerpoint/2010/main" val="3097218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P4 is extremely customizable to any sort of needs a company would like to implement for security reasons. For example,  it can keep certain types of packets of information out, and it can prevent outside traffic from being able to talk to inside hosts.</a:t>
            </a:r>
          </a:p>
          <a:p>
            <a:r>
              <a:rPr lang="en-US">
                <a:cs typeface="Calibri"/>
              </a:rPr>
              <a:t>- There are certain commands you will be using frequently, so having a list available or creating a script is extremely beneficial, and could save time.</a:t>
            </a:r>
          </a:p>
          <a:p>
            <a:r>
              <a:rPr lang="en-US">
                <a:cs typeface="Calibri"/>
              </a:rPr>
              <a:t>- P4 is a pretty simple language with which you can easily implement company security policies. As seen from our demo, once you learn a way to do one thing it can be easily applied to other similar situations.</a:t>
            </a:r>
          </a:p>
          <a:p>
            <a:r>
              <a:rPr lang="en-US">
                <a:cs typeface="Calibri"/>
              </a:rPr>
              <a:t>- The best way we found to debug was through commenting out sections of code, trying different things, compiling and testing. You can use </a:t>
            </a:r>
            <a:r>
              <a:rPr lang="en-US" err="1">
                <a:cs typeface="Calibri"/>
              </a:rPr>
              <a:t>nanolog</a:t>
            </a:r>
            <a:r>
              <a:rPr lang="en-US">
                <a:cs typeface="Calibri"/>
              </a:rPr>
              <a:t> to see what is actually happening so that you can see what it is or isn't doing correctly to pinpoint the issue.</a:t>
            </a: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9</a:t>
            </a:fld>
            <a:endParaRPr lang="en-US"/>
          </a:p>
        </p:txBody>
      </p:sp>
    </p:spTree>
    <p:extLst>
      <p:ext uri="{BB962C8B-B14F-4D97-AF65-F5344CB8AC3E}">
        <p14:creationId xmlns:p14="http://schemas.microsoft.com/office/powerpoint/2010/main" val="27119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7550" y="1"/>
            <a:ext cx="10984850" cy="888999"/>
          </a:xfrm>
        </p:spPr>
        <p:txBody>
          <a:bodyPr>
            <a:normAutofit/>
          </a:bodyPr>
          <a:lstStyle>
            <a:lvl1pPr algn="l">
              <a:defRPr sz="3800">
                <a:latin typeface="Arial" panose="020B0604020202020204" pitchFamily="34" charset="0"/>
                <a:cs typeface="Arial" panose="020B0604020202020204" pitchFamily="34" charset="0"/>
              </a:defRPr>
            </a:lvl1pPr>
          </a:lstStyle>
          <a:p>
            <a:r>
              <a:rPr lang="en-US"/>
              <a:t>Click to edit Master title style</a:t>
            </a:r>
          </a:p>
        </p:txBody>
      </p:sp>
      <p:sp>
        <p:nvSpPr>
          <p:cNvPr id="7" name="Rectangle 6"/>
          <p:cNvSpPr/>
          <p:nvPr userDrawn="1"/>
        </p:nvSpPr>
        <p:spPr>
          <a:xfrm>
            <a:off x="839972" y="1435395"/>
            <a:ext cx="10558130" cy="329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597550" y="1028700"/>
            <a:ext cx="10984850" cy="4800599"/>
          </a:xfrm>
        </p:spPr>
        <p:txBody>
          <a:bodyPr/>
          <a:lstStyle>
            <a:lvl1pPr algn="just">
              <a:lnSpc>
                <a:spcPct val="100000"/>
              </a:lnSpc>
              <a:spcBef>
                <a:spcPts val="300"/>
              </a:spcBef>
              <a:spcAft>
                <a:spcPts val="300"/>
              </a:spcAft>
              <a:defRPr sz="2200">
                <a:latin typeface="Arial" panose="020B0604020202020204" pitchFamily="34" charset="0"/>
                <a:cs typeface="Arial" panose="020B0604020202020204" pitchFamily="34" charset="0"/>
              </a:defRPr>
            </a:lvl1pPr>
            <a:lvl2pPr algn="just">
              <a:spcAft>
                <a:spcPts val="200"/>
              </a:spcAft>
              <a:defRPr sz="1800">
                <a:latin typeface="Arial" panose="020B0604020202020204" pitchFamily="34" charset="0"/>
                <a:cs typeface="Arial" panose="020B0604020202020204" pitchFamily="34" charset="0"/>
              </a:defRPr>
            </a:lvl2pPr>
            <a:lvl3pPr algn="just">
              <a:spcAft>
                <a:spcPts val="200"/>
              </a:spcAft>
              <a:defRPr/>
            </a:lvl3pPr>
            <a:lvl4pPr algn="just">
              <a:spcAft>
                <a:spcPts val="200"/>
              </a:spcAft>
              <a:defRPr sz="1200">
                <a:latin typeface="Arial" panose="020B0604020202020204" pitchFamily="34" charset="0"/>
                <a:cs typeface="Arial" panose="020B0604020202020204" pitchFamily="34" charset="0"/>
              </a:defRPr>
            </a:lvl4pPr>
            <a:lvl5pPr algn="just">
              <a:spcAft>
                <a:spcPts val="200"/>
              </a:spcAft>
              <a:defRPr sz="1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4A268889-C088-4D9F-A378-39E724A36B87}"/>
              </a:ext>
            </a:extLst>
          </p:cNvPr>
          <p:cNvSpPr>
            <a:spLocks noGrp="1"/>
          </p:cNvSpPr>
          <p:nvPr>
            <p:ph type="ftr" sz="quarter" idx="11"/>
          </p:nvPr>
        </p:nvSpPr>
        <p:spPr>
          <a:xfrm>
            <a:off x="175491" y="6459784"/>
            <a:ext cx="2881745" cy="365125"/>
          </a:xfrm>
          <a:prstGeom prst="rect">
            <a:avLst/>
          </a:prstGeom>
        </p:spPr>
        <p:txBody>
          <a:bodyPr/>
          <a:lstStyle>
            <a:lvl1pPr algn="l">
              <a:defRPr/>
            </a:lvl1pPr>
          </a:lstStyle>
          <a:p>
            <a:endParaRPr lang="en-US"/>
          </a:p>
        </p:txBody>
      </p:sp>
      <p:sp>
        <p:nvSpPr>
          <p:cNvPr id="10" name="Slide Number Placeholder 5">
            <a:extLst>
              <a:ext uri="{FF2B5EF4-FFF2-40B4-BE49-F238E27FC236}">
                <a16:creationId xmlns:a16="http://schemas.microsoft.com/office/drawing/2014/main" id="{6564972F-81E4-47C1-8110-0800DB019655}"/>
              </a:ext>
            </a:extLst>
          </p:cNvPr>
          <p:cNvSpPr>
            <a:spLocks noGrp="1"/>
          </p:cNvSpPr>
          <p:nvPr>
            <p:ph type="sldNum" sz="quarter" idx="12"/>
          </p:nvPr>
        </p:nvSpPr>
        <p:spPr>
          <a:xfrm>
            <a:off x="10704484" y="6459783"/>
            <a:ext cx="1312025" cy="365125"/>
          </a:xfrm>
        </p:spPr>
        <p:txBody>
          <a:bodyPr/>
          <a:lstStyle/>
          <a:p>
            <a:fld id="{38C60F48-EAB5-A54D-B834-7AA360F30939}" type="slidenum">
              <a:rPr lang="en-US" smtClean="0"/>
              <a:t>‹#›</a:t>
            </a:fld>
            <a:endParaRPr lang="en-US"/>
          </a:p>
        </p:txBody>
      </p:sp>
    </p:spTree>
    <p:extLst>
      <p:ext uri="{BB962C8B-B14F-4D97-AF65-F5344CB8AC3E}">
        <p14:creationId xmlns:p14="http://schemas.microsoft.com/office/powerpoint/2010/main" val="19579105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12436" y="6459785"/>
            <a:ext cx="2927928" cy="365125"/>
          </a:xfrm>
          <a:prstGeom prst="rect">
            <a:avLst/>
          </a:prstGeom>
        </p:spPr>
        <p:txBody>
          <a:bodyPr vert="horz" lIns="91440" tIns="45720" rIns="91440" bIns="45720" rtlCol="0" anchor="ctr"/>
          <a:lstStyle>
            <a:lvl1pPr algn="l">
              <a:defRPr sz="900" cap="none" baseline="0">
                <a:solidFill>
                  <a:srgbClr val="FFFFFF"/>
                </a:solidFill>
              </a:defRPr>
            </a:lvl1pPr>
          </a:lstStyle>
          <a:p>
            <a:endParaRPr lang="en-US"/>
          </a:p>
        </p:txBody>
      </p:sp>
      <p:sp>
        <p:nvSpPr>
          <p:cNvPr id="6" name="Slide Number Placeholder 5"/>
          <p:cNvSpPr>
            <a:spLocks noGrp="1"/>
          </p:cNvSpPr>
          <p:nvPr>
            <p:ph type="sldNum" sz="quarter" idx="4"/>
          </p:nvPr>
        </p:nvSpPr>
        <p:spPr>
          <a:xfrm>
            <a:off x="10667539"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C60F48-EAB5-A54D-B834-7AA360F30939}" type="slidenum">
              <a:rPr lang="en-US" smtClean="0"/>
              <a:t>‹#›</a:t>
            </a:fld>
            <a:endParaRPr lang="en-US"/>
          </a:p>
        </p:txBody>
      </p:sp>
      <p:cxnSp>
        <p:nvCxnSpPr>
          <p:cNvPr id="10" name="Straight Connector 9"/>
          <p:cNvCxnSpPr>
            <a:cxnSpLocks/>
          </p:cNvCxnSpPr>
          <p:nvPr/>
        </p:nvCxnSpPr>
        <p:spPr>
          <a:xfrm>
            <a:off x="1097280" y="1737845"/>
            <a:ext cx="100632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569"/>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fld id="{38C60F48-EAB5-A54D-B834-7AA360F30939}" type="slidenum">
              <a:rPr lang="en-US" smtClean="0"/>
              <a:t>1</a:t>
            </a:fld>
            <a:endParaRPr lang="en-US"/>
          </a:p>
        </p:txBody>
      </p:sp>
      <p:sp>
        <p:nvSpPr>
          <p:cNvPr id="2" name="Rectangle 1">
            <a:extLst>
              <a:ext uri="{FF2B5EF4-FFF2-40B4-BE49-F238E27FC236}">
                <a16:creationId xmlns:a16="http://schemas.microsoft.com/office/drawing/2014/main" id="{0D1F3A99-91F5-44A2-9A29-778E2BCA2F9C}"/>
              </a:ext>
            </a:extLst>
          </p:cNvPr>
          <p:cNvSpPr/>
          <p:nvPr/>
        </p:nvSpPr>
        <p:spPr>
          <a:xfrm>
            <a:off x="484910" y="365681"/>
            <a:ext cx="11224028" cy="56509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b="1" dirty="0">
                <a:latin typeface="Calibri"/>
                <a:cs typeface="Calibri"/>
              </a:rPr>
              <a:t>Protecting a Web Application against Brute-force Attacks</a:t>
            </a:r>
            <a:endParaRPr lang="en-US" sz="1600" dirty="0">
              <a:latin typeface="Calibri"/>
              <a:cs typeface="Calibri"/>
            </a:endParaRPr>
          </a:p>
          <a:p>
            <a:pPr algn="ctr"/>
            <a:endParaRPr lang="en-US" sz="3000" dirty="0">
              <a:latin typeface="Arial" panose="020B0604020202020204" pitchFamily="34" charset="0"/>
              <a:cs typeface="Arial" panose="020B0604020202020204" pitchFamily="34" charset="0"/>
            </a:endParaRPr>
          </a:p>
          <a:p>
            <a:pPr algn="ctr"/>
            <a:r>
              <a:rPr lang="en-US" dirty="0">
                <a:latin typeface="Arial"/>
                <a:cs typeface="Arial"/>
              </a:rPr>
              <a:t>Yousef Afshar, Chasey Kilcrease</a:t>
            </a:r>
          </a:p>
          <a:p>
            <a:pPr algn="ctr"/>
            <a:r>
              <a:rPr lang="en-US" dirty="0">
                <a:latin typeface="Arial"/>
                <a:cs typeface="Arial"/>
              </a:rPr>
              <a:t>Advisors: Jose Gomez</a:t>
            </a:r>
          </a:p>
          <a:p>
            <a:pPr algn="ctr"/>
            <a:endParaRPr lang="en-US" dirty="0">
              <a:latin typeface="Arial" panose="020B0604020202020204" pitchFamily="34" charset="0"/>
              <a:cs typeface="Arial" panose="020B0604020202020204" pitchFamily="34" charset="0"/>
            </a:endParaRPr>
          </a:p>
          <a:p>
            <a:pPr algn="ctr"/>
            <a:endParaRPr lang="en-US" sz="2500"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Department of Integrated Information Technology</a:t>
            </a:r>
          </a:p>
          <a:p>
            <a:pPr algn="ctr"/>
            <a:r>
              <a:rPr lang="en-US" dirty="0">
                <a:latin typeface="Arial" panose="020B0604020202020204" pitchFamily="34" charset="0"/>
                <a:cs typeface="Arial" panose="020B0604020202020204" pitchFamily="34" charset="0"/>
              </a:rPr>
              <a:t>University of South Carolina</a:t>
            </a:r>
          </a:p>
          <a:p>
            <a:pPr algn="ctr"/>
            <a:endParaRPr lang="en-US" dirty="0">
              <a:latin typeface="Arial" panose="020B0604020202020204" pitchFamily="34" charset="0"/>
              <a:cs typeface="Arial" panose="020B0604020202020204" pitchFamily="34" charset="0"/>
            </a:endParaRPr>
          </a:p>
          <a:p>
            <a:pPr algn="ctr"/>
            <a:r>
              <a:rPr lang="en-US" dirty="0">
                <a:latin typeface="Arial"/>
                <a:cs typeface="Arial"/>
              </a:rPr>
              <a:t>December 8</a:t>
            </a:r>
            <a:r>
              <a:rPr lang="en-US" baseline="30000" dirty="0">
                <a:latin typeface="Arial"/>
                <a:cs typeface="Arial"/>
              </a:rPr>
              <a:t>th</a:t>
            </a:r>
            <a:r>
              <a:rPr lang="en-US" dirty="0">
                <a:latin typeface="Arial"/>
                <a:cs typeface="Arial"/>
              </a:rPr>
              <a:t>, 2023</a:t>
            </a:r>
            <a:endParaRPr lang="en-US" dirty="0"/>
          </a:p>
        </p:txBody>
      </p:sp>
      <p:pic>
        <p:nvPicPr>
          <p:cNvPr id="8" name="Picture 7">
            <a:extLst>
              <a:ext uri="{FF2B5EF4-FFF2-40B4-BE49-F238E27FC236}">
                <a16:creationId xmlns:a16="http://schemas.microsoft.com/office/drawing/2014/main" id="{B4034174-A486-4AB5-8086-B6BB0A6942CB}"/>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387584657"/>
      </p:ext>
    </p:extLst>
  </p:cSld>
  <p:clrMapOvr>
    <a:masterClrMapping/>
  </p:clrMapOvr>
  <mc:AlternateContent xmlns:mc="http://schemas.openxmlformats.org/markup-compatibility/2006" xmlns:p14="http://schemas.microsoft.com/office/powerpoint/2010/main">
    <mc:Choice Requires="p14">
      <p:transition spd="slow" p14:dur="2000" advTm="9808"/>
    </mc:Choice>
    <mc:Fallback xmlns="">
      <p:transition spd="slow" advTm="980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fld id="{38C60F48-EAB5-A54D-B834-7AA360F30939}" type="slidenum">
              <a:rPr lang="en-US" smtClean="0"/>
              <a:t>10</a:t>
            </a:fld>
            <a:endParaRPr lang="en-US"/>
          </a:p>
        </p:txBody>
      </p:sp>
      <p:sp>
        <p:nvSpPr>
          <p:cNvPr id="2" name="Rectangle 1">
            <a:extLst>
              <a:ext uri="{FF2B5EF4-FFF2-40B4-BE49-F238E27FC236}">
                <a16:creationId xmlns:a16="http://schemas.microsoft.com/office/drawing/2014/main" id="{0D1F3A99-91F5-44A2-9A29-778E2BCA2F9C}"/>
              </a:ext>
            </a:extLst>
          </p:cNvPr>
          <p:cNvSpPr/>
          <p:nvPr/>
        </p:nvSpPr>
        <p:spPr>
          <a:xfrm>
            <a:off x="484910" y="365681"/>
            <a:ext cx="11224028" cy="56509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b="1" dirty="0">
                <a:latin typeface="Arial"/>
                <a:cs typeface="Arial"/>
              </a:rPr>
              <a:t>THANK YOU!</a:t>
            </a:r>
          </a:p>
          <a:p>
            <a:pPr algn="ctr"/>
            <a:endParaRPr lang="en-US" sz="2500">
              <a:latin typeface="Arial" panose="020B0604020202020204" pitchFamily="34" charset="0"/>
              <a:cs typeface="Arial" panose="020B0604020202020204" pitchFamily="34" charset="0"/>
            </a:endParaRPr>
          </a:p>
          <a:p>
            <a:pPr algn="ctr"/>
            <a:endParaRPr lang="en-US" sz="2500">
              <a:latin typeface="Arial"/>
              <a:cs typeface="Arial"/>
            </a:endParaRPr>
          </a:p>
          <a:p>
            <a:pPr algn="ctr"/>
            <a:endParaRPr lang="en-US" sz="1600">
              <a:latin typeface="Arial"/>
              <a:cs typeface="Arial"/>
            </a:endParaRPr>
          </a:p>
        </p:txBody>
      </p:sp>
      <p:pic>
        <p:nvPicPr>
          <p:cNvPr id="8" name="Picture 7">
            <a:extLst>
              <a:ext uri="{FF2B5EF4-FFF2-40B4-BE49-F238E27FC236}">
                <a16:creationId xmlns:a16="http://schemas.microsoft.com/office/drawing/2014/main" id="{B4034174-A486-4AB5-8086-B6BB0A6942CB}"/>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453556441"/>
      </p:ext>
    </p:extLst>
  </p:cSld>
  <p:clrMapOvr>
    <a:masterClrMapping/>
  </p:clrMapOvr>
  <mc:AlternateContent xmlns:mc="http://schemas.openxmlformats.org/markup-compatibility/2006" xmlns:p14="http://schemas.microsoft.com/office/powerpoint/2010/main">
    <mc:Choice Requires="p14">
      <p:transition spd="slow" p14:dur="2000" advTm="9808"/>
    </mc:Choice>
    <mc:Fallback xmlns="">
      <p:transition spd="slow" advTm="980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p:txBody>
          <a:bodyPr vert="horz" lIns="0" tIns="45720" rIns="0" bIns="45720" rtlCol="0" anchor="t">
            <a:normAutofit/>
          </a:bodyPr>
          <a:lstStyle/>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Project Description</a:t>
            </a: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Objectives</a:t>
            </a: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Background on NGFW</a:t>
            </a: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Experimentation scenario</a:t>
            </a: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Hands-on demonstration in </a:t>
            </a:r>
            <a:r>
              <a:rPr lang="en-US" dirty="0" err="1">
                <a:latin typeface="Arial"/>
                <a:cs typeface="Arial"/>
              </a:rPr>
              <a:t>Netlab</a:t>
            </a:r>
            <a:endParaRPr lang="en-US" dirty="0">
              <a:latin typeface="Arial"/>
              <a:cs typeface="Arial"/>
            </a:endParaRP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Best practices for web application security</a:t>
            </a:r>
          </a:p>
          <a:p>
            <a:pPr marL="233045" indent="-233045">
              <a:spcBef>
                <a:spcPts val="600"/>
              </a:spcBef>
              <a:spcAft>
                <a:spcPts val="0"/>
              </a:spcAft>
              <a:buClr>
                <a:schemeClr val="accent2"/>
              </a:buClr>
              <a:buFont typeface="Arial" panose="020B0604020202020204" pitchFamily="34" charset="0"/>
              <a:buChar char="•"/>
            </a:pPr>
            <a:r>
              <a:rPr lang="en-US" dirty="0">
                <a:latin typeface="Arial"/>
                <a:cs typeface="Arial"/>
              </a:rPr>
              <a:t>Lessons Learned</a:t>
            </a:r>
          </a:p>
          <a:p>
            <a:pPr marL="0" indent="0">
              <a:lnSpc>
                <a:spcPct val="150000"/>
              </a:lnSpc>
              <a:spcBef>
                <a:spcPts val="600"/>
              </a:spcBef>
              <a:spcAft>
                <a:spcPts val="0"/>
              </a:spcAft>
              <a:buClr>
                <a:schemeClr val="accent2"/>
              </a:buClr>
              <a:buNone/>
            </a:pPr>
            <a:endParaRPr lang="en-US"/>
          </a:p>
          <a:p>
            <a:pPr marL="280670" indent="-280670">
              <a:lnSpc>
                <a:spcPct val="150000"/>
              </a:lnSpc>
              <a:spcBef>
                <a:spcPts val="600"/>
              </a:spcBef>
              <a:spcAft>
                <a:spcPts val="0"/>
              </a:spcAft>
              <a:buClr>
                <a:schemeClr val="accent2"/>
              </a:buClr>
              <a:buFont typeface="Arial" panose="020B0604020202020204" pitchFamily="34" charset="0"/>
              <a:buChar char="•"/>
            </a:pPr>
            <a:endParaRPr lang="en-US"/>
          </a:p>
          <a:p>
            <a:pPr marL="280670" indent="-280670">
              <a:spcBef>
                <a:spcPts val="600"/>
              </a:spcBef>
              <a:spcAft>
                <a:spcPts val="0"/>
              </a:spcAft>
              <a:buClr>
                <a:schemeClr val="accent2"/>
              </a:buClr>
              <a:buFont typeface="Arial" panose="020B0604020202020204" pitchFamily="34" charset="0"/>
              <a:buChar char="•"/>
            </a:pPr>
            <a:endParaRPr lang="en-US"/>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177989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2</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54627778"/>
      </p:ext>
    </p:extLst>
  </p:cSld>
  <p:clrMapOvr>
    <a:masterClrMapping/>
  </p:clrMapOvr>
  <mc:AlternateContent xmlns:mc="http://schemas.openxmlformats.org/markup-compatibility/2006" xmlns:p14="http://schemas.microsoft.com/office/powerpoint/2010/main">
    <mc:Choice Requires="p14">
      <p:transition spd="slow" p14:dur="2000" advTm="14081"/>
    </mc:Choice>
    <mc:Fallback xmlns="">
      <p:transition spd="slow" advTm="140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3302-58E8-2E68-43E1-87ABE4E5DDDC}"/>
              </a:ext>
            </a:extLst>
          </p:cNvPr>
          <p:cNvSpPr>
            <a:spLocks noGrp="1"/>
          </p:cNvSpPr>
          <p:nvPr>
            <p:ph type="title"/>
          </p:nvPr>
        </p:nvSpPr>
        <p:spPr/>
        <p:txBody>
          <a:bodyPr/>
          <a:lstStyle/>
          <a:p>
            <a:r>
              <a:rPr lang="en-US">
                <a:latin typeface="Arial"/>
                <a:cs typeface="Arial"/>
              </a:rPr>
              <a:t>Project Description</a:t>
            </a:r>
            <a:endParaRPr lang="en-US"/>
          </a:p>
        </p:txBody>
      </p:sp>
      <p:sp>
        <p:nvSpPr>
          <p:cNvPr id="3" name="Content Placeholder 2">
            <a:extLst>
              <a:ext uri="{FF2B5EF4-FFF2-40B4-BE49-F238E27FC236}">
                <a16:creationId xmlns:a16="http://schemas.microsoft.com/office/drawing/2014/main" id="{FE5CA29E-0DDC-B336-879D-0DA1ECFA37F0}"/>
              </a:ext>
            </a:extLst>
          </p:cNvPr>
          <p:cNvSpPr>
            <a:spLocks noGrp="1"/>
          </p:cNvSpPr>
          <p:nvPr>
            <p:ph idx="1"/>
          </p:nvPr>
        </p:nvSpPr>
        <p:spPr/>
        <p:txBody>
          <a:bodyPr vert="horz" lIns="0" tIns="45720" rIns="0" bIns="45720" rtlCol="0" anchor="t">
            <a:normAutofit/>
          </a:bodyPr>
          <a:lstStyle/>
          <a:p>
            <a:pPr>
              <a:buClr>
                <a:schemeClr val="accent2"/>
              </a:buClr>
              <a:buFont typeface="Arial" panose="020B0604020202020204" pitchFamily="34" charset="0"/>
              <a:buChar char="•"/>
            </a:pPr>
            <a:r>
              <a:rPr lang="en-US" dirty="0">
                <a:latin typeface="Arial"/>
                <a:cs typeface="Arial"/>
              </a:rPr>
              <a:t> Understanding brute-force attacks</a:t>
            </a:r>
          </a:p>
          <a:p>
            <a:pPr marL="383540" lvl="1">
              <a:buClr>
                <a:schemeClr val="accent2"/>
              </a:buClr>
              <a:buFont typeface="Arial" panose="020B0604020202020204" pitchFamily="34" charset="0"/>
              <a:buChar char="•"/>
            </a:pPr>
            <a:r>
              <a:rPr lang="en-US" dirty="0">
                <a:latin typeface="Arial"/>
                <a:cs typeface="Arial"/>
              </a:rPr>
              <a:t>How an attacker will execute these attacks on a production environment network.</a:t>
            </a:r>
          </a:p>
          <a:p>
            <a:pPr marL="383540" lvl="1">
              <a:buClr>
                <a:schemeClr val="accent2"/>
              </a:buClr>
              <a:buFont typeface="Arial" panose="020B0604020202020204" pitchFamily="34" charset="0"/>
              <a:buChar char="•"/>
            </a:pPr>
            <a:r>
              <a:rPr lang="en-US" dirty="0">
                <a:latin typeface="Arial"/>
                <a:cs typeface="Arial"/>
              </a:rPr>
              <a:t>What reasons an attacker would have to utilize these methods.</a:t>
            </a:r>
            <a:br>
              <a:rPr lang="en-US" dirty="0">
                <a:latin typeface="Arial"/>
                <a:cs typeface="Arial"/>
              </a:rPr>
            </a:br>
            <a:endParaRPr lang="en-US">
              <a:latin typeface="Arial"/>
              <a:cs typeface="Arial"/>
            </a:endParaRPr>
          </a:p>
          <a:p>
            <a:pPr>
              <a:buClr>
                <a:schemeClr val="accent2"/>
              </a:buClr>
              <a:buFont typeface="Arial" panose="020B0604020202020204" pitchFamily="34" charset="0"/>
              <a:buChar char="•"/>
            </a:pPr>
            <a:r>
              <a:rPr lang="en-US" dirty="0">
                <a:latin typeface="Arial"/>
                <a:cs typeface="Arial"/>
              </a:rPr>
              <a:t> Configure the NGFW to detect and block brute-force attacks </a:t>
            </a:r>
          </a:p>
          <a:p>
            <a:pPr marL="383540" lvl="1">
              <a:buClr>
                <a:schemeClr val="accent2"/>
              </a:buClr>
              <a:buFont typeface="Arial" panose="020B0604020202020204" pitchFamily="34" charset="0"/>
              <a:buChar char="•"/>
            </a:pPr>
            <a:r>
              <a:rPr lang="en-US" sz="2000" dirty="0">
                <a:latin typeface="Arial"/>
                <a:cs typeface="Arial"/>
              </a:rPr>
              <a:t>The NGFW must implement a brute-force attack protection policy, so that any attack from the external (Internet) network will be detected and blocked</a:t>
            </a:r>
          </a:p>
          <a:p>
            <a:pPr>
              <a:buClr>
                <a:schemeClr val="accent2"/>
              </a:buClr>
              <a:buFont typeface="Arial" panose="020B0604020202020204" pitchFamily="34" charset="0"/>
              <a:buChar char="•"/>
            </a:pPr>
            <a:r>
              <a:rPr lang="en-US" dirty="0">
                <a:latin typeface="Arial"/>
                <a:cs typeface="Arial"/>
              </a:rPr>
              <a:t> Provide the best practices to enhance the security of web applications</a:t>
            </a:r>
          </a:p>
          <a:p>
            <a:pPr marL="383540" lvl="1">
              <a:buClr>
                <a:srgbClr val="9B2D1F"/>
              </a:buClr>
              <a:buFont typeface="Arial" panose="020B0604020202020204" pitchFamily="34" charset="0"/>
              <a:buChar char="•"/>
            </a:pPr>
            <a:r>
              <a:rPr lang="en-US" dirty="0">
                <a:latin typeface="Arial"/>
                <a:cs typeface="Arial"/>
              </a:rPr>
              <a:t>What mitigation techniques can be followed to prevent a brute-force attack on a web application.</a:t>
            </a:r>
            <a:endParaRPr lang="en-US" dirty="0"/>
          </a:p>
          <a:p>
            <a:pPr marL="383540" lvl="1">
              <a:lnSpc>
                <a:spcPct val="100000"/>
              </a:lnSpc>
              <a:buFont typeface="Arial" panose="020B0604020202020204" pitchFamily="34" charset="0"/>
              <a:buChar char="•"/>
            </a:pPr>
            <a:endParaRPr lang="en-US"/>
          </a:p>
          <a:p>
            <a:pPr marL="0" indent="0">
              <a:buNone/>
            </a:pPr>
            <a:endParaRPr lang="en-US">
              <a:latin typeface="Arial"/>
              <a:cs typeface="Arial"/>
            </a:endParaRPr>
          </a:p>
          <a:p>
            <a:pPr marL="0" indent="0">
              <a:buNone/>
            </a:pPr>
            <a:endParaRPr lang="en-US">
              <a:latin typeface="Arial"/>
              <a:cs typeface="Arial"/>
            </a:endParaRPr>
          </a:p>
          <a:p>
            <a:pPr marL="0" indent="0">
              <a:buNone/>
            </a:pPr>
            <a:endParaRPr lang="en-US">
              <a:latin typeface="Arial"/>
              <a:cs typeface="Arial"/>
            </a:endParaRPr>
          </a:p>
        </p:txBody>
      </p:sp>
      <p:sp>
        <p:nvSpPr>
          <p:cNvPr id="5" name="Slide Number Placeholder 4">
            <a:extLst>
              <a:ext uri="{FF2B5EF4-FFF2-40B4-BE49-F238E27FC236}">
                <a16:creationId xmlns:a16="http://schemas.microsoft.com/office/drawing/2014/main" id="{D1A615BE-1196-5629-10F6-B5D8E2F9E5E2}"/>
              </a:ext>
            </a:extLst>
          </p:cNvPr>
          <p:cNvSpPr>
            <a:spLocks noGrp="1"/>
          </p:cNvSpPr>
          <p:nvPr>
            <p:ph type="sldNum" sz="quarter" idx="12"/>
          </p:nvPr>
        </p:nvSpPr>
        <p:spPr/>
        <p:txBody>
          <a:bodyPr/>
          <a:lstStyle/>
          <a:p>
            <a:fld id="{38C60F48-EAB5-A54D-B834-7AA360F30939}" type="slidenum">
              <a:rPr lang="en-US" smtClean="0"/>
              <a:t>3</a:t>
            </a:fld>
            <a:endParaRPr lang="en-US"/>
          </a:p>
        </p:txBody>
      </p:sp>
      <p:pic>
        <p:nvPicPr>
          <p:cNvPr id="7" name="Picture 6">
            <a:extLst>
              <a:ext uri="{FF2B5EF4-FFF2-40B4-BE49-F238E27FC236}">
                <a16:creationId xmlns:a16="http://schemas.microsoft.com/office/drawing/2014/main" id="{C39A3200-D20D-5132-3C5C-EED5B2C84F85}"/>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6055ACD6-88E7-6097-BA1A-151C17AA871E}"/>
              </a:ext>
            </a:extLst>
          </p:cNvPr>
          <p:cNvCxnSpPr>
            <a:cxnSpLocks/>
          </p:cNvCxnSpPr>
          <p:nvPr/>
        </p:nvCxnSpPr>
        <p:spPr>
          <a:xfrm>
            <a:off x="597550" y="876301"/>
            <a:ext cx="4200359" cy="13448"/>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96025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2F56-93CF-7967-377F-C04F2A7598AF}"/>
              </a:ext>
            </a:extLst>
          </p:cNvPr>
          <p:cNvSpPr>
            <a:spLocks noGrp="1"/>
          </p:cNvSpPr>
          <p:nvPr>
            <p:ph type="title"/>
          </p:nvPr>
        </p:nvSpPr>
        <p:spPr/>
        <p:txBody>
          <a:bodyPr/>
          <a:lstStyle/>
          <a:p>
            <a:r>
              <a:rPr lang="en-US" dirty="0">
                <a:latin typeface="Arial"/>
                <a:cs typeface="Arial"/>
              </a:rPr>
              <a:t>Objectives </a:t>
            </a:r>
            <a:endParaRPr lang="en-US" dirty="0"/>
          </a:p>
        </p:txBody>
      </p:sp>
      <p:sp>
        <p:nvSpPr>
          <p:cNvPr id="3" name="Content Placeholder 2">
            <a:extLst>
              <a:ext uri="{FF2B5EF4-FFF2-40B4-BE49-F238E27FC236}">
                <a16:creationId xmlns:a16="http://schemas.microsoft.com/office/drawing/2014/main" id="{69A4901B-003C-9A57-74C0-1C7288DEB001}"/>
              </a:ext>
            </a:extLst>
          </p:cNvPr>
          <p:cNvSpPr>
            <a:spLocks noGrp="1"/>
          </p:cNvSpPr>
          <p:nvPr>
            <p:ph idx="1"/>
          </p:nvPr>
        </p:nvSpPr>
        <p:spPr/>
        <p:txBody>
          <a:bodyPr vert="horz" lIns="0" tIns="45720" rIns="0" bIns="45720" rtlCol="0" anchor="t">
            <a:normAutofit/>
          </a:bodyPr>
          <a:lstStyle/>
          <a:p>
            <a:pPr marL="342900" indent="-342900">
              <a:buClr>
                <a:srgbClr val="D34817"/>
              </a:buClr>
              <a:buFont typeface="Arial" panose="020F0502020204030204" pitchFamily="34" charset="0"/>
              <a:buChar char="•"/>
            </a:pPr>
            <a:r>
              <a:rPr lang="en-US" dirty="0">
                <a:latin typeface="Arial"/>
                <a:cs typeface="Arial"/>
              </a:rPr>
              <a:t>Configure a brute-force attack protection policy in the NGFW</a:t>
            </a:r>
          </a:p>
          <a:p>
            <a:pPr marL="635000" lvl="1" indent="-342900">
              <a:buClr>
                <a:srgbClr val="D34817"/>
              </a:buClr>
              <a:buAutoNum type="arabicPeriod"/>
            </a:pPr>
            <a:r>
              <a:rPr lang="en-US" dirty="0">
                <a:latin typeface="Arial"/>
                <a:cs typeface="Arial"/>
              </a:rPr>
              <a:t>Show how simple it can be to configure a protection policy in place with a NGFW effectively.</a:t>
            </a:r>
          </a:p>
          <a:p>
            <a:pPr marL="635000" lvl="1" indent="-342900">
              <a:buClr>
                <a:srgbClr val="D34817"/>
              </a:buClr>
              <a:buAutoNum type="arabicPeriod"/>
            </a:pPr>
            <a:r>
              <a:rPr lang="en-US" dirty="0">
                <a:latin typeface="Arial"/>
                <a:cs typeface="Arial"/>
              </a:rPr>
              <a:t>Show the logging and background of how the policy works in action.</a:t>
            </a:r>
          </a:p>
          <a:p>
            <a:pPr marL="635000" lvl="1" indent="-342900">
              <a:buClr>
                <a:srgbClr val="D34817"/>
              </a:buClr>
              <a:buFont typeface="Calibri" pitchFamily="34" charset="0"/>
              <a:buAutoNum type="arabicPeriod"/>
            </a:pPr>
            <a:endParaRPr lang="en-US" dirty="0">
              <a:latin typeface="Arial"/>
              <a:cs typeface="Arial"/>
            </a:endParaRPr>
          </a:p>
          <a:p>
            <a:pPr marL="342900" indent="-342900">
              <a:buClr>
                <a:srgbClr val="D34817"/>
              </a:buClr>
              <a:buFont typeface="Arial" panose="020F0502020204030204" pitchFamily="34" charset="0"/>
              <a:buChar char="•"/>
            </a:pPr>
            <a:r>
              <a:rPr lang="en-US" dirty="0">
                <a:latin typeface="Arial"/>
                <a:cs typeface="Arial"/>
              </a:rPr>
              <a:t>Simulate a brute force attack on the victim's machine from the attacker's machine</a:t>
            </a:r>
          </a:p>
          <a:p>
            <a:pPr marL="909320" lvl="1" indent="-457200">
              <a:buClr>
                <a:srgbClr val="D34817"/>
              </a:buClr>
              <a:buAutoNum type="arabicPeriod"/>
            </a:pPr>
            <a:r>
              <a:rPr lang="en-US" sz="2200" dirty="0">
                <a:latin typeface="Arial"/>
                <a:cs typeface="Arial"/>
              </a:rPr>
              <a:t>Demonstrate the brute force attack executing with no NGFW policy implemented</a:t>
            </a:r>
            <a:endParaRPr lang="en-US" sz="2200" dirty="0"/>
          </a:p>
          <a:p>
            <a:pPr marL="909320" lvl="1" indent="-457200">
              <a:buClr>
                <a:srgbClr val="D34817"/>
              </a:buClr>
              <a:buAutoNum type="arabicPeriod"/>
            </a:pPr>
            <a:r>
              <a:rPr lang="en-US" sz="2200" dirty="0">
                <a:latin typeface="Arial"/>
                <a:cs typeface="Arial"/>
              </a:rPr>
              <a:t>Demonstrate the brute force attack being prevented from executing once the NGFW policy is implemented.</a:t>
            </a:r>
            <a:endParaRPr lang="en-US" sz="2200" dirty="0"/>
          </a:p>
          <a:p>
            <a:pPr marL="909320" lvl="1" indent="-457200">
              <a:buAutoNum type="arabicPeriod"/>
            </a:pPr>
            <a:endParaRPr lang="en-US" dirty="0"/>
          </a:p>
          <a:p>
            <a:pPr>
              <a:lnSpc>
                <a:spcPct val="100000"/>
              </a:lnSpc>
              <a:buFont typeface="Arial" panose="020B0604020202020204" pitchFamily="34" charset="0"/>
              <a:buChar char="•"/>
            </a:pPr>
            <a:endParaRPr lang="en-US"/>
          </a:p>
          <a:p>
            <a:pPr marL="457200" indent="-457200">
              <a:lnSpc>
                <a:spcPct val="100000"/>
              </a:lnSpc>
              <a:buFont typeface="Arial" panose="020F0502020204030204" pitchFamily="34" charset="0"/>
              <a:buChar char="•"/>
            </a:pPr>
            <a:endParaRPr lang="en-US"/>
          </a:p>
          <a:p>
            <a:pPr marL="383540" lvl="1">
              <a:lnSpc>
                <a:spcPct val="100000"/>
              </a:lnSpc>
              <a:buAutoNum type="arabicPeriod"/>
            </a:pPr>
            <a:endParaRPr lang="en-US"/>
          </a:p>
          <a:p>
            <a:pPr marL="200660" lvl="1" indent="0">
              <a:buNone/>
            </a:pPr>
            <a:endParaRPr lang="en-US"/>
          </a:p>
        </p:txBody>
      </p:sp>
      <p:sp>
        <p:nvSpPr>
          <p:cNvPr id="5" name="Slide Number Placeholder 4">
            <a:extLst>
              <a:ext uri="{FF2B5EF4-FFF2-40B4-BE49-F238E27FC236}">
                <a16:creationId xmlns:a16="http://schemas.microsoft.com/office/drawing/2014/main" id="{288FB2BF-0DDC-30B4-6E3B-AB5BC15C07E0}"/>
              </a:ext>
            </a:extLst>
          </p:cNvPr>
          <p:cNvSpPr>
            <a:spLocks noGrp="1"/>
          </p:cNvSpPr>
          <p:nvPr>
            <p:ph type="sldNum" sz="quarter" idx="12"/>
          </p:nvPr>
        </p:nvSpPr>
        <p:spPr/>
        <p:txBody>
          <a:bodyPr/>
          <a:lstStyle/>
          <a:p>
            <a:fld id="{38C60F48-EAB5-A54D-B834-7AA360F30939}" type="slidenum">
              <a:rPr lang="en-US" smtClean="0"/>
              <a:t>4</a:t>
            </a:fld>
            <a:endParaRPr lang="en-US"/>
          </a:p>
        </p:txBody>
      </p:sp>
      <p:pic>
        <p:nvPicPr>
          <p:cNvPr id="7" name="Picture 6">
            <a:extLst>
              <a:ext uri="{FF2B5EF4-FFF2-40B4-BE49-F238E27FC236}">
                <a16:creationId xmlns:a16="http://schemas.microsoft.com/office/drawing/2014/main" id="{658CC4EE-4D65-6BF9-5319-5B03943E647A}"/>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B2E7BBED-643C-24C2-8D0D-84A0A2B8868A}"/>
              </a:ext>
            </a:extLst>
          </p:cNvPr>
          <p:cNvCxnSpPr>
            <a:cxnSpLocks/>
          </p:cNvCxnSpPr>
          <p:nvPr/>
        </p:nvCxnSpPr>
        <p:spPr>
          <a:xfrm>
            <a:off x="597550" y="876301"/>
            <a:ext cx="2344666" cy="17929"/>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16128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22F7-5163-72B1-6584-0BFD4784FBD3}"/>
              </a:ext>
            </a:extLst>
          </p:cNvPr>
          <p:cNvSpPr>
            <a:spLocks noGrp="1"/>
          </p:cNvSpPr>
          <p:nvPr>
            <p:ph type="title"/>
          </p:nvPr>
        </p:nvSpPr>
        <p:spPr/>
        <p:txBody>
          <a:bodyPr/>
          <a:lstStyle/>
          <a:p>
            <a:r>
              <a:rPr lang="en-US" dirty="0">
                <a:latin typeface="Arial"/>
                <a:cs typeface="Arial"/>
              </a:rPr>
              <a:t>Background on NGFW</a:t>
            </a:r>
            <a:endParaRPr lang="en-US" dirty="0"/>
          </a:p>
        </p:txBody>
      </p:sp>
      <p:sp>
        <p:nvSpPr>
          <p:cNvPr id="3" name="Content Placeholder 2">
            <a:extLst>
              <a:ext uri="{FF2B5EF4-FFF2-40B4-BE49-F238E27FC236}">
                <a16:creationId xmlns:a16="http://schemas.microsoft.com/office/drawing/2014/main" id="{9882AC24-59C8-A32A-0CCF-41D24DD34D44}"/>
              </a:ext>
            </a:extLst>
          </p:cNvPr>
          <p:cNvSpPr>
            <a:spLocks noGrp="1"/>
          </p:cNvSpPr>
          <p:nvPr>
            <p:ph idx="1"/>
          </p:nvPr>
        </p:nvSpPr>
        <p:spPr>
          <a:xfrm>
            <a:off x="597550" y="1028700"/>
            <a:ext cx="11171316" cy="4800599"/>
          </a:xfrm>
        </p:spPr>
        <p:txBody>
          <a:bodyPr vert="horz" lIns="0" tIns="45720" rIns="0" bIns="45720" rtlCol="0" anchor="t">
            <a:normAutofit/>
          </a:bodyPr>
          <a:lstStyle/>
          <a:p>
            <a:pPr>
              <a:buClr>
                <a:schemeClr val="accent2"/>
              </a:buClr>
              <a:buFont typeface="Arial" panose="020B0604020202020204" pitchFamily="34" charset="0"/>
              <a:buChar char="•"/>
            </a:pPr>
            <a:r>
              <a:rPr lang="en-US" dirty="0">
                <a:latin typeface="Arial"/>
                <a:cs typeface="Arial"/>
              </a:rPr>
              <a:t>Next-Generation Firewall (NGFW)</a:t>
            </a:r>
          </a:p>
          <a:p>
            <a:pPr>
              <a:buClr>
                <a:schemeClr val="accent2"/>
              </a:buClr>
              <a:buFont typeface="Arial" panose="020B0604020202020204" pitchFamily="34" charset="0"/>
              <a:buChar char="•"/>
            </a:pPr>
            <a:r>
              <a:rPr lang="en-US" dirty="0">
                <a:latin typeface="Arial"/>
                <a:cs typeface="Arial"/>
              </a:rPr>
              <a:t> The NGFW is equipped with advanced capabilities designed to mitigate various attacks</a:t>
            </a:r>
          </a:p>
          <a:p>
            <a:pPr>
              <a:buClr>
                <a:srgbClr val="9B2D1F"/>
              </a:buClr>
              <a:buFont typeface="Arial" panose="020B0604020202020204" pitchFamily="34" charset="0"/>
              <a:buChar char="•"/>
            </a:pPr>
            <a:r>
              <a:rPr lang="en-US" dirty="0">
                <a:latin typeface="Arial"/>
                <a:cs typeface="Arial"/>
              </a:rPr>
              <a:t> Overtime these firewalls have become increasingly granular and allow for finer levels of policy administration and enforcement.</a:t>
            </a:r>
            <a:endParaRPr lang="en-US" dirty="0"/>
          </a:p>
          <a:p>
            <a:pPr>
              <a:buClr>
                <a:srgbClr val="9B2D1F"/>
              </a:buClr>
              <a:buFont typeface="Arial" panose="020B0604020202020204" pitchFamily="34" charset="0"/>
              <a:buChar char="•"/>
            </a:pPr>
            <a:r>
              <a:rPr lang="en-US" dirty="0">
                <a:latin typeface="Arial"/>
                <a:cs typeface="Arial"/>
              </a:rPr>
              <a:t>Many vendors today: Palo Alto, </a:t>
            </a:r>
            <a:r>
              <a:rPr lang="en-US" dirty="0" err="1">
                <a:latin typeface="Arial"/>
                <a:cs typeface="Arial"/>
              </a:rPr>
              <a:t>Fortigate</a:t>
            </a:r>
            <a:r>
              <a:rPr lang="en-US" dirty="0">
                <a:latin typeface="Arial"/>
                <a:cs typeface="Arial"/>
              </a:rPr>
              <a:t>, </a:t>
            </a:r>
            <a:r>
              <a:rPr lang="en-US" dirty="0" err="1">
                <a:latin typeface="Arial"/>
                <a:cs typeface="Arial"/>
              </a:rPr>
              <a:t>CheckPoint</a:t>
            </a:r>
            <a:r>
              <a:rPr lang="en-US" dirty="0">
                <a:latin typeface="Arial"/>
                <a:cs typeface="Arial"/>
              </a:rPr>
              <a:t>, etc.</a:t>
            </a:r>
            <a:endParaRPr lang="en-US" dirty="0"/>
          </a:p>
          <a:p>
            <a:pPr>
              <a:buClr>
                <a:srgbClr val="9B2D1F"/>
              </a:buClr>
              <a:buFont typeface="Arial" panose="020B0604020202020204" pitchFamily="34" charset="0"/>
              <a:buChar char="•"/>
            </a:pPr>
            <a:endParaRPr lang="en-US"/>
          </a:p>
          <a:p>
            <a:pPr marL="457200" indent="-457200" algn="l">
              <a:buFont typeface="Wingdings" panose="020F0502020204030204" pitchFamily="34" charset="0"/>
              <a:buChar char="§"/>
            </a:pPr>
            <a:endParaRPr lang="en-US"/>
          </a:p>
        </p:txBody>
      </p:sp>
      <p:sp>
        <p:nvSpPr>
          <p:cNvPr id="5" name="Slide Number Placeholder 4">
            <a:extLst>
              <a:ext uri="{FF2B5EF4-FFF2-40B4-BE49-F238E27FC236}">
                <a16:creationId xmlns:a16="http://schemas.microsoft.com/office/drawing/2014/main" id="{BE9CC454-F838-9A8A-93FD-79BD7E0EB7EA}"/>
              </a:ext>
            </a:extLst>
          </p:cNvPr>
          <p:cNvSpPr>
            <a:spLocks noGrp="1"/>
          </p:cNvSpPr>
          <p:nvPr>
            <p:ph type="sldNum" sz="quarter" idx="12"/>
          </p:nvPr>
        </p:nvSpPr>
        <p:spPr/>
        <p:txBody>
          <a:bodyPr/>
          <a:lstStyle/>
          <a:p>
            <a:fld id="{38C60F48-EAB5-A54D-B834-7AA360F30939}" type="slidenum">
              <a:rPr lang="en-US" smtClean="0"/>
              <a:t>5</a:t>
            </a:fld>
            <a:endParaRPr lang="en-US"/>
          </a:p>
        </p:txBody>
      </p:sp>
      <p:pic>
        <p:nvPicPr>
          <p:cNvPr id="10" name="Picture 9">
            <a:extLst>
              <a:ext uri="{FF2B5EF4-FFF2-40B4-BE49-F238E27FC236}">
                <a16:creationId xmlns:a16="http://schemas.microsoft.com/office/drawing/2014/main" id="{C5553AF3-B4FD-34CC-AD84-6D171D50224A}"/>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12" name="Straight Connector 11">
            <a:extLst>
              <a:ext uri="{FF2B5EF4-FFF2-40B4-BE49-F238E27FC236}">
                <a16:creationId xmlns:a16="http://schemas.microsoft.com/office/drawing/2014/main" id="{C5057C3E-9ED0-1C3F-2883-328C6DE4DEC3}"/>
              </a:ext>
            </a:extLst>
          </p:cNvPr>
          <p:cNvCxnSpPr>
            <a:cxnSpLocks/>
          </p:cNvCxnSpPr>
          <p:nvPr/>
        </p:nvCxnSpPr>
        <p:spPr>
          <a:xfrm flipV="1">
            <a:off x="597550" y="860856"/>
            <a:ext cx="4070493" cy="15445"/>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pic>
        <p:nvPicPr>
          <p:cNvPr id="4" name="Picture 3">
            <a:extLst>
              <a:ext uri="{FF2B5EF4-FFF2-40B4-BE49-F238E27FC236}">
                <a16:creationId xmlns:a16="http://schemas.microsoft.com/office/drawing/2014/main" id="{98BA23CB-E43A-0AC8-CC8E-5517DF0D6B2B}"/>
              </a:ext>
            </a:extLst>
          </p:cNvPr>
          <p:cNvPicPr>
            <a:picLocks noChangeAspect="1"/>
          </p:cNvPicPr>
          <p:nvPr/>
        </p:nvPicPr>
        <p:blipFill>
          <a:blip r:embed="rId4"/>
          <a:stretch>
            <a:fillRect/>
          </a:stretch>
        </p:blipFill>
        <p:spPr>
          <a:xfrm>
            <a:off x="2000250" y="3033725"/>
            <a:ext cx="8362950" cy="2543149"/>
          </a:xfrm>
          <a:prstGeom prst="rect">
            <a:avLst/>
          </a:prstGeom>
        </p:spPr>
      </p:pic>
    </p:spTree>
    <p:extLst>
      <p:ext uri="{BB962C8B-B14F-4D97-AF65-F5344CB8AC3E}">
        <p14:creationId xmlns:p14="http://schemas.microsoft.com/office/powerpoint/2010/main" val="26095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D791-89EC-6CD2-38D5-79BA9836C7BC}"/>
              </a:ext>
            </a:extLst>
          </p:cNvPr>
          <p:cNvSpPr>
            <a:spLocks noGrp="1"/>
          </p:cNvSpPr>
          <p:nvPr>
            <p:ph type="title"/>
          </p:nvPr>
        </p:nvSpPr>
        <p:spPr/>
        <p:txBody>
          <a:bodyPr/>
          <a:lstStyle/>
          <a:p>
            <a:r>
              <a:rPr lang="en-US" dirty="0">
                <a:latin typeface="Arial"/>
                <a:cs typeface="Arial"/>
              </a:rPr>
              <a:t>Experimentation Scenario</a:t>
            </a:r>
            <a:endParaRPr lang="en-US" dirty="0"/>
          </a:p>
        </p:txBody>
      </p:sp>
      <p:sp>
        <p:nvSpPr>
          <p:cNvPr id="5" name="Slide Number Placeholder 4">
            <a:extLst>
              <a:ext uri="{FF2B5EF4-FFF2-40B4-BE49-F238E27FC236}">
                <a16:creationId xmlns:a16="http://schemas.microsoft.com/office/drawing/2014/main" id="{70638A81-22B7-9CF6-62D3-6C1CD2C21C43}"/>
              </a:ext>
            </a:extLst>
          </p:cNvPr>
          <p:cNvSpPr>
            <a:spLocks noGrp="1"/>
          </p:cNvSpPr>
          <p:nvPr>
            <p:ph type="sldNum" sz="quarter" idx="12"/>
          </p:nvPr>
        </p:nvSpPr>
        <p:spPr/>
        <p:txBody>
          <a:bodyPr/>
          <a:lstStyle/>
          <a:p>
            <a:fld id="{38C60F48-EAB5-A54D-B834-7AA360F30939}" type="slidenum">
              <a:rPr lang="en-US" smtClean="0"/>
              <a:t>6</a:t>
            </a:fld>
            <a:endParaRPr lang="en-US"/>
          </a:p>
        </p:txBody>
      </p:sp>
      <p:pic>
        <p:nvPicPr>
          <p:cNvPr id="8" name="Picture 7">
            <a:extLst>
              <a:ext uri="{FF2B5EF4-FFF2-40B4-BE49-F238E27FC236}">
                <a16:creationId xmlns:a16="http://schemas.microsoft.com/office/drawing/2014/main" id="{AA7D9135-A26C-6BEF-EA04-427CE2FA3E92}"/>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10" name="Straight Connector 9">
            <a:extLst>
              <a:ext uri="{FF2B5EF4-FFF2-40B4-BE49-F238E27FC236}">
                <a16:creationId xmlns:a16="http://schemas.microsoft.com/office/drawing/2014/main" id="{FA76AB80-D1A8-5084-DC27-FA1E20D9E32D}"/>
              </a:ext>
            </a:extLst>
          </p:cNvPr>
          <p:cNvCxnSpPr>
            <a:cxnSpLocks/>
          </p:cNvCxnSpPr>
          <p:nvPr/>
        </p:nvCxnSpPr>
        <p:spPr>
          <a:xfrm>
            <a:off x="597550" y="876301"/>
            <a:ext cx="549845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7" name="Content Placeholder 6">
            <a:extLst>
              <a:ext uri="{FF2B5EF4-FFF2-40B4-BE49-F238E27FC236}">
                <a16:creationId xmlns:a16="http://schemas.microsoft.com/office/drawing/2014/main" id="{73C23512-DF98-8524-E0F4-CA4A5B090183}"/>
              </a:ext>
            </a:extLst>
          </p:cNvPr>
          <p:cNvSpPr>
            <a:spLocks noGrp="1"/>
          </p:cNvSpPr>
          <p:nvPr>
            <p:ph idx="1"/>
          </p:nvPr>
        </p:nvSpPr>
        <p:spPr>
          <a:xfrm>
            <a:off x="597550" y="1028700"/>
            <a:ext cx="10982968" cy="4800599"/>
          </a:xfrm>
        </p:spPr>
        <p:txBody>
          <a:bodyPr vert="horz" lIns="0" tIns="45720" rIns="0" bIns="45720" rtlCol="0" anchor="t">
            <a:normAutofit/>
          </a:bodyPr>
          <a:lstStyle/>
          <a:p>
            <a:pPr>
              <a:buClr>
                <a:schemeClr val="accent2"/>
              </a:buClr>
              <a:buFont typeface="Arial" panose="020B0604020202020204" pitchFamily="34" charset="0"/>
              <a:buChar char="•"/>
            </a:pPr>
            <a:r>
              <a:rPr lang="en-US" dirty="0">
                <a:latin typeface="Arial"/>
                <a:cs typeface="Arial"/>
              </a:rPr>
              <a:t> The scenario consists of an application hosted on a web server and an attacker located on the external network</a:t>
            </a:r>
            <a:endParaRPr lang="en-US" dirty="0"/>
          </a:p>
          <a:p>
            <a:pPr>
              <a:buClr>
                <a:schemeClr val="accent2"/>
              </a:buClr>
              <a:buFont typeface="Arial" panose="020B0604020202020204" pitchFamily="34" charset="0"/>
              <a:buChar char="•"/>
            </a:pPr>
            <a:r>
              <a:rPr lang="en-US" dirty="0">
                <a:latin typeface="Arial"/>
                <a:cs typeface="Arial"/>
              </a:rPr>
              <a:t>The NGFW is located between the web server and attacker</a:t>
            </a:r>
          </a:p>
          <a:p>
            <a:pPr>
              <a:buClr>
                <a:schemeClr val="accent2"/>
              </a:buClr>
              <a:buFont typeface="Arial" panose="020B0604020202020204" pitchFamily="34" charset="0"/>
              <a:buChar char="•"/>
            </a:pPr>
            <a:r>
              <a:rPr lang="en-US" dirty="0">
                <a:latin typeface="Arial"/>
                <a:cs typeface="Arial"/>
              </a:rPr>
              <a:t>The attacker is relying on a trial-and-error approach to guess the login credentials of a legitimate user</a:t>
            </a:r>
            <a:endParaRPr lang="en-US" dirty="0"/>
          </a:p>
          <a:p>
            <a:pPr marL="383540" lvl="1">
              <a:buClr>
                <a:schemeClr val="accent2"/>
              </a:buClr>
              <a:buFont typeface="Courier New" panose="020B0604020202020204" pitchFamily="34" charset="0"/>
              <a:buChar char="o"/>
            </a:pPr>
            <a:r>
              <a:rPr lang="en-US" dirty="0">
                <a:latin typeface="Arial"/>
                <a:cs typeface="Arial"/>
              </a:rPr>
              <a:t>Brute force attacks operate on the principle of continually attempting entry until a random or semi-random credential will allow access; often utilize known or leaked password lists.</a:t>
            </a:r>
          </a:p>
          <a:p>
            <a:pPr>
              <a:buClr>
                <a:srgbClr val="9B2D1F"/>
              </a:buClr>
              <a:buFont typeface="Arial" panose="020B0604020202020204" pitchFamily="34" charset="0"/>
              <a:buChar char="•"/>
            </a:pPr>
            <a:endParaRPr lang="en-US"/>
          </a:p>
          <a:p>
            <a:pPr marL="0" indent="0">
              <a:buClr>
                <a:srgbClr val="D34817"/>
              </a:buClr>
              <a:buNone/>
            </a:pPr>
            <a:endParaRPr lang="en-US"/>
          </a:p>
        </p:txBody>
      </p:sp>
      <p:pic>
        <p:nvPicPr>
          <p:cNvPr id="4" name="Picture 3">
            <a:extLst>
              <a:ext uri="{FF2B5EF4-FFF2-40B4-BE49-F238E27FC236}">
                <a16:creationId xmlns:a16="http://schemas.microsoft.com/office/drawing/2014/main" id="{6C80E85A-D915-84C0-1B67-026C03BF1CCE}"/>
              </a:ext>
            </a:extLst>
          </p:cNvPr>
          <p:cNvPicPr>
            <a:picLocks noChangeAspect="1"/>
          </p:cNvPicPr>
          <p:nvPr/>
        </p:nvPicPr>
        <p:blipFill>
          <a:blip r:embed="rId4"/>
          <a:stretch>
            <a:fillRect/>
          </a:stretch>
        </p:blipFill>
        <p:spPr>
          <a:xfrm>
            <a:off x="3775849" y="3574609"/>
            <a:ext cx="8362950" cy="2543149"/>
          </a:xfrm>
          <a:prstGeom prst="rect">
            <a:avLst/>
          </a:prstGeom>
        </p:spPr>
      </p:pic>
    </p:spTree>
    <p:extLst>
      <p:ext uri="{BB962C8B-B14F-4D97-AF65-F5344CB8AC3E}">
        <p14:creationId xmlns:p14="http://schemas.microsoft.com/office/powerpoint/2010/main" val="199460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B93B-B52F-1B2A-E562-31E189E2499E}"/>
              </a:ext>
            </a:extLst>
          </p:cNvPr>
          <p:cNvSpPr>
            <a:spLocks noGrp="1"/>
          </p:cNvSpPr>
          <p:nvPr>
            <p:ph type="title"/>
          </p:nvPr>
        </p:nvSpPr>
        <p:spPr/>
        <p:txBody>
          <a:bodyPr/>
          <a:lstStyle/>
          <a:p>
            <a:r>
              <a:rPr lang="en-US" dirty="0">
                <a:latin typeface="Arial"/>
                <a:cs typeface="Arial"/>
              </a:rPr>
              <a:t>Best Practices: Web Application Security</a:t>
            </a:r>
            <a:endParaRPr lang="en-US" dirty="0"/>
          </a:p>
        </p:txBody>
      </p:sp>
      <p:sp>
        <p:nvSpPr>
          <p:cNvPr id="3" name="Content Placeholder 2">
            <a:extLst>
              <a:ext uri="{FF2B5EF4-FFF2-40B4-BE49-F238E27FC236}">
                <a16:creationId xmlns:a16="http://schemas.microsoft.com/office/drawing/2014/main" id="{52C705D6-C41A-6E54-841F-40AFE9467F11}"/>
              </a:ext>
            </a:extLst>
          </p:cNvPr>
          <p:cNvSpPr>
            <a:spLocks noGrp="1"/>
          </p:cNvSpPr>
          <p:nvPr>
            <p:ph idx="1"/>
          </p:nvPr>
        </p:nvSpPr>
        <p:spPr>
          <a:xfrm>
            <a:off x="597550" y="1028700"/>
            <a:ext cx="10278801" cy="4800599"/>
          </a:xfrm>
        </p:spPr>
        <p:txBody>
          <a:bodyPr vert="horz" lIns="0" tIns="45720" rIns="0" bIns="45720" rtlCol="0" anchor="t">
            <a:normAutofit/>
          </a:bodyPr>
          <a:lstStyle/>
          <a:p>
            <a:pPr>
              <a:buClr>
                <a:schemeClr val="accent2"/>
              </a:buClr>
              <a:buFont typeface="Arial" panose="020B0604020202020204" pitchFamily="34" charset="0"/>
              <a:buChar char="•"/>
            </a:pPr>
            <a:r>
              <a:rPr lang="en-US" dirty="0">
                <a:latin typeface="Arial"/>
                <a:cs typeface="Arial"/>
              </a:rPr>
              <a:t>Documentation of All Changes</a:t>
            </a:r>
            <a:endParaRPr lang="en-US" dirty="0"/>
          </a:p>
          <a:p>
            <a:pPr marL="383540" lvl="1">
              <a:buClr>
                <a:schemeClr val="accent2"/>
              </a:buClr>
              <a:buFont typeface="Courier New" panose="020B0604020202020204" pitchFamily="34" charset="0"/>
              <a:buChar char="o"/>
            </a:pPr>
            <a:r>
              <a:rPr lang="en-US" dirty="0">
                <a:latin typeface="Arial"/>
                <a:cs typeface="Arial"/>
              </a:rPr>
              <a:t>Identify all potential entry points for hackers</a:t>
            </a:r>
            <a:endParaRPr lang="en-US"/>
          </a:p>
          <a:p>
            <a:pPr>
              <a:buClr>
                <a:srgbClr val="9B2D1F"/>
              </a:buClr>
              <a:buFont typeface="Arial" panose="020B0604020202020204" pitchFamily="34" charset="0"/>
              <a:buChar char="•"/>
            </a:pPr>
            <a:r>
              <a:rPr lang="en-US" dirty="0">
                <a:latin typeface="Arial"/>
                <a:cs typeface="Arial"/>
              </a:rPr>
              <a:t>Establish real-time monitoring of systems</a:t>
            </a:r>
          </a:p>
          <a:p>
            <a:pPr marL="383540" lvl="1">
              <a:buClr>
                <a:srgbClr val="9B2D1F"/>
              </a:buClr>
              <a:buFont typeface="Courier New" panose="020B0604020202020204" pitchFamily="34" charset="0"/>
              <a:buChar char="o"/>
            </a:pPr>
            <a:r>
              <a:rPr lang="en-US" dirty="0">
                <a:latin typeface="Arial"/>
                <a:cs typeface="Arial"/>
              </a:rPr>
              <a:t>PRTG, SolarWinds, </a:t>
            </a:r>
            <a:r>
              <a:rPr lang="en-US" dirty="0" err="1">
                <a:latin typeface="Arial"/>
                <a:cs typeface="Arial"/>
              </a:rPr>
              <a:t>CyberCNS</a:t>
            </a:r>
            <a:r>
              <a:rPr lang="en-US" dirty="0">
                <a:latin typeface="Arial"/>
                <a:cs typeface="Arial"/>
              </a:rPr>
              <a:t>, Zabbix, Prometheus</a:t>
            </a:r>
          </a:p>
          <a:p>
            <a:pPr>
              <a:buClr>
                <a:srgbClr val="9B2D1F"/>
              </a:buClr>
              <a:buFont typeface="Arial" panose="020B0604020202020204" pitchFamily="34" charset="0"/>
              <a:buChar char="•"/>
            </a:pPr>
            <a:r>
              <a:rPr lang="en-US" dirty="0">
                <a:latin typeface="Arial"/>
                <a:cs typeface="Arial"/>
              </a:rPr>
              <a:t>Use passwords following NIST Standards</a:t>
            </a:r>
          </a:p>
          <a:p>
            <a:pPr marL="383540" lvl="1">
              <a:buClr>
                <a:srgbClr val="9B2D1F"/>
              </a:buClr>
              <a:buFont typeface="Courier New" panose="020B0604020202020204" pitchFamily="34" charset="0"/>
              <a:buChar char="o"/>
            </a:pPr>
            <a:r>
              <a:rPr lang="en-US" dirty="0">
                <a:latin typeface="Arial"/>
                <a:cs typeface="Arial"/>
              </a:rPr>
              <a:t>Minimum 8 characters length, the longer the more secure.</a:t>
            </a:r>
          </a:p>
          <a:p>
            <a:pPr marL="383540" lvl="1">
              <a:buClr>
                <a:srgbClr val="9B2D1F"/>
              </a:buClr>
              <a:buFont typeface="Courier New" panose="020B0604020202020204" pitchFamily="34" charset="0"/>
              <a:buChar char="o"/>
            </a:pPr>
            <a:r>
              <a:rPr lang="en-US" dirty="0">
                <a:latin typeface="Arial"/>
                <a:cs typeface="Arial"/>
              </a:rPr>
              <a:t>Variety of character types (i.e., symbols, numbers, etc.)</a:t>
            </a:r>
          </a:p>
          <a:p>
            <a:pPr>
              <a:buClr>
                <a:srgbClr val="9B2D1F"/>
              </a:buClr>
              <a:buFont typeface="Arial" panose="020B0604020202020204" pitchFamily="34" charset="0"/>
              <a:buChar char="•"/>
            </a:pPr>
            <a:r>
              <a:rPr lang="en-US" dirty="0">
                <a:latin typeface="Arial"/>
                <a:cs typeface="Arial"/>
              </a:rPr>
              <a:t>Engage in penetration testing and other cybersecurity checks</a:t>
            </a:r>
          </a:p>
          <a:p>
            <a:pPr marL="383540" lvl="1">
              <a:buClr>
                <a:srgbClr val="9B2D1F"/>
              </a:buClr>
              <a:buFont typeface="Courier New" panose="020B0604020202020204" pitchFamily="34" charset="0"/>
              <a:buChar char="o"/>
            </a:pPr>
            <a:r>
              <a:rPr lang="en-US" sz="2200" dirty="0">
                <a:latin typeface="Arial"/>
                <a:cs typeface="Arial"/>
              </a:rPr>
              <a:t>Continual auditing and enlisting the services of white-hat hackers can improve cybersecurity drastically and find deeper weaknesses.</a:t>
            </a:r>
            <a:endParaRPr lang="en-US" sz="2200" dirty="0"/>
          </a:p>
          <a:p>
            <a:endParaRPr lang="en-US">
              <a:latin typeface="Arial"/>
              <a:cs typeface="Arial"/>
            </a:endParaRPr>
          </a:p>
        </p:txBody>
      </p:sp>
      <p:sp>
        <p:nvSpPr>
          <p:cNvPr id="5" name="Slide Number Placeholder 4">
            <a:extLst>
              <a:ext uri="{FF2B5EF4-FFF2-40B4-BE49-F238E27FC236}">
                <a16:creationId xmlns:a16="http://schemas.microsoft.com/office/drawing/2014/main" id="{4A97DB68-CE03-FA6E-B9A0-6BEDEA22217A}"/>
              </a:ext>
            </a:extLst>
          </p:cNvPr>
          <p:cNvSpPr>
            <a:spLocks noGrp="1"/>
          </p:cNvSpPr>
          <p:nvPr>
            <p:ph type="sldNum" sz="quarter" idx="12"/>
          </p:nvPr>
        </p:nvSpPr>
        <p:spPr/>
        <p:txBody>
          <a:bodyPr/>
          <a:lstStyle/>
          <a:p>
            <a:fld id="{38C60F48-EAB5-A54D-B834-7AA360F30939}" type="slidenum">
              <a:rPr lang="en-US" smtClean="0"/>
              <a:t>7</a:t>
            </a:fld>
            <a:endParaRPr lang="en-US"/>
          </a:p>
        </p:txBody>
      </p:sp>
      <p:pic>
        <p:nvPicPr>
          <p:cNvPr id="7" name="Picture 6">
            <a:extLst>
              <a:ext uri="{FF2B5EF4-FFF2-40B4-BE49-F238E27FC236}">
                <a16:creationId xmlns:a16="http://schemas.microsoft.com/office/drawing/2014/main" id="{5554B1E2-0CD0-23BD-6BDC-576B088D3195}"/>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3C533D8B-31F9-ED3F-9992-886619416AE9}"/>
              </a:ext>
            </a:extLst>
          </p:cNvPr>
          <p:cNvCxnSpPr>
            <a:cxnSpLocks/>
            <a:endCxn id="2" idx="2"/>
          </p:cNvCxnSpPr>
          <p:nvPr/>
        </p:nvCxnSpPr>
        <p:spPr>
          <a:xfrm>
            <a:off x="597550" y="876301"/>
            <a:ext cx="5492425" cy="12699"/>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95859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B93B-B52F-1B2A-E562-31E189E2499E}"/>
              </a:ext>
            </a:extLst>
          </p:cNvPr>
          <p:cNvSpPr>
            <a:spLocks noGrp="1"/>
          </p:cNvSpPr>
          <p:nvPr>
            <p:ph type="title"/>
          </p:nvPr>
        </p:nvSpPr>
        <p:spPr/>
        <p:txBody>
          <a:bodyPr/>
          <a:lstStyle/>
          <a:p>
            <a:r>
              <a:rPr lang="en-US" dirty="0">
                <a:latin typeface="Arial"/>
                <a:cs typeface="Arial"/>
              </a:rPr>
              <a:t>Hands-on Demo in </a:t>
            </a:r>
            <a:r>
              <a:rPr lang="en-US" dirty="0" err="1">
                <a:latin typeface="Arial"/>
                <a:cs typeface="Arial"/>
              </a:rPr>
              <a:t>Netlab</a:t>
            </a:r>
            <a:endParaRPr lang="en-US" dirty="0" err="1"/>
          </a:p>
        </p:txBody>
      </p:sp>
      <p:sp>
        <p:nvSpPr>
          <p:cNvPr id="3" name="Content Placeholder 2">
            <a:extLst>
              <a:ext uri="{FF2B5EF4-FFF2-40B4-BE49-F238E27FC236}">
                <a16:creationId xmlns:a16="http://schemas.microsoft.com/office/drawing/2014/main" id="{52C705D6-C41A-6E54-841F-40AFE9467F11}"/>
              </a:ext>
            </a:extLst>
          </p:cNvPr>
          <p:cNvSpPr>
            <a:spLocks noGrp="1"/>
          </p:cNvSpPr>
          <p:nvPr>
            <p:ph idx="1"/>
          </p:nvPr>
        </p:nvSpPr>
        <p:spPr>
          <a:xfrm>
            <a:off x="597550" y="1028700"/>
            <a:ext cx="9860658" cy="4800599"/>
          </a:xfrm>
        </p:spPr>
        <p:txBody>
          <a:bodyPr vert="horz" lIns="0" tIns="45720" rIns="0" bIns="45720" rtlCol="0" anchor="t">
            <a:normAutofit/>
          </a:bodyPr>
          <a:lstStyle/>
          <a:p>
            <a:pPr>
              <a:buClr>
                <a:schemeClr val="accent2"/>
              </a:buClr>
              <a:buFont typeface="Arial" panose="020B0604020202020204" pitchFamily="34" charset="0"/>
              <a:buChar char="•"/>
            </a:pPr>
            <a:r>
              <a:rPr lang="en-US" dirty="0">
                <a:latin typeface="Arial"/>
                <a:cs typeface="Arial"/>
              </a:rPr>
              <a:t> Demo 1: A successful execution of a brute force attack on the web server from attackers' machine without a security policy in place.</a:t>
            </a:r>
          </a:p>
          <a:p>
            <a:pPr marL="383540" lvl="1">
              <a:buClr>
                <a:schemeClr val="accent2"/>
              </a:buClr>
              <a:buFont typeface="Courier New" panose="020B0604020202020204" pitchFamily="34" charset="0"/>
              <a:buChar char="o"/>
            </a:pPr>
            <a:r>
              <a:rPr lang="en-US">
                <a:latin typeface="Arial"/>
                <a:cs typeface="Arial"/>
              </a:rPr>
              <a:t>Utilizing the hydra tool within Kali Linux to attack a web server.</a:t>
            </a:r>
            <a:endParaRPr lang="en-US" dirty="0">
              <a:latin typeface="Arial"/>
              <a:cs typeface="Arial"/>
            </a:endParaRPr>
          </a:p>
          <a:p>
            <a:pPr>
              <a:buClr>
                <a:schemeClr val="accent2"/>
              </a:buClr>
              <a:buFont typeface="Arial" panose="020B0604020202020204" pitchFamily="34" charset="0"/>
              <a:buChar char="•"/>
            </a:pPr>
            <a:r>
              <a:rPr lang="en-US" dirty="0">
                <a:latin typeface="Arial"/>
                <a:cs typeface="Arial"/>
              </a:rPr>
              <a:t> Demo 2: The implementation of the brute force attack policy in the NGFW</a:t>
            </a:r>
          </a:p>
          <a:p>
            <a:pPr marL="383540" lvl="1">
              <a:buClr>
                <a:schemeClr val="accent2"/>
              </a:buClr>
              <a:buFont typeface="Courier New" panose="020B0604020202020204" pitchFamily="34" charset="0"/>
              <a:buChar char="o"/>
            </a:pPr>
            <a:r>
              <a:rPr lang="en-US">
                <a:latin typeface="Arial"/>
                <a:cs typeface="Arial"/>
              </a:rPr>
              <a:t>Showing a Palo Alto security policy tailored to a brute force attack.</a:t>
            </a:r>
            <a:endParaRPr lang="en-US" dirty="0">
              <a:latin typeface="Arial"/>
              <a:cs typeface="Arial"/>
            </a:endParaRPr>
          </a:p>
          <a:p>
            <a:pPr>
              <a:buClr>
                <a:schemeClr val="accent2"/>
              </a:buClr>
              <a:buFont typeface="Arial" panose="020B0604020202020204" pitchFamily="34" charset="0"/>
              <a:buChar char="•"/>
            </a:pPr>
            <a:r>
              <a:rPr lang="en-US" dirty="0">
                <a:latin typeface="Arial"/>
                <a:cs typeface="Arial"/>
              </a:rPr>
              <a:t> Demo 3: An unsuccessful brute force attack attempt on the web server from the attacker's machine mitigated due to the policy in the NGFW.</a:t>
            </a:r>
          </a:p>
          <a:p>
            <a:pPr marL="383540" lvl="1">
              <a:buClr>
                <a:srgbClr val="9B2D1F"/>
              </a:buClr>
              <a:buFont typeface="Courier New" panose="020B0604020202020204" pitchFamily="34" charset="0"/>
              <a:buChar char="o"/>
            </a:pPr>
            <a:r>
              <a:rPr lang="en-US">
                <a:latin typeface="Arial"/>
                <a:cs typeface="Arial"/>
              </a:rPr>
              <a:t>Showing the Palo Alto Policy actively stopping the attacker's brute force attempt.</a:t>
            </a:r>
            <a:endParaRPr lang="en-US" dirty="0">
              <a:latin typeface="Arial"/>
              <a:cs typeface="Arial"/>
            </a:endParaRPr>
          </a:p>
          <a:p>
            <a:endParaRPr lang="en-US">
              <a:latin typeface="Arial"/>
              <a:cs typeface="Arial"/>
            </a:endParaRPr>
          </a:p>
        </p:txBody>
      </p:sp>
      <p:sp>
        <p:nvSpPr>
          <p:cNvPr id="5" name="Slide Number Placeholder 4">
            <a:extLst>
              <a:ext uri="{FF2B5EF4-FFF2-40B4-BE49-F238E27FC236}">
                <a16:creationId xmlns:a16="http://schemas.microsoft.com/office/drawing/2014/main" id="{4A97DB68-CE03-FA6E-B9A0-6BEDEA22217A}"/>
              </a:ext>
            </a:extLst>
          </p:cNvPr>
          <p:cNvSpPr>
            <a:spLocks noGrp="1"/>
          </p:cNvSpPr>
          <p:nvPr>
            <p:ph type="sldNum" sz="quarter" idx="12"/>
          </p:nvPr>
        </p:nvSpPr>
        <p:spPr/>
        <p:txBody>
          <a:bodyPr/>
          <a:lstStyle/>
          <a:p>
            <a:fld id="{38C60F48-EAB5-A54D-B834-7AA360F30939}" type="slidenum">
              <a:rPr lang="en-US" smtClean="0"/>
              <a:t>8</a:t>
            </a:fld>
            <a:endParaRPr lang="en-US"/>
          </a:p>
        </p:txBody>
      </p:sp>
      <p:pic>
        <p:nvPicPr>
          <p:cNvPr id="7" name="Picture 6">
            <a:extLst>
              <a:ext uri="{FF2B5EF4-FFF2-40B4-BE49-F238E27FC236}">
                <a16:creationId xmlns:a16="http://schemas.microsoft.com/office/drawing/2014/main" id="{5554B1E2-0CD0-23BD-6BDC-576B088D3195}"/>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3C533D8B-31F9-ED3F-9992-886619416AE9}"/>
              </a:ext>
            </a:extLst>
          </p:cNvPr>
          <p:cNvCxnSpPr>
            <a:cxnSpLocks/>
            <a:endCxn id="2" idx="2"/>
          </p:cNvCxnSpPr>
          <p:nvPr/>
        </p:nvCxnSpPr>
        <p:spPr>
          <a:xfrm>
            <a:off x="597550" y="876301"/>
            <a:ext cx="5492425" cy="12699"/>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pic>
        <p:nvPicPr>
          <p:cNvPr id="6" name="Picture 5">
            <a:extLst>
              <a:ext uri="{FF2B5EF4-FFF2-40B4-BE49-F238E27FC236}">
                <a16:creationId xmlns:a16="http://schemas.microsoft.com/office/drawing/2014/main" id="{3BC1C8E2-0817-E630-BE3C-2A6936A79DC4}"/>
              </a:ext>
            </a:extLst>
          </p:cNvPr>
          <p:cNvPicPr>
            <a:picLocks noChangeAspect="1"/>
          </p:cNvPicPr>
          <p:nvPr/>
        </p:nvPicPr>
        <p:blipFill>
          <a:blip r:embed="rId4"/>
          <a:stretch>
            <a:fillRect/>
          </a:stretch>
        </p:blipFill>
        <p:spPr>
          <a:xfrm>
            <a:off x="3731398" y="3852872"/>
            <a:ext cx="8362950" cy="2543149"/>
          </a:xfrm>
          <a:prstGeom prst="rect">
            <a:avLst/>
          </a:prstGeom>
        </p:spPr>
      </p:pic>
    </p:spTree>
    <p:extLst>
      <p:ext uri="{BB962C8B-B14F-4D97-AF65-F5344CB8AC3E}">
        <p14:creationId xmlns:p14="http://schemas.microsoft.com/office/powerpoint/2010/main" val="219752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0231-7678-BF45-BD0B-AF4DC535236E}"/>
              </a:ext>
            </a:extLst>
          </p:cNvPr>
          <p:cNvSpPr>
            <a:spLocks noGrp="1"/>
          </p:cNvSpPr>
          <p:nvPr>
            <p:ph type="title"/>
          </p:nvPr>
        </p:nvSpPr>
        <p:spPr/>
        <p:txBody>
          <a:bodyPr/>
          <a:lstStyle/>
          <a:p>
            <a:r>
              <a:rPr lang="en-US">
                <a:latin typeface="Arial"/>
                <a:cs typeface="Arial"/>
              </a:rPr>
              <a:t>Lessons Learned</a:t>
            </a:r>
            <a:endParaRPr lang="en-US" dirty="0"/>
          </a:p>
        </p:txBody>
      </p:sp>
      <p:sp>
        <p:nvSpPr>
          <p:cNvPr id="3" name="Content Placeholder 2">
            <a:extLst>
              <a:ext uri="{FF2B5EF4-FFF2-40B4-BE49-F238E27FC236}">
                <a16:creationId xmlns:a16="http://schemas.microsoft.com/office/drawing/2014/main" id="{C06738A7-C8C1-48E0-BDD0-A57C95375639}"/>
              </a:ext>
            </a:extLst>
          </p:cNvPr>
          <p:cNvSpPr>
            <a:spLocks noGrp="1"/>
          </p:cNvSpPr>
          <p:nvPr>
            <p:ph idx="1"/>
          </p:nvPr>
        </p:nvSpPr>
        <p:spPr/>
        <p:txBody>
          <a:bodyPr vert="horz" lIns="0" tIns="45720" rIns="0" bIns="45720" rtlCol="0" anchor="t">
            <a:normAutofit/>
          </a:bodyPr>
          <a:lstStyle/>
          <a:p>
            <a:pPr>
              <a:buClr>
                <a:srgbClr val="D34817"/>
              </a:buClr>
              <a:buFont typeface="Arial,Sans-Serif" panose="020B0604020202020204" pitchFamily="34" charset="0"/>
              <a:buChar char="•"/>
            </a:pPr>
            <a:r>
              <a:rPr lang="en-US" dirty="0">
                <a:latin typeface="Arial"/>
                <a:cs typeface="Arial"/>
              </a:rPr>
              <a:t> How to execute a brute-force attack</a:t>
            </a:r>
          </a:p>
          <a:p>
            <a:pPr marL="383540" lvl="1">
              <a:buClr>
                <a:srgbClr val="D34817"/>
              </a:buClr>
              <a:buFont typeface="Courier New" panose="020B0604020202020204" pitchFamily="34" charset="0"/>
              <a:buChar char="o"/>
            </a:pPr>
            <a:r>
              <a:rPr lang="en-US" dirty="0">
                <a:latin typeface="Arial"/>
                <a:cs typeface="Arial"/>
              </a:rPr>
              <a:t>Showed a common tool in hydra that can executed with relative ease.</a:t>
            </a:r>
          </a:p>
          <a:p>
            <a:pPr>
              <a:buClr>
                <a:srgbClr val="D34817"/>
              </a:buClr>
              <a:buFont typeface="Arial,Sans-Serif" panose="020B0604020202020204" pitchFamily="34" charset="0"/>
              <a:buChar char="•"/>
            </a:pPr>
            <a:r>
              <a:rPr lang="en-US" dirty="0">
                <a:latin typeface="Arial"/>
                <a:cs typeface="Arial"/>
              </a:rPr>
              <a:t> How to properly configure the NGFW to detect and block brute-force attacks </a:t>
            </a:r>
          </a:p>
          <a:p>
            <a:pPr>
              <a:buClr>
                <a:srgbClr val="D34817"/>
              </a:buClr>
              <a:buFont typeface="Arial,Sans-Serif" panose="020B0604020202020204" pitchFamily="34" charset="0"/>
              <a:buChar char="•"/>
            </a:pPr>
            <a:r>
              <a:rPr lang="en-US" sz="2000" dirty="0">
                <a:latin typeface="Arial"/>
                <a:cs typeface="Arial"/>
              </a:rPr>
              <a:t> </a:t>
            </a:r>
            <a:r>
              <a:rPr lang="en-US" dirty="0">
                <a:latin typeface="Arial"/>
                <a:cs typeface="Arial"/>
              </a:rPr>
              <a:t>Implementing a brute-force attack protection policy on an NGFW </a:t>
            </a:r>
            <a:endParaRPr lang="en-US"/>
          </a:p>
          <a:p>
            <a:pPr>
              <a:buClr>
                <a:srgbClr val="D34817"/>
              </a:buClr>
              <a:buFont typeface="Arial,Sans-Serif" panose="020B0604020202020204" pitchFamily="34" charset="0"/>
              <a:buChar char="•"/>
            </a:pPr>
            <a:r>
              <a:rPr lang="en-US" dirty="0">
                <a:latin typeface="Arial"/>
                <a:cs typeface="Arial"/>
              </a:rPr>
              <a:t> Establishing the best practices are to enhance the security of web applications</a:t>
            </a:r>
          </a:p>
          <a:p>
            <a:pPr>
              <a:buClr>
                <a:srgbClr val="D34817"/>
              </a:buClr>
              <a:buFont typeface="Arial,Sans-Serif" panose="020B0604020202020204" pitchFamily="34" charset="0"/>
              <a:buChar char="•"/>
            </a:pPr>
            <a:r>
              <a:rPr lang="en-US" dirty="0">
                <a:latin typeface="Arial"/>
                <a:cs typeface="Arial"/>
              </a:rPr>
              <a:t>The usage of policies within NGFW in both direct mitigation and alerting use-cases.</a:t>
            </a:r>
            <a:endParaRPr lang="en-US" dirty="0"/>
          </a:p>
          <a:p>
            <a:pPr marL="383540" lvl="1">
              <a:buClr>
                <a:srgbClr val="D34817"/>
              </a:buClr>
              <a:buFont typeface="Courier New" panose="020B0604020202020204" pitchFamily="34" charset="0"/>
              <a:buChar char="o"/>
            </a:pPr>
            <a:r>
              <a:rPr lang="en-US" dirty="0">
                <a:latin typeface="Arial"/>
                <a:cs typeface="Arial"/>
              </a:rPr>
              <a:t>Combining cutting edge features of NGFW policies alongside a strong architecture allows for the technology to be leveraged fully. </a:t>
            </a:r>
            <a:endParaRPr lang="en-US" dirty="0"/>
          </a:p>
          <a:p>
            <a:pPr>
              <a:buClr>
                <a:srgbClr val="9B2D1F"/>
              </a:buClr>
              <a:buFont typeface="Arial" panose="020B0604020202020204" pitchFamily="34" charset="0"/>
              <a:buChar char="•"/>
            </a:pPr>
            <a:endParaRPr lang="en-US" dirty="0"/>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a:p>
            <a:pPr marL="457200" indent="-457200">
              <a:buFont typeface="Wingdings" panose="020F0502020204030204" pitchFamily="34" charset="0"/>
              <a:buChar char="§"/>
            </a:pPr>
            <a:endParaRPr lang="en-US"/>
          </a:p>
        </p:txBody>
      </p:sp>
      <p:sp>
        <p:nvSpPr>
          <p:cNvPr id="5" name="Slide Number Placeholder 4">
            <a:extLst>
              <a:ext uri="{FF2B5EF4-FFF2-40B4-BE49-F238E27FC236}">
                <a16:creationId xmlns:a16="http://schemas.microsoft.com/office/drawing/2014/main" id="{3A85B302-B60B-C542-659E-F418C7EFD7CE}"/>
              </a:ext>
            </a:extLst>
          </p:cNvPr>
          <p:cNvSpPr>
            <a:spLocks noGrp="1"/>
          </p:cNvSpPr>
          <p:nvPr>
            <p:ph type="sldNum" sz="quarter" idx="12"/>
          </p:nvPr>
        </p:nvSpPr>
        <p:spPr/>
        <p:txBody>
          <a:bodyPr/>
          <a:lstStyle/>
          <a:p>
            <a:fld id="{38C60F48-EAB5-A54D-B834-7AA360F30939}" type="slidenum">
              <a:rPr lang="en-US" smtClean="0"/>
              <a:t>9</a:t>
            </a:fld>
            <a:endParaRPr lang="en-US"/>
          </a:p>
        </p:txBody>
      </p:sp>
      <p:pic>
        <p:nvPicPr>
          <p:cNvPr id="7" name="Picture 6">
            <a:extLst>
              <a:ext uri="{FF2B5EF4-FFF2-40B4-BE49-F238E27FC236}">
                <a16:creationId xmlns:a16="http://schemas.microsoft.com/office/drawing/2014/main" id="{3235DFEC-640A-2C20-9C61-E15DDA85A759}"/>
              </a:ext>
            </a:extLst>
          </p:cNvPr>
          <p:cNvPicPr>
            <a:picLocks noChangeAspect="1"/>
          </p:cNvPicPr>
          <p:nvPr/>
        </p:nvPicPr>
        <p:blipFill>
          <a:blip r:embed="rId3"/>
          <a:stretch>
            <a:fillRect/>
          </a:stretch>
        </p:blipFill>
        <p:spPr>
          <a:xfrm>
            <a:off x="175491" y="6459782"/>
            <a:ext cx="1720298" cy="365125"/>
          </a:xfrm>
          <a:prstGeom prst="rect">
            <a:avLst/>
          </a:prstGeom>
        </p:spPr>
      </p:pic>
      <p:cxnSp>
        <p:nvCxnSpPr>
          <p:cNvPr id="9" name="Straight Connector 8">
            <a:extLst>
              <a:ext uri="{FF2B5EF4-FFF2-40B4-BE49-F238E27FC236}">
                <a16:creationId xmlns:a16="http://schemas.microsoft.com/office/drawing/2014/main" id="{B9785D05-B728-5BC8-3565-180FDA8A947D}"/>
              </a:ext>
            </a:extLst>
          </p:cNvPr>
          <p:cNvCxnSpPr>
            <a:cxnSpLocks/>
          </p:cNvCxnSpPr>
          <p:nvPr/>
        </p:nvCxnSpPr>
        <p:spPr>
          <a:xfrm>
            <a:off x="597550" y="876301"/>
            <a:ext cx="3734195"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710033133"/>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1102</Words>
  <Application>Microsoft Office PowerPoint</Application>
  <PresentationFormat>Widescreen</PresentationFormat>
  <Paragraphs>100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PowerPoint Presentation</vt:lpstr>
      <vt:lpstr>Agenda</vt:lpstr>
      <vt:lpstr>Project Description</vt:lpstr>
      <vt:lpstr>Objectives </vt:lpstr>
      <vt:lpstr>Background on NGFW</vt:lpstr>
      <vt:lpstr>Experimentation Scenario</vt:lpstr>
      <vt:lpstr>Best Practices: Web Application Security</vt:lpstr>
      <vt:lpstr>Hands-on Demo in Netlab</vt:lpstr>
      <vt:lpstr>Lessons Learned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Gomez, Jose</cp:lastModifiedBy>
  <cp:revision>420</cp:revision>
  <dcterms:created xsi:type="dcterms:W3CDTF">2020-04-03T21:33:21Z</dcterms:created>
  <dcterms:modified xsi:type="dcterms:W3CDTF">2023-12-06T00:24:31Z</dcterms:modified>
</cp:coreProperties>
</file>