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handoutMasterIdLst>
    <p:handoutMasterId r:id="rId29"/>
  </p:handoutMasterIdLst>
  <p:sldIdLst>
    <p:sldId id="2152" r:id="rId2"/>
    <p:sldId id="2268" r:id="rId3"/>
    <p:sldId id="2273" r:id="rId4"/>
    <p:sldId id="2303" r:id="rId5"/>
    <p:sldId id="2288" r:id="rId6"/>
    <p:sldId id="2300" r:id="rId7"/>
    <p:sldId id="2312" r:id="rId8"/>
    <p:sldId id="2306" r:id="rId9"/>
    <p:sldId id="2307" r:id="rId10"/>
    <p:sldId id="2301" r:id="rId11"/>
    <p:sldId id="2289" r:id="rId12"/>
    <p:sldId id="2295" r:id="rId13"/>
    <p:sldId id="2296" r:id="rId14"/>
    <p:sldId id="2297" r:id="rId15"/>
    <p:sldId id="2159" r:id="rId16"/>
    <p:sldId id="2224" r:id="rId17"/>
    <p:sldId id="2281" r:id="rId18"/>
    <p:sldId id="2283" r:id="rId19"/>
    <p:sldId id="2308" r:id="rId20"/>
    <p:sldId id="2309" r:id="rId21"/>
    <p:sldId id="2294" r:id="rId22"/>
    <p:sldId id="2310" r:id="rId23"/>
    <p:sldId id="2311" r:id="rId24"/>
    <p:sldId id="2287" r:id="rId25"/>
    <p:sldId id="2151" r:id="rId26"/>
    <p:sldId id="221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0160A-3743-0116-57BF-4318376CC0A7}" name="AlSabeh, Ali" initials="AA" userId="S::AALSABEH@email.sc.edu::c96f00b3-cb0c-4169-8665-7d14d7dcd8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C8E7A7"/>
    <a:srgbClr val="B797CF"/>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79177" autoAdjust="0"/>
  </p:normalViewPr>
  <p:slideViewPr>
    <p:cSldViewPr snapToGrid="0">
      <p:cViewPr varScale="1">
        <p:scale>
          <a:sx n="87" d="100"/>
          <a:sy n="87" d="100"/>
        </p:scale>
        <p:origin x="1470"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lde, Sergio" userId="0f7c9ba4-51fe-43ab-9ac1-6d642c4cebdf" providerId="ADAL" clId="{0E5839DB-E1D4-495F-B2BC-A8FC450CA4BC}"/>
    <pc:docChg chg="custSel modSld">
      <pc:chgData name="Elizalde, Sergio" userId="0f7c9ba4-51fe-43ab-9ac1-6d642c4cebdf" providerId="ADAL" clId="{0E5839DB-E1D4-495F-B2BC-A8FC450CA4BC}" dt="2026-05-20T22:19:14.048" v="133" actId="20577"/>
      <pc:docMkLst>
        <pc:docMk/>
      </pc:docMkLst>
      <pc:sldChg chg="addSp delSp modSp mod modNotesTx">
        <pc:chgData name="Elizalde, Sergio" userId="0f7c9ba4-51fe-43ab-9ac1-6d642c4cebdf" providerId="ADAL" clId="{0E5839DB-E1D4-495F-B2BC-A8FC450CA4BC}" dt="2026-05-20T22:19:14.048" v="133" actId="20577"/>
        <pc:sldMkLst>
          <pc:docMk/>
          <pc:sldMk cId="2332477334" sldId="2152"/>
        </pc:sldMkLst>
        <pc:spChg chg="mod">
          <ac:chgData name="Elizalde, Sergio" userId="0f7c9ba4-51fe-43ab-9ac1-6d642c4cebdf" providerId="ADAL" clId="{0E5839DB-E1D4-495F-B2BC-A8FC450CA4BC}" dt="2026-05-20T22:19:14.048" v="133" actId="20577"/>
          <ac:spMkLst>
            <pc:docMk/>
            <pc:sldMk cId="2332477334" sldId="2152"/>
            <ac:spMk id="16" creationId="{56833880-FC35-4CD3-F700-37E57BD159D4}"/>
          </ac:spMkLst>
        </pc:spChg>
        <pc:picChg chg="add mod">
          <ac:chgData name="Elizalde, Sergio" userId="0f7c9ba4-51fe-43ab-9ac1-6d642c4cebdf" providerId="ADAL" clId="{0E5839DB-E1D4-495F-B2BC-A8FC450CA4BC}" dt="2026-05-20T22:13:51.083" v="118" actId="1076"/>
          <ac:picMkLst>
            <pc:docMk/>
            <pc:sldMk cId="2332477334" sldId="2152"/>
            <ac:picMk id="9" creationId="{01CA4E30-E903-6B8D-071F-A7AD8D64D33C}"/>
          </ac:picMkLst>
        </pc:picChg>
      </pc:sldChg>
    </pc:docChg>
  </pc:docChgLst>
  <pc:docChgLst>
    <pc:chgData name="Elizalde, Sergio" userId="0f7c9ba4-51fe-43ab-9ac1-6d642c4cebdf" providerId="ADAL" clId="{194C2CC1-D3CF-4B6A-870E-C4FF3DB3998F}"/>
    <pc:docChg chg="undo custSel addSld delSld modSld sldOrd">
      <pc:chgData name="Elizalde, Sergio" userId="0f7c9ba4-51fe-43ab-9ac1-6d642c4cebdf" providerId="ADAL" clId="{194C2CC1-D3CF-4B6A-870E-C4FF3DB3998F}" dt="2026-06-15T06:12:50.466" v="1139" actId="20577"/>
      <pc:docMkLst>
        <pc:docMk/>
      </pc:docMkLst>
      <pc:sldChg chg="modSp mod">
        <pc:chgData name="Elizalde, Sergio" userId="0f7c9ba4-51fe-43ab-9ac1-6d642c4cebdf" providerId="ADAL" clId="{194C2CC1-D3CF-4B6A-870E-C4FF3DB3998F}" dt="2026-06-10T07:34:42.281" v="0"/>
        <pc:sldMkLst>
          <pc:docMk/>
          <pc:sldMk cId="2843587344" sldId="2151"/>
        </pc:sldMkLst>
        <pc:spChg chg="mod">
          <ac:chgData name="Elizalde, Sergio" userId="0f7c9ba4-51fe-43ab-9ac1-6d642c4cebdf" providerId="ADAL" clId="{194C2CC1-D3CF-4B6A-870E-C4FF3DB3998F}" dt="2026-06-10T07:34:42.281" v="0"/>
          <ac:spMkLst>
            <pc:docMk/>
            <pc:sldMk cId="2843587344" sldId="2151"/>
            <ac:spMk id="3" creationId="{A0DD6A43-285A-AC76-8029-2F3F2F733DE8}"/>
          </ac:spMkLst>
        </pc:spChg>
      </pc:sldChg>
      <pc:sldChg chg="addSp modSp mod modNotesTx">
        <pc:chgData name="Elizalde, Sergio" userId="0f7c9ba4-51fe-43ab-9ac1-6d642c4cebdf" providerId="ADAL" clId="{194C2CC1-D3CF-4B6A-870E-C4FF3DB3998F}" dt="2026-06-11T02:53:23.200" v="161" actId="20577"/>
        <pc:sldMkLst>
          <pc:docMk/>
          <pc:sldMk cId="1352428929" sldId="2159"/>
        </pc:sldMkLst>
        <pc:spChg chg="mod">
          <ac:chgData name="Elizalde, Sergio" userId="0f7c9ba4-51fe-43ab-9ac1-6d642c4cebdf" providerId="ADAL" clId="{194C2CC1-D3CF-4B6A-870E-C4FF3DB3998F}" dt="2026-06-11T02:52:27.353" v="157" actId="20577"/>
          <ac:spMkLst>
            <pc:docMk/>
            <pc:sldMk cId="1352428929" sldId="2159"/>
            <ac:spMk id="7" creationId="{A681BEFE-7DEB-E31C-7649-81E62748D2B4}"/>
          </ac:spMkLst>
        </pc:spChg>
        <pc:picChg chg="add mod">
          <ac:chgData name="Elizalde, Sergio" userId="0f7c9ba4-51fe-43ab-9ac1-6d642c4cebdf" providerId="ADAL" clId="{194C2CC1-D3CF-4B6A-870E-C4FF3DB3998F}" dt="2026-06-11T02:53:02.570" v="159" actId="1076"/>
          <ac:picMkLst>
            <pc:docMk/>
            <pc:sldMk cId="1352428929" sldId="2159"/>
            <ac:picMk id="3" creationId="{046D0444-085F-B3E8-1FDF-B9D82B7AB619}"/>
          </ac:picMkLst>
        </pc:picChg>
      </pc:sldChg>
      <pc:sldChg chg="modSp add mod">
        <pc:chgData name="Elizalde, Sergio" userId="0f7c9ba4-51fe-43ab-9ac1-6d642c4cebdf" providerId="ADAL" clId="{194C2CC1-D3CF-4B6A-870E-C4FF3DB3998F}" dt="2026-06-11T03:41:23.414" v="506" actId="20577"/>
        <pc:sldMkLst>
          <pc:docMk/>
          <pc:sldMk cId="1647049808" sldId="2224"/>
        </pc:sldMkLst>
        <pc:spChg chg="mod">
          <ac:chgData name="Elizalde, Sergio" userId="0f7c9ba4-51fe-43ab-9ac1-6d642c4cebdf" providerId="ADAL" clId="{194C2CC1-D3CF-4B6A-870E-C4FF3DB3998F}" dt="2026-06-11T03:41:23.414" v="506" actId="20577"/>
          <ac:spMkLst>
            <pc:docMk/>
            <pc:sldMk cId="1647049808" sldId="2224"/>
            <ac:spMk id="10" creationId="{1375B4F7-FDD7-8FE5-5B98-E1CA22FFC8AC}"/>
          </ac:spMkLst>
        </pc:spChg>
      </pc:sldChg>
      <pc:sldChg chg="addSp delSp modSp mod">
        <pc:chgData name="Elizalde, Sergio" userId="0f7c9ba4-51fe-43ab-9ac1-6d642c4cebdf" providerId="ADAL" clId="{194C2CC1-D3CF-4B6A-870E-C4FF3DB3998F}" dt="2026-06-15T06:12:02.133" v="1128" actId="14100"/>
        <pc:sldMkLst>
          <pc:docMk/>
          <pc:sldMk cId="3032961216" sldId="2273"/>
        </pc:sldMkLst>
        <pc:spChg chg="mod">
          <ac:chgData name="Elizalde, Sergio" userId="0f7c9ba4-51fe-43ab-9ac1-6d642c4cebdf" providerId="ADAL" clId="{194C2CC1-D3CF-4B6A-870E-C4FF3DB3998F}" dt="2026-06-11T03:02:47.320" v="273" actId="20577"/>
          <ac:spMkLst>
            <pc:docMk/>
            <pc:sldMk cId="3032961216" sldId="2273"/>
            <ac:spMk id="2" creationId="{1B8BC767-42EC-26F1-731F-882802BA481D}"/>
          </ac:spMkLst>
        </pc:spChg>
        <pc:spChg chg="add mod">
          <ac:chgData name="Elizalde, Sergio" userId="0f7c9ba4-51fe-43ab-9ac1-6d642c4cebdf" providerId="ADAL" clId="{194C2CC1-D3CF-4B6A-870E-C4FF3DB3998F}" dt="2026-06-11T03:27:53.243" v="377" actId="1076"/>
          <ac:spMkLst>
            <pc:docMk/>
            <pc:sldMk cId="3032961216" sldId="2273"/>
            <ac:spMk id="4" creationId="{03E26CB7-5963-D2E4-CF66-1F04837B3656}"/>
          </ac:spMkLst>
        </pc:spChg>
        <pc:spChg chg="mod">
          <ac:chgData name="Elizalde, Sergio" userId="0f7c9ba4-51fe-43ab-9ac1-6d642c4cebdf" providerId="ADAL" clId="{194C2CC1-D3CF-4B6A-870E-C4FF3DB3998F}" dt="2026-06-11T03:03:04.967" v="279" actId="21"/>
          <ac:spMkLst>
            <pc:docMk/>
            <pc:sldMk cId="3032961216" sldId="2273"/>
            <ac:spMk id="31" creationId="{FA867E6C-2F91-6826-9905-3DEAB4C6DF5B}"/>
          </ac:spMkLst>
        </pc:spChg>
        <pc:picChg chg="mod modCrop">
          <ac:chgData name="Elizalde, Sergio" userId="0f7c9ba4-51fe-43ab-9ac1-6d642c4cebdf" providerId="ADAL" clId="{194C2CC1-D3CF-4B6A-870E-C4FF3DB3998F}" dt="2026-06-11T03:27:32.812" v="375" actId="1076"/>
          <ac:picMkLst>
            <pc:docMk/>
            <pc:sldMk cId="3032961216" sldId="2273"/>
            <ac:picMk id="9" creationId="{7D7570D5-F7DA-3090-EFE4-34BF1265AA48}"/>
          </ac:picMkLst>
        </pc:picChg>
        <pc:cxnChg chg="mod">
          <ac:chgData name="Elizalde, Sergio" userId="0f7c9ba4-51fe-43ab-9ac1-6d642c4cebdf" providerId="ADAL" clId="{194C2CC1-D3CF-4B6A-870E-C4FF3DB3998F}" dt="2026-06-15T06:12:02.133" v="1128" actId="14100"/>
          <ac:cxnSpMkLst>
            <pc:docMk/>
            <pc:sldMk cId="3032961216" sldId="2273"/>
            <ac:cxnSpMk id="28" creationId="{9A0B6A6B-32A9-7236-8264-ADEC32F04593}"/>
          </ac:cxnSpMkLst>
        </pc:cxnChg>
      </pc:sldChg>
      <pc:sldChg chg="addSp delSp modSp mod">
        <pc:chgData name="Elizalde, Sergio" userId="0f7c9ba4-51fe-43ab-9ac1-6d642c4cebdf" providerId="ADAL" clId="{194C2CC1-D3CF-4B6A-870E-C4FF3DB3998F}" dt="2026-06-15T06:11:41.579" v="1127" actId="14100"/>
        <pc:sldMkLst>
          <pc:docMk/>
          <pc:sldMk cId="4065738899" sldId="2281"/>
        </pc:sldMkLst>
        <pc:spChg chg="mod">
          <ac:chgData name="Elizalde, Sergio" userId="0f7c9ba4-51fe-43ab-9ac1-6d642c4cebdf" providerId="ADAL" clId="{194C2CC1-D3CF-4B6A-870E-C4FF3DB3998F}" dt="2026-06-11T03:33:10.915" v="420"/>
          <ac:spMkLst>
            <pc:docMk/>
            <pc:sldMk cId="4065738899" sldId="2281"/>
            <ac:spMk id="6" creationId="{322319A2-B7B5-07A0-D187-6F9D59446162}"/>
          </ac:spMkLst>
        </pc:spChg>
        <pc:spChg chg="mod">
          <ac:chgData name="Elizalde, Sergio" userId="0f7c9ba4-51fe-43ab-9ac1-6d642c4cebdf" providerId="ADAL" clId="{194C2CC1-D3CF-4B6A-870E-C4FF3DB3998F}" dt="2026-06-11T03:32:01.621" v="405" actId="20577"/>
          <ac:spMkLst>
            <pc:docMk/>
            <pc:sldMk cId="4065738899" sldId="2281"/>
            <ac:spMk id="9" creationId="{1E5B3C9B-752B-DC69-9384-2A8CBA6A68FB}"/>
          </ac:spMkLst>
        </pc:spChg>
        <pc:picChg chg="add mod modCrop">
          <ac:chgData name="Elizalde, Sergio" userId="0f7c9ba4-51fe-43ab-9ac1-6d642c4cebdf" providerId="ADAL" clId="{194C2CC1-D3CF-4B6A-870E-C4FF3DB3998F}" dt="2026-06-11T03:33:51.891" v="424" actId="1076"/>
          <ac:picMkLst>
            <pc:docMk/>
            <pc:sldMk cId="4065738899" sldId="2281"/>
            <ac:picMk id="3" creationId="{C4FDDCCC-76B4-9CBA-F8FC-6C222C99FEE6}"/>
          </ac:picMkLst>
        </pc:picChg>
        <pc:cxnChg chg="mod">
          <ac:chgData name="Elizalde, Sergio" userId="0f7c9ba4-51fe-43ab-9ac1-6d642c4cebdf" providerId="ADAL" clId="{194C2CC1-D3CF-4B6A-870E-C4FF3DB3998F}" dt="2026-06-15T06:11:41.579" v="1127" actId="14100"/>
          <ac:cxnSpMkLst>
            <pc:docMk/>
            <pc:sldMk cId="4065738899" sldId="2281"/>
            <ac:cxnSpMk id="10" creationId="{E0986EF7-88B1-349D-13B0-09D680674319}"/>
          </ac:cxnSpMkLst>
        </pc:cxnChg>
      </pc:sldChg>
      <pc:sldChg chg="addSp delSp modSp mod">
        <pc:chgData name="Elizalde, Sergio" userId="0f7c9ba4-51fe-43ab-9ac1-6d642c4cebdf" providerId="ADAL" clId="{194C2CC1-D3CF-4B6A-870E-C4FF3DB3998F}" dt="2026-06-15T06:11:36.273" v="1126" actId="14100"/>
        <pc:sldMkLst>
          <pc:docMk/>
          <pc:sldMk cId="810541896" sldId="2283"/>
        </pc:sldMkLst>
        <pc:spChg chg="mod">
          <ac:chgData name="Elizalde, Sergio" userId="0f7c9ba4-51fe-43ab-9ac1-6d642c4cebdf" providerId="ADAL" clId="{194C2CC1-D3CF-4B6A-870E-C4FF3DB3998F}" dt="2026-06-11T04:59:45.668" v="1121" actId="20577"/>
          <ac:spMkLst>
            <pc:docMk/>
            <pc:sldMk cId="810541896" sldId="2283"/>
            <ac:spMk id="6" creationId="{5E0F629E-4CF4-B129-C92D-B0567A3F01C4}"/>
          </ac:spMkLst>
        </pc:spChg>
        <pc:spChg chg="mod">
          <ac:chgData name="Elizalde, Sergio" userId="0f7c9ba4-51fe-43ab-9ac1-6d642c4cebdf" providerId="ADAL" clId="{194C2CC1-D3CF-4B6A-870E-C4FF3DB3998F}" dt="2026-06-11T03:42:14.946" v="546"/>
          <ac:spMkLst>
            <pc:docMk/>
            <pc:sldMk cId="810541896" sldId="2283"/>
            <ac:spMk id="9" creationId="{5FC29F44-8D36-58F4-9101-C901ED155205}"/>
          </ac:spMkLst>
        </pc:spChg>
        <pc:spChg chg="add mod">
          <ac:chgData name="Elizalde, Sergio" userId="0f7c9ba4-51fe-43ab-9ac1-6d642c4cebdf" providerId="ADAL" clId="{194C2CC1-D3CF-4B6A-870E-C4FF3DB3998F}" dt="2026-06-11T04:45:50.275" v="1038" actId="1076"/>
          <ac:spMkLst>
            <pc:docMk/>
            <pc:sldMk cId="810541896" sldId="2283"/>
            <ac:spMk id="10" creationId="{EF0CADC4-CB6B-5918-E257-26186B4B2DB4}"/>
          </ac:spMkLst>
        </pc:spChg>
        <pc:spChg chg="add mod">
          <ac:chgData name="Elizalde, Sergio" userId="0f7c9ba4-51fe-43ab-9ac1-6d642c4cebdf" providerId="ADAL" clId="{194C2CC1-D3CF-4B6A-870E-C4FF3DB3998F}" dt="2026-06-11T04:45:50.275" v="1038" actId="1076"/>
          <ac:spMkLst>
            <pc:docMk/>
            <pc:sldMk cId="810541896" sldId="2283"/>
            <ac:spMk id="11" creationId="{B9076463-9084-AB33-5422-46C55A53CA73}"/>
          </ac:spMkLst>
        </pc:spChg>
        <pc:picChg chg="add mod ord">
          <ac:chgData name="Elizalde, Sergio" userId="0f7c9ba4-51fe-43ab-9ac1-6d642c4cebdf" providerId="ADAL" clId="{194C2CC1-D3CF-4B6A-870E-C4FF3DB3998F}" dt="2026-06-11T03:37:32.386" v="476" actId="167"/>
          <ac:picMkLst>
            <pc:docMk/>
            <pc:sldMk cId="810541896" sldId="2283"/>
            <ac:picMk id="14" creationId="{BCC9330E-5BA7-84F4-9306-B19705126239}"/>
          </ac:picMkLst>
        </pc:picChg>
        <pc:picChg chg="add">
          <ac:chgData name="Elizalde, Sergio" userId="0f7c9ba4-51fe-43ab-9ac1-6d642c4cebdf" providerId="ADAL" clId="{194C2CC1-D3CF-4B6A-870E-C4FF3DB3998F}" dt="2026-06-11T04:46:16.338" v="1048" actId="22"/>
          <ac:picMkLst>
            <pc:docMk/>
            <pc:sldMk cId="810541896" sldId="2283"/>
            <ac:picMk id="16" creationId="{98D7D593-72FF-6223-8366-6751837D4A66}"/>
          </ac:picMkLst>
        </pc:picChg>
        <pc:cxnChg chg="mod">
          <ac:chgData name="Elizalde, Sergio" userId="0f7c9ba4-51fe-43ab-9ac1-6d642c4cebdf" providerId="ADAL" clId="{194C2CC1-D3CF-4B6A-870E-C4FF3DB3998F}" dt="2026-06-15T06:11:36.273" v="1126" actId="14100"/>
          <ac:cxnSpMkLst>
            <pc:docMk/>
            <pc:sldMk cId="810541896" sldId="2283"/>
            <ac:cxnSpMk id="2" creationId="{01170221-6297-8396-91D2-EF15575D0983}"/>
          </ac:cxnSpMkLst>
        </pc:cxnChg>
        <pc:cxnChg chg="add mod">
          <ac:chgData name="Elizalde, Sergio" userId="0f7c9ba4-51fe-43ab-9ac1-6d642c4cebdf" providerId="ADAL" clId="{194C2CC1-D3CF-4B6A-870E-C4FF3DB3998F}" dt="2026-06-11T04:45:50.275" v="1038" actId="1076"/>
          <ac:cxnSpMkLst>
            <pc:docMk/>
            <pc:sldMk cId="810541896" sldId="2283"/>
            <ac:cxnSpMk id="12" creationId="{2A322CDD-971A-15D7-C93D-837ECDC51C8A}"/>
          </ac:cxnSpMkLst>
        </pc:cxnChg>
      </pc:sldChg>
      <pc:sldChg chg="modSp mod modNotesTx">
        <pc:chgData name="Elizalde, Sergio" userId="0f7c9ba4-51fe-43ab-9ac1-6d642c4cebdf" providerId="ADAL" clId="{194C2CC1-D3CF-4B6A-870E-C4FF3DB3998F}" dt="2026-06-11T03:31:20.930" v="379" actId="20577"/>
        <pc:sldMkLst>
          <pc:docMk/>
          <pc:sldMk cId="274642145" sldId="2287"/>
        </pc:sldMkLst>
        <pc:spChg chg="mod">
          <ac:chgData name="Elizalde, Sergio" userId="0f7c9ba4-51fe-43ab-9ac1-6d642c4cebdf" providerId="ADAL" clId="{194C2CC1-D3CF-4B6A-870E-C4FF3DB3998F}" dt="2026-06-11T03:31:13.615" v="378" actId="20577"/>
          <ac:spMkLst>
            <pc:docMk/>
            <pc:sldMk cId="274642145" sldId="2287"/>
            <ac:spMk id="6" creationId="{C8C3367E-E400-1ED3-0B8A-4DD1B4062213}"/>
          </ac:spMkLst>
        </pc:spChg>
      </pc:sldChg>
      <pc:sldChg chg="add del">
        <pc:chgData name="Elizalde, Sergio" userId="0f7c9ba4-51fe-43ab-9ac1-6d642c4cebdf" providerId="ADAL" clId="{194C2CC1-D3CF-4B6A-870E-C4FF3DB3998F}" dt="2026-06-11T02:14:54.446" v="49"/>
        <pc:sldMkLst>
          <pc:docMk/>
          <pc:sldMk cId="1800109267" sldId="2288"/>
        </pc:sldMkLst>
      </pc:sldChg>
      <pc:sldChg chg="add del">
        <pc:chgData name="Elizalde, Sergio" userId="0f7c9ba4-51fe-43ab-9ac1-6d642c4cebdf" providerId="ADAL" clId="{194C2CC1-D3CF-4B6A-870E-C4FF3DB3998F}" dt="2026-06-11T04:17:19.928" v="704" actId="47"/>
        <pc:sldMkLst>
          <pc:docMk/>
          <pc:sldMk cId="1087264413" sldId="2289"/>
        </pc:sldMkLst>
      </pc:sldChg>
      <pc:sldChg chg="addSp delSp modSp mod">
        <pc:chgData name="Elizalde, Sergio" userId="0f7c9ba4-51fe-43ab-9ac1-6d642c4cebdf" providerId="ADAL" clId="{194C2CC1-D3CF-4B6A-870E-C4FF3DB3998F}" dt="2026-06-15T06:11:18.539" v="1124" actId="14100"/>
        <pc:sldMkLst>
          <pc:docMk/>
          <pc:sldMk cId="4214396619" sldId="2294"/>
        </pc:sldMkLst>
        <pc:spChg chg="mod">
          <ac:chgData name="Elizalde, Sergio" userId="0f7c9ba4-51fe-43ab-9ac1-6d642c4cebdf" providerId="ADAL" clId="{194C2CC1-D3CF-4B6A-870E-C4FF3DB3998F}" dt="2026-06-11T04:21:24.443" v="902" actId="5793"/>
          <ac:spMkLst>
            <pc:docMk/>
            <pc:sldMk cId="4214396619" sldId="2294"/>
            <ac:spMk id="6" creationId="{5E0F629E-4CF4-B129-C92D-B0567A3F01C4}"/>
          </ac:spMkLst>
        </pc:spChg>
        <pc:spChg chg="add mod">
          <ac:chgData name="Elizalde, Sergio" userId="0f7c9ba4-51fe-43ab-9ac1-6d642c4cebdf" providerId="ADAL" clId="{194C2CC1-D3CF-4B6A-870E-C4FF3DB3998F}" dt="2026-06-11T04:21:13.070" v="864" actId="1036"/>
          <ac:spMkLst>
            <pc:docMk/>
            <pc:sldMk cId="4214396619" sldId="2294"/>
            <ac:spMk id="7" creationId="{2C7494B7-4C56-5A5D-2AAE-2CFCA4B94B91}"/>
          </ac:spMkLst>
        </pc:spChg>
        <pc:spChg chg="mod">
          <ac:chgData name="Elizalde, Sergio" userId="0f7c9ba4-51fe-43ab-9ac1-6d642c4cebdf" providerId="ADAL" clId="{194C2CC1-D3CF-4B6A-870E-C4FF3DB3998F}" dt="2026-06-11T04:21:07.808" v="835" actId="1076"/>
          <ac:spMkLst>
            <pc:docMk/>
            <pc:sldMk cId="4214396619" sldId="2294"/>
            <ac:spMk id="8" creationId="{665FA0AD-61FB-190C-34D9-E5FE9056416D}"/>
          </ac:spMkLst>
        </pc:spChg>
        <pc:spChg chg="mod">
          <ac:chgData name="Elizalde, Sergio" userId="0f7c9ba4-51fe-43ab-9ac1-6d642c4cebdf" providerId="ADAL" clId="{194C2CC1-D3CF-4B6A-870E-C4FF3DB3998F}" dt="2026-06-11T03:43:34.399" v="575" actId="20577"/>
          <ac:spMkLst>
            <pc:docMk/>
            <pc:sldMk cId="4214396619" sldId="2294"/>
            <ac:spMk id="9" creationId="{5FC29F44-8D36-58F4-9101-C901ED155205}"/>
          </ac:spMkLst>
        </pc:spChg>
        <pc:spChg chg="add mod">
          <ac:chgData name="Elizalde, Sergio" userId="0f7c9ba4-51fe-43ab-9ac1-6d642c4cebdf" providerId="ADAL" clId="{194C2CC1-D3CF-4B6A-870E-C4FF3DB3998F}" dt="2026-06-11T04:21:13.070" v="864" actId="1036"/>
          <ac:spMkLst>
            <pc:docMk/>
            <pc:sldMk cId="4214396619" sldId="2294"/>
            <ac:spMk id="12" creationId="{127ACC28-9AB8-9746-1759-107CD5CCF78A}"/>
          </ac:spMkLst>
        </pc:spChg>
        <pc:spChg chg="add mod">
          <ac:chgData name="Elizalde, Sergio" userId="0f7c9ba4-51fe-43ab-9ac1-6d642c4cebdf" providerId="ADAL" clId="{194C2CC1-D3CF-4B6A-870E-C4FF3DB3998F}" dt="2026-06-11T04:21:13.070" v="864" actId="1036"/>
          <ac:spMkLst>
            <pc:docMk/>
            <pc:sldMk cId="4214396619" sldId="2294"/>
            <ac:spMk id="14" creationId="{05078F3E-F0A5-515C-2552-B24F7B6D7163}"/>
          </ac:spMkLst>
        </pc:spChg>
        <pc:spChg chg="add mod">
          <ac:chgData name="Elizalde, Sergio" userId="0f7c9ba4-51fe-43ab-9ac1-6d642c4cebdf" providerId="ADAL" clId="{194C2CC1-D3CF-4B6A-870E-C4FF3DB3998F}" dt="2026-06-11T04:21:13.070" v="864" actId="1036"/>
          <ac:spMkLst>
            <pc:docMk/>
            <pc:sldMk cId="4214396619" sldId="2294"/>
            <ac:spMk id="16" creationId="{DD744E79-E146-BDD4-71F7-3B0A2C380980}"/>
          </ac:spMkLst>
        </pc:spChg>
        <pc:spChg chg="add mod">
          <ac:chgData name="Elizalde, Sergio" userId="0f7c9ba4-51fe-43ab-9ac1-6d642c4cebdf" providerId="ADAL" clId="{194C2CC1-D3CF-4B6A-870E-C4FF3DB3998F}" dt="2026-06-11T04:21:13.070" v="864" actId="1036"/>
          <ac:spMkLst>
            <pc:docMk/>
            <pc:sldMk cId="4214396619" sldId="2294"/>
            <ac:spMk id="18" creationId="{B3C0B1FD-126B-ABEA-C559-81C0B6F201E9}"/>
          </ac:spMkLst>
        </pc:spChg>
        <pc:spChg chg="add mod">
          <ac:chgData name="Elizalde, Sergio" userId="0f7c9ba4-51fe-43ab-9ac1-6d642c4cebdf" providerId="ADAL" clId="{194C2CC1-D3CF-4B6A-870E-C4FF3DB3998F}" dt="2026-06-11T04:21:13.070" v="864" actId="1036"/>
          <ac:spMkLst>
            <pc:docMk/>
            <pc:sldMk cId="4214396619" sldId="2294"/>
            <ac:spMk id="20" creationId="{9A6303C4-28FC-349E-6ABC-B2248E09140C}"/>
          </ac:spMkLst>
        </pc:spChg>
        <pc:picChg chg="add mod">
          <ac:chgData name="Elizalde, Sergio" userId="0f7c9ba4-51fe-43ab-9ac1-6d642c4cebdf" providerId="ADAL" clId="{194C2CC1-D3CF-4B6A-870E-C4FF3DB3998F}" dt="2026-06-11T04:21:13.070" v="864" actId="1036"/>
          <ac:picMkLst>
            <pc:docMk/>
            <pc:sldMk cId="4214396619" sldId="2294"/>
            <ac:picMk id="4" creationId="{F4DF0962-9994-FF64-9F33-5F35ACA1BCFB}"/>
          </ac:picMkLst>
        </pc:picChg>
        <pc:cxnChg chg="mod">
          <ac:chgData name="Elizalde, Sergio" userId="0f7c9ba4-51fe-43ab-9ac1-6d642c4cebdf" providerId="ADAL" clId="{194C2CC1-D3CF-4B6A-870E-C4FF3DB3998F}" dt="2026-06-15T06:11:18.539" v="1124" actId="14100"/>
          <ac:cxnSpMkLst>
            <pc:docMk/>
            <pc:sldMk cId="4214396619" sldId="2294"/>
            <ac:cxnSpMk id="2" creationId="{01170221-6297-8396-91D2-EF15575D0983}"/>
          </ac:cxnSpMkLst>
        </pc:cxnChg>
      </pc:sldChg>
      <pc:sldChg chg="add del">
        <pc:chgData name="Elizalde, Sergio" userId="0f7c9ba4-51fe-43ab-9ac1-6d642c4cebdf" providerId="ADAL" clId="{194C2CC1-D3CF-4B6A-870E-C4FF3DB3998F}" dt="2026-06-11T04:17:19.738" v="703" actId="47"/>
        <pc:sldMkLst>
          <pc:docMk/>
          <pc:sldMk cId="655876811" sldId="2295"/>
        </pc:sldMkLst>
      </pc:sldChg>
      <pc:sldChg chg="add del">
        <pc:chgData name="Elizalde, Sergio" userId="0f7c9ba4-51fe-43ab-9ac1-6d642c4cebdf" providerId="ADAL" clId="{194C2CC1-D3CF-4B6A-870E-C4FF3DB3998F}" dt="2026-06-11T04:17:19.577" v="702" actId="47"/>
        <pc:sldMkLst>
          <pc:docMk/>
          <pc:sldMk cId="2497946016" sldId="2296"/>
        </pc:sldMkLst>
      </pc:sldChg>
      <pc:sldChg chg="add del">
        <pc:chgData name="Elizalde, Sergio" userId="0f7c9ba4-51fe-43ab-9ac1-6d642c4cebdf" providerId="ADAL" clId="{194C2CC1-D3CF-4B6A-870E-C4FF3DB3998F}" dt="2026-06-11T04:17:19.381" v="701" actId="47"/>
        <pc:sldMkLst>
          <pc:docMk/>
          <pc:sldMk cId="3880936849" sldId="2297"/>
        </pc:sldMkLst>
      </pc:sldChg>
      <pc:sldChg chg="modSp mod">
        <pc:chgData name="Elizalde, Sergio" userId="0f7c9ba4-51fe-43ab-9ac1-6d642c4cebdf" providerId="ADAL" clId="{194C2CC1-D3CF-4B6A-870E-C4FF3DB3998F}" dt="2026-06-11T04:17:22.927" v="706" actId="20577"/>
        <pc:sldMkLst>
          <pc:docMk/>
          <pc:sldMk cId="4126987175" sldId="2300"/>
        </pc:sldMkLst>
        <pc:spChg chg="mod">
          <ac:chgData name="Elizalde, Sergio" userId="0f7c9ba4-51fe-43ab-9ac1-6d642c4cebdf" providerId="ADAL" clId="{194C2CC1-D3CF-4B6A-870E-C4FF3DB3998F}" dt="2026-06-11T04:17:22.927" v="706" actId="20577"/>
          <ac:spMkLst>
            <pc:docMk/>
            <pc:sldMk cId="4126987175" sldId="2300"/>
            <ac:spMk id="3" creationId="{59E29950-FDD1-83C1-196A-71B96136601F}"/>
          </ac:spMkLst>
        </pc:spChg>
      </pc:sldChg>
      <pc:sldChg chg="addSp delSp modSp mod">
        <pc:chgData name="Elizalde, Sergio" userId="0f7c9ba4-51fe-43ab-9ac1-6d642c4cebdf" providerId="ADAL" clId="{194C2CC1-D3CF-4B6A-870E-C4FF3DB3998F}" dt="2026-06-11T02:58:57.187" v="243" actId="1076"/>
        <pc:sldMkLst>
          <pc:docMk/>
          <pc:sldMk cId="316092802" sldId="2301"/>
        </pc:sldMkLst>
        <pc:spChg chg="mod">
          <ac:chgData name="Elizalde, Sergio" userId="0f7c9ba4-51fe-43ab-9ac1-6d642c4cebdf" providerId="ADAL" clId="{194C2CC1-D3CF-4B6A-870E-C4FF3DB3998F}" dt="2026-06-11T02:58:36.734" v="235" actId="20577"/>
          <ac:spMkLst>
            <pc:docMk/>
            <pc:sldMk cId="316092802" sldId="2301"/>
            <ac:spMk id="6" creationId="{7772A760-A954-E959-45DE-498A1F5FD73A}"/>
          </ac:spMkLst>
        </pc:spChg>
        <pc:picChg chg="add mod">
          <ac:chgData name="Elizalde, Sergio" userId="0f7c9ba4-51fe-43ab-9ac1-6d642c4cebdf" providerId="ADAL" clId="{194C2CC1-D3CF-4B6A-870E-C4FF3DB3998F}" dt="2026-06-11T02:58:57.187" v="243" actId="1076"/>
          <ac:picMkLst>
            <pc:docMk/>
            <pc:sldMk cId="316092802" sldId="2301"/>
            <ac:picMk id="5" creationId="{097AA277-0F73-CA88-71FA-D0821B99284E}"/>
          </ac:picMkLst>
        </pc:picChg>
      </pc:sldChg>
      <pc:sldChg chg="ord modNotesTx">
        <pc:chgData name="Elizalde, Sergio" userId="0f7c9ba4-51fe-43ab-9ac1-6d642c4cebdf" providerId="ADAL" clId="{194C2CC1-D3CF-4B6A-870E-C4FF3DB3998F}" dt="2026-06-11T02:15:21.305" v="52" actId="20577"/>
        <pc:sldMkLst>
          <pc:docMk/>
          <pc:sldMk cId="3470982043" sldId="2303"/>
        </pc:sldMkLst>
      </pc:sldChg>
      <pc:sldChg chg="addSp delSp modSp add mod">
        <pc:chgData name="Elizalde, Sergio" userId="0f7c9ba4-51fe-43ab-9ac1-6d642c4cebdf" providerId="ADAL" clId="{194C2CC1-D3CF-4B6A-870E-C4FF3DB3998F}" dt="2026-06-11T03:55:19.691" v="652" actId="20577"/>
        <pc:sldMkLst>
          <pc:docMk/>
          <pc:sldMk cId="2191927773" sldId="2306"/>
        </pc:sldMkLst>
        <pc:spChg chg="mod">
          <ac:chgData name="Elizalde, Sergio" userId="0f7c9ba4-51fe-43ab-9ac1-6d642c4cebdf" providerId="ADAL" clId="{194C2CC1-D3CF-4B6A-870E-C4FF3DB3998F}" dt="2026-06-10T07:37:31.674" v="33" actId="20577"/>
          <ac:spMkLst>
            <pc:docMk/>
            <pc:sldMk cId="2191927773" sldId="2306"/>
            <ac:spMk id="2" creationId="{CC25D2D1-A974-61D7-5C76-E9FDB47A5067}"/>
          </ac:spMkLst>
        </pc:spChg>
        <pc:spChg chg="mod">
          <ac:chgData name="Elizalde, Sergio" userId="0f7c9ba4-51fe-43ab-9ac1-6d642c4cebdf" providerId="ADAL" clId="{194C2CC1-D3CF-4B6A-870E-C4FF3DB3998F}" dt="2026-06-11T03:55:19.691" v="652" actId="20577"/>
          <ac:spMkLst>
            <pc:docMk/>
            <pc:sldMk cId="2191927773" sldId="2306"/>
            <ac:spMk id="3" creationId="{E458B2CE-5DD7-0D77-4597-ECFEFAD4E452}"/>
          </ac:spMkLst>
        </pc:spChg>
        <pc:picChg chg="add mod">
          <ac:chgData name="Elizalde, Sergio" userId="0f7c9ba4-51fe-43ab-9ac1-6d642c4cebdf" providerId="ADAL" clId="{194C2CC1-D3CF-4B6A-870E-C4FF3DB3998F}" dt="2026-06-10T07:39:19.967" v="45" actId="1076"/>
          <ac:picMkLst>
            <pc:docMk/>
            <pc:sldMk cId="2191927773" sldId="2306"/>
            <ac:picMk id="5" creationId="{AFE17DB0-5A82-CD9D-8C13-647EE061194C}"/>
          </ac:picMkLst>
        </pc:picChg>
        <pc:cxnChg chg="mod">
          <ac:chgData name="Elizalde, Sergio" userId="0f7c9ba4-51fe-43ab-9ac1-6d642c4cebdf" providerId="ADAL" clId="{194C2CC1-D3CF-4B6A-870E-C4FF3DB3998F}" dt="2026-06-10T07:37:37.981" v="34" actId="14100"/>
          <ac:cxnSpMkLst>
            <pc:docMk/>
            <pc:sldMk cId="2191927773" sldId="2306"/>
            <ac:cxnSpMk id="28" creationId="{0EDF2EA1-05AF-6DBA-4E7C-8350FC1B7F1D}"/>
          </ac:cxnSpMkLst>
        </pc:cxnChg>
      </pc:sldChg>
      <pc:sldChg chg="addSp modSp add mod">
        <pc:chgData name="Elizalde, Sergio" userId="0f7c9ba4-51fe-43ab-9ac1-6d642c4cebdf" providerId="ADAL" clId="{194C2CC1-D3CF-4B6A-870E-C4FF3DB3998F}" dt="2026-06-15T06:12:50.466" v="1139" actId="20577"/>
        <pc:sldMkLst>
          <pc:docMk/>
          <pc:sldMk cId="4031791337" sldId="2307"/>
        </pc:sldMkLst>
        <pc:spChg chg="mod">
          <ac:chgData name="Elizalde, Sergio" userId="0f7c9ba4-51fe-43ab-9ac1-6d642c4cebdf" providerId="ADAL" clId="{194C2CC1-D3CF-4B6A-870E-C4FF3DB3998F}" dt="2026-06-15T06:12:50.466" v="1139" actId="20577"/>
          <ac:spMkLst>
            <pc:docMk/>
            <pc:sldMk cId="4031791337" sldId="2307"/>
            <ac:spMk id="3" creationId="{F493A2BE-EEF3-7FD5-200F-9908F00E4A5D}"/>
          </ac:spMkLst>
        </pc:spChg>
        <pc:spChg chg="add mod">
          <ac:chgData name="Elizalde, Sergio" userId="0f7c9ba4-51fe-43ab-9ac1-6d642c4cebdf" providerId="ADAL" clId="{194C2CC1-D3CF-4B6A-870E-C4FF3DB3998F}" dt="2026-06-11T02:56:09.651" v="171" actId="14100"/>
          <ac:spMkLst>
            <pc:docMk/>
            <pc:sldMk cId="4031791337" sldId="2307"/>
            <ac:spMk id="4" creationId="{99AF9D7D-F83E-A99E-3083-8BEA3E9A566F}"/>
          </ac:spMkLst>
        </pc:spChg>
      </pc:sldChg>
      <pc:sldChg chg="addSp delSp modSp add mod">
        <pc:chgData name="Elizalde, Sergio" userId="0f7c9ba4-51fe-43ab-9ac1-6d642c4cebdf" providerId="ADAL" clId="{194C2CC1-D3CF-4B6A-870E-C4FF3DB3998F}" dt="2026-06-15T06:11:29.079" v="1125" actId="14100"/>
        <pc:sldMkLst>
          <pc:docMk/>
          <pc:sldMk cId="1954182046" sldId="2308"/>
        </pc:sldMkLst>
        <pc:spChg chg="mod">
          <ac:chgData name="Elizalde, Sergio" userId="0f7c9ba4-51fe-43ab-9ac1-6d642c4cebdf" providerId="ADAL" clId="{194C2CC1-D3CF-4B6A-870E-C4FF3DB3998F}" dt="2026-06-11T04:59:52.745" v="1122"/>
          <ac:spMkLst>
            <pc:docMk/>
            <pc:sldMk cId="1954182046" sldId="2308"/>
            <ac:spMk id="6" creationId="{BAC7EFD7-7E27-F151-D9EC-50EC533E15AC}"/>
          </ac:spMkLst>
        </pc:spChg>
        <pc:spChg chg="mod">
          <ac:chgData name="Elizalde, Sergio" userId="0f7c9ba4-51fe-43ab-9ac1-6d642c4cebdf" providerId="ADAL" clId="{194C2CC1-D3CF-4B6A-870E-C4FF3DB3998F}" dt="2026-06-11T03:42:09.970" v="545" actId="20577"/>
          <ac:spMkLst>
            <pc:docMk/>
            <pc:sldMk cId="1954182046" sldId="2308"/>
            <ac:spMk id="9" creationId="{26F213D3-4342-6F5B-8289-874BB79F7EBB}"/>
          </ac:spMkLst>
        </pc:spChg>
        <pc:spChg chg="mod">
          <ac:chgData name="Elizalde, Sergio" userId="0f7c9ba4-51fe-43ab-9ac1-6d642c4cebdf" providerId="ADAL" clId="{194C2CC1-D3CF-4B6A-870E-C4FF3DB3998F}" dt="2026-06-11T04:46:03.641" v="1046" actId="20577"/>
          <ac:spMkLst>
            <pc:docMk/>
            <pc:sldMk cId="1954182046" sldId="2308"/>
            <ac:spMk id="10" creationId="{89394ABB-4B41-0FDA-6191-2176162C1504}"/>
          </ac:spMkLst>
        </pc:spChg>
        <pc:spChg chg="mod">
          <ac:chgData name="Elizalde, Sergio" userId="0f7c9ba4-51fe-43ab-9ac1-6d642c4cebdf" providerId="ADAL" clId="{194C2CC1-D3CF-4B6A-870E-C4FF3DB3998F}" dt="2026-06-11T03:38:24.220" v="482" actId="14100"/>
          <ac:spMkLst>
            <pc:docMk/>
            <pc:sldMk cId="1954182046" sldId="2308"/>
            <ac:spMk id="11" creationId="{9E4B20A0-7B0B-13AA-4E92-88A9E3737193}"/>
          </ac:spMkLst>
        </pc:spChg>
        <pc:picChg chg="add del">
          <ac:chgData name="Elizalde, Sergio" userId="0f7c9ba4-51fe-43ab-9ac1-6d642c4cebdf" providerId="ADAL" clId="{194C2CC1-D3CF-4B6A-870E-C4FF3DB3998F}" dt="2026-06-11T03:37:20.708" v="471" actId="478"/>
          <ac:picMkLst>
            <pc:docMk/>
            <pc:sldMk cId="1954182046" sldId="2308"/>
            <ac:picMk id="4" creationId="{CAB9528D-FBA4-7A75-1D17-44BED144C4DD}"/>
          </ac:picMkLst>
        </pc:picChg>
        <pc:cxnChg chg="mod">
          <ac:chgData name="Elizalde, Sergio" userId="0f7c9ba4-51fe-43ab-9ac1-6d642c4cebdf" providerId="ADAL" clId="{194C2CC1-D3CF-4B6A-870E-C4FF3DB3998F}" dt="2026-06-15T06:11:29.079" v="1125" actId="14100"/>
          <ac:cxnSpMkLst>
            <pc:docMk/>
            <pc:sldMk cId="1954182046" sldId="2308"/>
            <ac:cxnSpMk id="2" creationId="{CB68F570-4CB5-7075-8D88-52FF66BA05F4}"/>
          </ac:cxnSpMkLst>
        </pc:cxnChg>
        <pc:cxnChg chg="mod">
          <ac:chgData name="Elizalde, Sergio" userId="0f7c9ba4-51fe-43ab-9ac1-6d642c4cebdf" providerId="ADAL" clId="{194C2CC1-D3CF-4B6A-870E-C4FF3DB3998F}" dt="2026-06-11T03:38:26.627" v="483" actId="1076"/>
          <ac:cxnSpMkLst>
            <pc:docMk/>
            <pc:sldMk cId="1954182046" sldId="2308"/>
            <ac:cxnSpMk id="12" creationId="{30149BE1-221A-65DC-EB22-76D1543D88F0}"/>
          </ac:cxnSpMkLst>
        </pc:cxnChg>
      </pc:sldChg>
      <pc:sldChg chg="modSp add mod">
        <pc:chgData name="Elizalde, Sergio" userId="0f7c9ba4-51fe-43ab-9ac1-6d642c4cebdf" providerId="ADAL" clId="{194C2CC1-D3CF-4B6A-870E-C4FF3DB3998F}" dt="2026-06-11T03:41:34.050" v="512" actId="20577"/>
        <pc:sldMkLst>
          <pc:docMk/>
          <pc:sldMk cId="651083095" sldId="2309"/>
        </pc:sldMkLst>
        <pc:spChg chg="mod">
          <ac:chgData name="Elizalde, Sergio" userId="0f7c9ba4-51fe-43ab-9ac1-6d642c4cebdf" providerId="ADAL" clId="{194C2CC1-D3CF-4B6A-870E-C4FF3DB3998F}" dt="2026-06-11T03:41:34.050" v="512" actId="20577"/>
          <ac:spMkLst>
            <pc:docMk/>
            <pc:sldMk cId="651083095" sldId="2309"/>
            <ac:spMk id="10" creationId="{1B5561B7-0087-DD90-D6B5-85E3E33C27BF}"/>
          </ac:spMkLst>
        </pc:spChg>
      </pc:sldChg>
      <pc:sldChg chg="addSp delSp modSp add mod">
        <pc:chgData name="Elizalde, Sergio" userId="0f7c9ba4-51fe-43ab-9ac1-6d642c4cebdf" providerId="ADAL" clId="{194C2CC1-D3CF-4B6A-870E-C4FF3DB3998F}" dt="2026-06-15T06:11:06.448" v="1123" actId="14100"/>
        <pc:sldMkLst>
          <pc:docMk/>
          <pc:sldMk cId="472378109" sldId="2310"/>
        </pc:sldMkLst>
        <pc:spChg chg="mod">
          <ac:chgData name="Elizalde, Sergio" userId="0f7c9ba4-51fe-43ab-9ac1-6d642c4cebdf" providerId="ADAL" clId="{194C2CC1-D3CF-4B6A-870E-C4FF3DB3998F}" dt="2026-06-11T04:22:31.383" v="915" actId="108"/>
          <ac:spMkLst>
            <pc:docMk/>
            <pc:sldMk cId="472378109" sldId="2310"/>
            <ac:spMk id="6" creationId="{38F76E25-41AD-0E3E-0676-8AAF56BD5E8B}"/>
          </ac:spMkLst>
        </pc:spChg>
        <pc:spChg chg="mod">
          <ac:chgData name="Elizalde, Sergio" userId="0f7c9ba4-51fe-43ab-9ac1-6d642c4cebdf" providerId="ADAL" clId="{194C2CC1-D3CF-4B6A-870E-C4FF3DB3998F}" dt="2026-06-11T03:44:01.361" v="588" actId="20577"/>
          <ac:spMkLst>
            <pc:docMk/>
            <pc:sldMk cId="472378109" sldId="2310"/>
            <ac:spMk id="9" creationId="{349FC3D2-8C84-0881-E4F4-72697367B84A}"/>
          </ac:spMkLst>
        </pc:spChg>
        <pc:picChg chg="add mod modCrop">
          <ac:chgData name="Elizalde, Sergio" userId="0f7c9ba4-51fe-43ab-9ac1-6d642c4cebdf" providerId="ADAL" clId="{194C2CC1-D3CF-4B6A-870E-C4FF3DB3998F}" dt="2026-06-11T04:22:34.780" v="916" actId="1076"/>
          <ac:picMkLst>
            <pc:docMk/>
            <pc:sldMk cId="472378109" sldId="2310"/>
            <ac:picMk id="5" creationId="{A26ADE41-62D7-3F4E-3297-CCA1846BEF1F}"/>
          </ac:picMkLst>
        </pc:picChg>
        <pc:cxnChg chg="mod">
          <ac:chgData name="Elizalde, Sergio" userId="0f7c9ba4-51fe-43ab-9ac1-6d642c4cebdf" providerId="ADAL" clId="{194C2CC1-D3CF-4B6A-870E-C4FF3DB3998F}" dt="2026-06-15T06:11:06.448" v="1123" actId="14100"/>
          <ac:cxnSpMkLst>
            <pc:docMk/>
            <pc:sldMk cId="472378109" sldId="2310"/>
            <ac:cxnSpMk id="2" creationId="{EB3E0992-DBE3-CCEE-64D0-F98EBA575B9C}"/>
          </ac:cxnSpMkLst>
        </pc:cxnChg>
      </pc:sldChg>
      <pc:sldChg chg="addSp delSp modSp add mod modNotesTx">
        <pc:chgData name="Elizalde, Sergio" userId="0f7c9ba4-51fe-43ab-9ac1-6d642c4cebdf" providerId="ADAL" clId="{194C2CC1-D3CF-4B6A-870E-C4FF3DB3998F}" dt="2026-06-11T04:25:19.993" v="942"/>
        <pc:sldMkLst>
          <pc:docMk/>
          <pc:sldMk cId="1411410243" sldId="2311"/>
        </pc:sldMkLst>
        <pc:spChg chg="mod">
          <ac:chgData name="Elizalde, Sergio" userId="0f7c9ba4-51fe-43ab-9ac1-6d642c4cebdf" providerId="ADAL" clId="{194C2CC1-D3CF-4B6A-870E-C4FF3DB3998F}" dt="2026-06-11T04:25:19.993" v="942"/>
          <ac:spMkLst>
            <pc:docMk/>
            <pc:sldMk cId="1411410243" sldId="2311"/>
            <ac:spMk id="6" creationId="{61C6E140-B9C0-B0EA-77A9-1E50FC8B566E}"/>
          </ac:spMkLst>
        </pc:spChg>
        <pc:spChg chg="mod">
          <ac:chgData name="Elizalde, Sergio" userId="0f7c9ba4-51fe-43ab-9ac1-6d642c4cebdf" providerId="ADAL" clId="{194C2CC1-D3CF-4B6A-870E-C4FF3DB3998F}" dt="2026-06-11T03:44:15.105" v="620" actId="20577"/>
          <ac:spMkLst>
            <pc:docMk/>
            <pc:sldMk cId="1411410243" sldId="2311"/>
            <ac:spMk id="9" creationId="{A74CB07F-D6B9-5EC3-208F-6BB6353204E0}"/>
          </ac:spMkLst>
        </pc:spChg>
        <pc:spChg chg="add mod">
          <ac:chgData name="Elizalde, Sergio" userId="0f7c9ba4-51fe-43ab-9ac1-6d642c4cebdf" providerId="ADAL" clId="{194C2CC1-D3CF-4B6A-870E-C4FF3DB3998F}" dt="2026-06-11T03:45:57.894" v="647" actId="1076"/>
          <ac:spMkLst>
            <pc:docMk/>
            <pc:sldMk cId="1411410243" sldId="2311"/>
            <ac:spMk id="10" creationId="{7F55D1B5-D547-7502-420F-F75B721C724F}"/>
          </ac:spMkLst>
        </pc:spChg>
        <pc:spChg chg="add mod">
          <ac:chgData name="Elizalde, Sergio" userId="0f7c9ba4-51fe-43ab-9ac1-6d642c4cebdf" providerId="ADAL" clId="{194C2CC1-D3CF-4B6A-870E-C4FF3DB3998F}" dt="2026-06-11T03:45:57.894" v="647" actId="1076"/>
          <ac:spMkLst>
            <pc:docMk/>
            <pc:sldMk cId="1411410243" sldId="2311"/>
            <ac:spMk id="12" creationId="{09E58923-3846-B1B0-863B-B54EAB3BD3F5}"/>
          </ac:spMkLst>
        </pc:spChg>
        <pc:spChg chg="add mod">
          <ac:chgData name="Elizalde, Sergio" userId="0f7c9ba4-51fe-43ab-9ac1-6d642c4cebdf" providerId="ADAL" clId="{194C2CC1-D3CF-4B6A-870E-C4FF3DB3998F}" dt="2026-06-11T04:24:18.329" v="926" actId="20577"/>
          <ac:spMkLst>
            <pc:docMk/>
            <pc:sldMk cId="1411410243" sldId="2311"/>
            <ac:spMk id="14" creationId="{B2953DD4-E367-289F-A2BD-A1447A5BB083}"/>
          </ac:spMkLst>
        </pc:spChg>
        <pc:spChg chg="add mod">
          <ac:chgData name="Elizalde, Sergio" userId="0f7c9ba4-51fe-43ab-9ac1-6d642c4cebdf" providerId="ADAL" clId="{194C2CC1-D3CF-4B6A-870E-C4FF3DB3998F}" dt="2026-06-11T04:24:26.616" v="939" actId="20577"/>
          <ac:spMkLst>
            <pc:docMk/>
            <pc:sldMk cId="1411410243" sldId="2311"/>
            <ac:spMk id="16" creationId="{D1E3675C-9748-03C3-0AAD-0FE0CB78EF49}"/>
          </ac:spMkLst>
        </pc:spChg>
        <pc:picChg chg="add mod modCrop">
          <ac:chgData name="Elizalde, Sergio" userId="0f7c9ba4-51fe-43ab-9ac1-6d642c4cebdf" providerId="ADAL" clId="{194C2CC1-D3CF-4B6A-870E-C4FF3DB3998F}" dt="2026-06-11T03:45:48.105" v="644" actId="1076"/>
          <ac:picMkLst>
            <pc:docMk/>
            <pc:sldMk cId="1411410243" sldId="2311"/>
            <ac:picMk id="5" creationId="{E4432BFA-429D-3E01-4603-74942A382126}"/>
          </ac:picMkLst>
        </pc:picChg>
      </pc:sldChg>
      <pc:sldChg chg="add">
        <pc:chgData name="Elizalde, Sergio" userId="0f7c9ba4-51fe-43ab-9ac1-6d642c4cebdf" providerId="ADAL" clId="{194C2CC1-D3CF-4B6A-870E-C4FF3DB3998F}" dt="2026-06-11T03:58:21.209" v="653"/>
        <pc:sldMkLst>
          <pc:docMk/>
          <pc:sldMk cId="4281535228" sldId="2312"/>
        </pc:sldMkLst>
      </pc:sldChg>
    </pc:docChg>
  </pc:docChgLst>
  <pc:docChgLst>
    <pc:chgData name="Elizalde, Sergio" userId="0f7c9ba4-51fe-43ab-9ac1-6d642c4cebdf" providerId="ADAL" clId="{ED403436-29D0-4DC6-90AD-B0E91C8E455E}"/>
    <pc:docChg chg="undo custSel addSld delSld modSld">
      <pc:chgData name="Elizalde, Sergio" userId="0f7c9ba4-51fe-43ab-9ac1-6d642c4cebdf" providerId="ADAL" clId="{ED403436-29D0-4DC6-90AD-B0E91C8E455E}" dt="2026-06-03T16:32:30.201" v="663"/>
      <pc:docMkLst>
        <pc:docMk/>
      </pc:docMkLst>
      <pc:sldChg chg="modSp mod">
        <pc:chgData name="Elizalde, Sergio" userId="0f7c9ba4-51fe-43ab-9ac1-6d642c4cebdf" providerId="ADAL" clId="{ED403436-29D0-4DC6-90AD-B0E91C8E455E}" dt="2026-06-03T03:13:24.514" v="0" actId="115"/>
        <pc:sldMkLst>
          <pc:docMk/>
          <pc:sldMk cId="2332477334" sldId="2152"/>
        </pc:sldMkLst>
        <pc:spChg chg="mod">
          <ac:chgData name="Elizalde, Sergio" userId="0f7c9ba4-51fe-43ab-9ac1-6d642c4cebdf" providerId="ADAL" clId="{ED403436-29D0-4DC6-90AD-B0E91C8E455E}" dt="2026-06-03T03:13:24.514" v="0" actId="115"/>
          <ac:spMkLst>
            <pc:docMk/>
            <pc:sldMk cId="2332477334" sldId="2152"/>
            <ac:spMk id="16" creationId="{56833880-FC35-4CD3-F700-37E57BD159D4}"/>
          </ac:spMkLst>
        </pc:spChg>
      </pc:sldChg>
      <pc:sldChg chg="addSp modSp mod">
        <pc:chgData name="Elizalde, Sergio" userId="0f7c9ba4-51fe-43ab-9ac1-6d642c4cebdf" providerId="ADAL" clId="{ED403436-29D0-4DC6-90AD-B0E91C8E455E}" dt="2026-06-03T05:30:24.004" v="515" actId="20577"/>
        <pc:sldMkLst>
          <pc:docMk/>
          <pc:sldMk cId="1224361006" sldId="2268"/>
        </pc:sldMkLst>
        <pc:spChg chg="mod">
          <ac:chgData name="Elizalde, Sergio" userId="0f7c9ba4-51fe-43ab-9ac1-6d642c4cebdf" providerId="ADAL" clId="{ED403436-29D0-4DC6-90AD-B0E91C8E455E}" dt="2026-06-03T05:30:24.004" v="515" actId="20577"/>
          <ac:spMkLst>
            <pc:docMk/>
            <pc:sldMk cId="1224361006" sldId="2268"/>
            <ac:spMk id="3" creationId="{5FA9F10F-645F-265F-35B2-0EBA3A79C4CF}"/>
          </ac:spMkLst>
        </pc:spChg>
        <pc:spChg chg="add mod">
          <ac:chgData name="Elizalde, Sergio" userId="0f7c9ba4-51fe-43ab-9ac1-6d642c4cebdf" providerId="ADAL" clId="{ED403436-29D0-4DC6-90AD-B0E91C8E455E}" dt="2026-06-03T05:21:11.886" v="150"/>
          <ac:spMkLst>
            <pc:docMk/>
            <pc:sldMk cId="1224361006" sldId="2268"/>
            <ac:spMk id="5" creationId="{9F018B8C-1AD1-C074-8B08-6354067AB4C7}"/>
          </ac:spMkLst>
        </pc:spChg>
      </pc:sldChg>
      <pc:sldChg chg="modSp mod">
        <pc:chgData name="Elizalde, Sergio" userId="0f7c9ba4-51fe-43ab-9ac1-6d642c4cebdf" providerId="ADAL" clId="{ED403436-29D0-4DC6-90AD-B0E91C8E455E}" dt="2026-06-03T16:32:30.201" v="663"/>
        <pc:sldMkLst>
          <pc:docMk/>
          <pc:sldMk cId="274642145" sldId="2287"/>
        </pc:sldMkLst>
        <pc:spChg chg="mod">
          <ac:chgData name="Elizalde, Sergio" userId="0f7c9ba4-51fe-43ab-9ac1-6d642c4cebdf" providerId="ADAL" clId="{ED403436-29D0-4DC6-90AD-B0E91C8E455E}" dt="2026-06-03T16:32:30.201" v="663"/>
          <ac:spMkLst>
            <pc:docMk/>
            <pc:sldMk cId="274642145" sldId="2287"/>
            <ac:spMk id="6" creationId="{C8C3367E-E400-1ED3-0B8A-4DD1B4062213}"/>
          </ac:spMkLst>
        </pc:spChg>
      </pc:sldChg>
      <pc:sldChg chg="add">
        <pc:chgData name="Elizalde, Sergio" userId="0f7c9ba4-51fe-43ab-9ac1-6d642c4cebdf" providerId="ADAL" clId="{ED403436-29D0-4DC6-90AD-B0E91C8E455E}" dt="2026-06-03T16:25:15.655" v="651"/>
        <pc:sldMkLst>
          <pc:docMk/>
          <pc:sldMk cId="1087264413" sldId="2289"/>
        </pc:sldMkLst>
      </pc:sldChg>
      <pc:sldChg chg="add">
        <pc:chgData name="Elizalde, Sergio" userId="0f7c9ba4-51fe-43ab-9ac1-6d642c4cebdf" providerId="ADAL" clId="{ED403436-29D0-4DC6-90AD-B0E91C8E455E}" dt="2026-06-03T16:25:15.655" v="651"/>
        <pc:sldMkLst>
          <pc:docMk/>
          <pc:sldMk cId="655876811" sldId="2295"/>
        </pc:sldMkLst>
      </pc:sldChg>
      <pc:sldChg chg="add">
        <pc:chgData name="Elizalde, Sergio" userId="0f7c9ba4-51fe-43ab-9ac1-6d642c4cebdf" providerId="ADAL" clId="{ED403436-29D0-4DC6-90AD-B0E91C8E455E}" dt="2026-06-03T16:25:15.655" v="651"/>
        <pc:sldMkLst>
          <pc:docMk/>
          <pc:sldMk cId="2497946016" sldId="2296"/>
        </pc:sldMkLst>
      </pc:sldChg>
      <pc:sldChg chg="add">
        <pc:chgData name="Elizalde, Sergio" userId="0f7c9ba4-51fe-43ab-9ac1-6d642c4cebdf" providerId="ADAL" clId="{ED403436-29D0-4DC6-90AD-B0E91C8E455E}" dt="2026-06-03T16:25:15.655" v="651"/>
        <pc:sldMkLst>
          <pc:docMk/>
          <pc:sldMk cId="3880936849" sldId="2297"/>
        </pc:sldMkLst>
      </pc:sldChg>
      <pc:sldChg chg="addSp delSp modSp mod">
        <pc:chgData name="Elizalde, Sergio" userId="0f7c9ba4-51fe-43ab-9ac1-6d642c4cebdf" providerId="ADAL" clId="{ED403436-29D0-4DC6-90AD-B0E91C8E455E}" dt="2026-06-03T05:46:37.812" v="621" actId="14100"/>
        <pc:sldMkLst>
          <pc:docMk/>
          <pc:sldMk cId="4126987175" sldId="2300"/>
        </pc:sldMkLst>
        <pc:spChg chg="mod">
          <ac:chgData name="Elizalde, Sergio" userId="0f7c9ba4-51fe-43ab-9ac1-6d642c4cebdf" providerId="ADAL" clId="{ED403436-29D0-4DC6-90AD-B0E91C8E455E}" dt="2026-06-03T05:44:52.002" v="580" actId="20577"/>
          <ac:spMkLst>
            <pc:docMk/>
            <pc:sldMk cId="4126987175" sldId="2300"/>
            <ac:spMk id="2" creationId="{1B8BC767-42EC-26F1-731F-882802BA481D}"/>
          </ac:spMkLst>
        </pc:spChg>
        <pc:spChg chg="mod">
          <ac:chgData name="Elizalde, Sergio" userId="0f7c9ba4-51fe-43ab-9ac1-6d642c4cebdf" providerId="ADAL" clId="{ED403436-29D0-4DC6-90AD-B0E91C8E455E}" dt="2026-06-03T05:46:37.812" v="621" actId="14100"/>
          <ac:spMkLst>
            <pc:docMk/>
            <pc:sldMk cId="4126987175" sldId="2300"/>
            <ac:spMk id="3" creationId="{59E29950-FDD1-83C1-196A-71B96136601F}"/>
          </ac:spMkLst>
        </pc:spChg>
        <pc:picChg chg="add mod">
          <ac:chgData name="Elizalde, Sergio" userId="0f7c9ba4-51fe-43ab-9ac1-6d642c4cebdf" providerId="ADAL" clId="{ED403436-29D0-4DC6-90AD-B0E91C8E455E}" dt="2026-06-03T05:46:13.571" v="617" actId="1076"/>
          <ac:picMkLst>
            <pc:docMk/>
            <pc:sldMk cId="4126987175" sldId="2300"/>
            <ac:picMk id="7" creationId="{9C3602C4-9B83-F024-0FFA-46F9CEE4DABC}"/>
          </ac:picMkLst>
        </pc:picChg>
        <pc:cxnChg chg="mod">
          <ac:chgData name="Elizalde, Sergio" userId="0f7c9ba4-51fe-43ab-9ac1-6d642c4cebdf" providerId="ADAL" clId="{ED403436-29D0-4DC6-90AD-B0E91C8E455E}" dt="2026-06-03T05:44:57.755" v="581" actId="14100"/>
          <ac:cxnSpMkLst>
            <pc:docMk/>
            <pc:sldMk cId="4126987175" sldId="2300"/>
            <ac:cxnSpMk id="28" creationId="{9A0B6A6B-32A9-7236-8264-ADEC32F04593}"/>
          </ac:cxnSpMkLst>
        </pc:cxnChg>
      </pc:sldChg>
      <pc:sldChg chg="add">
        <pc:chgData name="Elizalde, Sergio" userId="0f7c9ba4-51fe-43ab-9ac1-6d642c4cebdf" providerId="ADAL" clId="{ED403436-29D0-4DC6-90AD-B0E91C8E455E}" dt="2026-06-03T16:25:15.655" v="651"/>
        <pc:sldMkLst>
          <pc:docMk/>
          <pc:sldMk cId="316092802" sldId="2301"/>
        </pc:sldMkLst>
      </pc:sldChg>
      <pc:sldChg chg="addSp delSp modSp mod">
        <pc:chgData name="Elizalde, Sergio" userId="0f7c9ba4-51fe-43ab-9ac1-6d642c4cebdf" providerId="ADAL" clId="{ED403436-29D0-4DC6-90AD-B0E91C8E455E}" dt="2026-06-03T05:27:17.964" v="509" actId="14100"/>
        <pc:sldMkLst>
          <pc:docMk/>
          <pc:sldMk cId="3470982043" sldId="2303"/>
        </pc:sldMkLst>
        <pc:spChg chg="mod">
          <ac:chgData name="Elizalde, Sergio" userId="0f7c9ba4-51fe-43ab-9ac1-6d642c4cebdf" providerId="ADAL" clId="{ED403436-29D0-4DC6-90AD-B0E91C8E455E}" dt="2026-06-03T05:22:14.731" v="161" actId="20577"/>
          <ac:spMkLst>
            <pc:docMk/>
            <pc:sldMk cId="3470982043" sldId="2303"/>
            <ac:spMk id="2" creationId="{1B8BC767-42EC-26F1-731F-882802BA481D}"/>
          </ac:spMkLst>
        </pc:spChg>
        <pc:spChg chg="mod">
          <ac:chgData name="Elizalde, Sergio" userId="0f7c9ba4-51fe-43ab-9ac1-6d642c4cebdf" providerId="ADAL" clId="{ED403436-29D0-4DC6-90AD-B0E91C8E455E}" dt="2026-06-03T05:25:58.080" v="384" actId="1076"/>
          <ac:spMkLst>
            <pc:docMk/>
            <pc:sldMk cId="3470982043" sldId="2303"/>
            <ac:spMk id="5" creationId="{88E3C01B-05D3-ADFA-76A9-AC8A0C97D6C2}"/>
          </ac:spMkLst>
        </pc:spChg>
        <pc:spChg chg="add mod">
          <ac:chgData name="Elizalde, Sergio" userId="0f7c9ba4-51fe-43ab-9ac1-6d642c4cebdf" providerId="ADAL" clId="{ED403436-29D0-4DC6-90AD-B0E91C8E455E}" dt="2026-06-03T05:26:46.251" v="504" actId="20577"/>
          <ac:spMkLst>
            <pc:docMk/>
            <pc:sldMk cId="3470982043" sldId="2303"/>
            <ac:spMk id="7" creationId="{785DD05E-F046-8BA6-0BFE-E8FBE913BECE}"/>
          </ac:spMkLst>
        </pc:spChg>
        <pc:picChg chg="add mod">
          <ac:chgData name="Elizalde, Sergio" userId="0f7c9ba4-51fe-43ab-9ac1-6d642c4cebdf" providerId="ADAL" clId="{ED403436-29D0-4DC6-90AD-B0E91C8E455E}" dt="2026-06-03T05:25:55.980" v="383" actId="1076"/>
          <ac:picMkLst>
            <pc:docMk/>
            <pc:sldMk cId="3470982043" sldId="2303"/>
            <ac:picMk id="3" creationId="{763F7800-86AC-2CAA-D0E0-E693E269A47D}"/>
          </ac:picMkLst>
        </pc:picChg>
        <pc:cxnChg chg="mod">
          <ac:chgData name="Elizalde, Sergio" userId="0f7c9ba4-51fe-43ab-9ac1-6d642c4cebdf" providerId="ADAL" clId="{ED403436-29D0-4DC6-90AD-B0E91C8E455E}" dt="2026-06-03T05:27:17.964" v="509" actId="14100"/>
          <ac:cxnSpMkLst>
            <pc:docMk/>
            <pc:sldMk cId="3470982043" sldId="2303"/>
            <ac:cxnSpMk id="28" creationId="{9A0B6A6B-32A9-7236-8264-ADEC32F04593}"/>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6/15/2026</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Encrypted DNS traffic -&gt; DNS over HTTPS </a:t>
            </a:r>
          </a:p>
        </p:txBody>
      </p:sp>
      <p:sp>
        <p:nvSpPr>
          <p:cNvPr id="4" name="Slide Number Placeholder 3"/>
          <p:cNvSpPr>
            <a:spLocks noGrp="1"/>
          </p:cNvSpPr>
          <p:nvPr>
            <p:ph type="sldNum" sz="quarter" idx="5"/>
          </p:nvPr>
        </p:nvSpPr>
        <p:spPr/>
        <p:txBody>
          <a:bodyPr/>
          <a:lstStyle/>
          <a:p>
            <a:fld id="{8CAF9C84-074E-E141-A3FD-46DE87E4CC01}" type="slidenum">
              <a:rPr lang="en-US" smtClean="0"/>
              <a:t>1</a:t>
            </a:fld>
            <a:endParaRPr lang="en-US"/>
          </a:p>
        </p:txBody>
      </p:sp>
    </p:spTree>
    <p:extLst>
      <p:ext uri="{BB962C8B-B14F-4D97-AF65-F5344CB8AC3E}">
        <p14:creationId xmlns:p14="http://schemas.microsoft.com/office/powerpoint/2010/main" val="335102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F420-47A6-558F-2D1F-02CE7CB22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D206E-305F-38A2-1776-8C07D5675F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13D316-93CF-D493-3AF1-04E95897857A}"/>
              </a:ext>
            </a:extLst>
          </p:cNvPr>
          <p:cNvSpPr>
            <a:spLocks noGrp="1"/>
          </p:cNvSpPr>
          <p:nvPr>
            <p:ph type="body" idx="1"/>
          </p:nvPr>
        </p:nvSpPr>
        <p:spPr/>
        <p:txBody>
          <a:bodyPr/>
          <a:lstStyle/>
          <a:p>
            <a:r>
              <a:rPr lang="en-US" dirty="0"/>
              <a:t>Using multiple of 4 neuron count in each hidden layer avoids falling back to scalar for tail multiplications and pollute execution (e.g., branch misprediction)</a:t>
            </a:r>
          </a:p>
          <a:p>
            <a:r>
              <a:rPr lang="en-US" sz="1200" b="1" i="0" kern="1200" dirty="0">
                <a:solidFill>
                  <a:schemeClr val="tx1"/>
                </a:solidFill>
                <a:effectLst/>
                <a:latin typeface="+mn-lt"/>
                <a:ea typeface="+mn-ea"/>
                <a:cs typeface="+mn-cs"/>
              </a:rPr>
              <a:t>multilayer perceptron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MLP</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NEON:</a:t>
            </a:r>
          </a:p>
          <a:p>
            <a:r>
              <a:rPr lang="en-US" dirty="0"/>
              <a:t>Single Instruction, Multiple Data (SIMD) Processing</a:t>
            </a:r>
          </a:p>
          <a:p>
            <a:endParaRPr lang="en-US" dirty="0"/>
          </a:p>
          <a:p>
            <a:endParaRPr lang="en-US" dirty="0"/>
          </a:p>
          <a:p>
            <a:r>
              <a:rPr lang="en-US" dirty="0"/>
              <a:t>To accelerate machine learning inference, this paper employs ARM’s NEON technology, a 128-bit SIMD extension that enables parallel arithmetic on data vectors. NEON is a coprocessor subsystem integrated into each ARM core and uses a pipelined architecture to operate on vector registers, supporting operations such as comparisons and multiplications on data up to 128 bits wide. NEON intrinsics are low-level C functions mapped directly to SIMD instructions and are used in this work to implement an MLP model, which is a feedforward neural network composed of an input layer, one or more hidden layers, and an output layer. Each layer performs weighted sums of its inputs, adds bias terms, and applies nonlinear activation functions. </a:t>
            </a:r>
          </a:p>
        </p:txBody>
      </p:sp>
      <p:sp>
        <p:nvSpPr>
          <p:cNvPr id="4" name="Slide Number Placeholder 3">
            <a:extLst>
              <a:ext uri="{FF2B5EF4-FFF2-40B4-BE49-F238E27FC236}">
                <a16:creationId xmlns:a16="http://schemas.microsoft.com/office/drawing/2014/main" id="{90535B43-6F99-316A-B74E-E8C16B134E31}"/>
              </a:ext>
            </a:extLst>
          </p:cNvPr>
          <p:cNvSpPr>
            <a:spLocks noGrp="1"/>
          </p:cNvSpPr>
          <p:nvPr>
            <p:ph type="sldNum" sz="quarter" idx="5"/>
          </p:nvPr>
        </p:nvSpPr>
        <p:spPr/>
        <p:txBody>
          <a:bodyPr/>
          <a:lstStyle/>
          <a:p>
            <a:fld id="{8CAF9C84-074E-E141-A3FD-46DE87E4CC01}" type="slidenum">
              <a:rPr lang="en-US" smtClean="0"/>
              <a:t>10</a:t>
            </a:fld>
            <a:endParaRPr lang="en-US"/>
          </a:p>
        </p:txBody>
      </p:sp>
    </p:spTree>
    <p:extLst>
      <p:ext uri="{BB962C8B-B14F-4D97-AF65-F5344CB8AC3E}">
        <p14:creationId xmlns:p14="http://schemas.microsoft.com/office/powerpoint/2010/main" val="118074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AA66-5368-5FAD-8D00-2A2A454E6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06A2C-3AAF-2349-24E6-B545FEB40F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1C4F24-BA27-859A-799D-2DD01E3575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852AD-554C-4123-5F08-C82800584619}"/>
              </a:ext>
            </a:extLst>
          </p:cNvPr>
          <p:cNvSpPr>
            <a:spLocks noGrp="1"/>
          </p:cNvSpPr>
          <p:nvPr>
            <p:ph type="sldNum" sz="quarter" idx="5"/>
          </p:nvPr>
        </p:nvSpPr>
        <p:spPr/>
        <p:txBody>
          <a:bodyPr/>
          <a:lstStyle/>
          <a:p>
            <a:fld id="{8CAF9C84-074E-E141-A3FD-46DE87E4CC01}" type="slidenum">
              <a:rPr lang="en-US" smtClean="0"/>
              <a:t>11</a:t>
            </a:fld>
            <a:endParaRPr lang="en-US"/>
          </a:p>
        </p:txBody>
      </p:sp>
    </p:spTree>
    <p:extLst>
      <p:ext uri="{BB962C8B-B14F-4D97-AF65-F5344CB8AC3E}">
        <p14:creationId xmlns:p14="http://schemas.microsoft.com/office/powerpoint/2010/main" val="251327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8D0D-8ED7-59D6-8E58-638084B31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21C27-6C00-18CB-5000-A70F3F89CF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97B874-BCFF-A909-4A19-73849E548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296DE4-4FF9-2A2D-62DD-6BE3D0A0CDF6}"/>
              </a:ext>
            </a:extLst>
          </p:cNvPr>
          <p:cNvSpPr>
            <a:spLocks noGrp="1"/>
          </p:cNvSpPr>
          <p:nvPr>
            <p:ph type="sldNum" sz="quarter" idx="5"/>
          </p:nvPr>
        </p:nvSpPr>
        <p:spPr/>
        <p:txBody>
          <a:bodyPr/>
          <a:lstStyle/>
          <a:p>
            <a:fld id="{8CAF9C84-074E-E141-A3FD-46DE87E4CC01}" type="slidenum">
              <a:rPr lang="en-US" smtClean="0"/>
              <a:t>12</a:t>
            </a:fld>
            <a:endParaRPr lang="en-US"/>
          </a:p>
        </p:txBody>
      </p:sp>
    </p:spTree>
    <p:extLst>
      <p:ext uri="{BB962C8B-B14F-4D97-AF65-F5344CB8AC3E}">
        <p14:creationId xmlns:p14="http://schemas.microsoft.com/office/powerpoint/2010/main" val="48860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2DBF0-3EFE-3C5D-6B3A-FB50786DE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F0832-69F0-BF5B-9004-5819DC60CA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7788E0-9AF6-9B65-3CD6-39BF366E6B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BFBE7-9092-A749-C94F-944436D149BE}"/>
              </a:ext>
            </a:extLst>
          </p:cNvPr>
          <p:cNvSpPr>
            <a:spLocks noGrp="1"/>
          </p:cNvSpPr>
          <p:nvPr>
            <p:ph type="sldNum" sz="quarter" idx="5"/>
          </p:nvPr>
        </p:nvSpPr>
        <p:spPr/>
        <p:txBody>
          <a:bodyPr/>
          <a:lstStyle/>
          <a:p>
            <a:fld id="{8CAF9C84-074E-E141-A3FD-46DE87E4CC01}" type="slidenum">
              <a:rPr lang="en-US" smtClean="0"/>
              <a:t>13</a:t>
            </a:fld>
            <a:endParaRPr lang="en-US"/>
          </a:p>
        </p:txBody>
      </p:sp>
    </p:spTree>
    <p:extLst>
      <p:ext uri="{BB962C8B-B14F-4D97-AF65-F5344CB8AC3E}">
        <p14:creationId xmlns:p14="http://schemas.microsoft.com/office/powerpoint/2010/main" val="135657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A3225-D825-6BA9-2DCC-E29BB06CC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D09DC-56D0-875A-D7A5-7E49C92FA3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9D3DB1-A93F-9101-BAF8-A02EFEE6C2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9EAF6-6AEA-9B3E-F293-736783C86861}"/>
              </a:ext>
            </a:extLst>
          </p:cNvPr>
          <p:cNvSpPr>
            <a:spLocks noGrp="1"/>
          </p:cNvSpPr>
          <p:nvPr>
            <p:ph type="sldNum" sz="quarter" idx="5"/>
          </p:nvPr>
        </p:nvSpPr>
        <p:spPr/>
        <p:txBody>
          <a:bodyPr/>
          <a:lstStyle/>
          <a:p>
            <a:fld id="{8CAF9C84-074E-E141-A3FD-46DE87E4CC01}" type="slidenum">
              <a:rPr lang="en-US" smtClean="0"/>
              <a:t>14</a:t>
            </a:fld>
            <a:endParaRPr lang="en-US"/>
          </a:p>
        </p:txBody>
      </p:sp>
    </p:spTree>
    <p:extLst>
      <p:ext uri="{BB962C8B-B14F-4D97-AF65-F5344CB8AC3E}">
        <p14:creationId xmlns:p14="http://schemas.microsoft.com/office/powerpoint/2010/main" val="44388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two public datasets for DGAs (Malware traffic HKD) and </a:t>
            </a:r>
            <a:r>
              <a:rPr lang="en-US" dirty="0" err="1"/>
              <a:t>DoH</a:t>
            </a:r>
            <a:r>
              <a:rPr lang="en-US" dirty="0"/>
              <a:t> tunneling (DoHBrw-2020)</a:t>
            </a:r>
          </a:p>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15</a:t>
            </a:fld>
            <a:endParaRPr lang="en-US"/>
          </a:p>
        </p:txBody>
      </p:sp>
    </p:spTree>
    <p:extLst>
      <p:ext uri="{BB962C8B-B14F-4D97-AF65-F5344CB8AC3E}">
        <p14:creationId xmlns:p14="http://schemas.microsoft.com/office/powerpoint/2010/main" val="141015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0655-458C-29CC-D93C-429E484D6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D765A-F391-7471-27DE-1C295E1CC1D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EE4EBA11-FDF9-0DA2-BBEA-2C26C7DDA5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64ABD0-BBC7-A4F1-8118-19474BDC2F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1471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8D2B-F617-0252-1B54-F399CADEE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8B024-C631-D0E4-D0B4-84D3EC223E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57714C-D9CC-3E89-E469-A21E8EF90F28}"/>
              </a:ext>
            </a:extLst>
          </p:cNvPr>
          <p:cNvSpPr>
            <a:spLocks noGrp="1"/>
          </p:cNvSpPr>
          <p:nvPr>
            <p:ph type="body" idx="1"/>
          </p:nvPr>
        </p:nvSpPr>
        <p:spPr/>
        <p:txBody>
          <a:bodyPr/>
          <a:lstStyle/>
          <a:p>
            <a:pPr marL="0" indent="0">
              <a:buFont typeface="Arial" panose="020B0604020202020204" pitchFamily="34" charset="0"/>
              <a:buNone/>
            </a:pPr>
            <a:r>
              <a:rPr lang="en-US" dirty="0"/>
              <a:t>Hit: converting malicious flow to benign flow</a:t>
            </a:r>
          </a:p>
          <a:p>
            <a:pPr marL="0" indent="0">
              <a:buFont typeface="Arial" panose="020B0604020202020204" pitchFamily="34" charset="0"/>
              <a:buNone/>
            </a:pPr>
            <a:r>
              <a:rPr lang="en-US" dirty="0"/>
              <a:t>Epsilon: </a:t>
            </a:r>
            <a:r>
              <a:rPr lang="en-US" dirty="0">
                <a:solidFill>
                  <a:schemeClr val="tx1"/>
                </a:solidFill>
                <a:latin typeface="+mn-lt"/>
              </a:rPr>
              <a:t>perturbation budget </a:t>
            </a:r>
            <a:r>
              <a:rPr lang="en-US" dirty="0">
                <a:solidFill>
                  <a:schemeClr val="tx1"/>
                </a:solidFill>
                <a:latin typeface="+mn-lt"/>
                <a:sym typeface="Wingdings" panose="05000000000000000000" pitchFamily="2" charset="2"/>
              </a:rPr>
              <a:t> the higher the epsilon, the more different the created flow will be </a:t>
            </a:r>
            <a:r>
              <a:rPr lang="en-US" dirty="0" err="1">
                <a:solidFill>
                  <a:schemeClr val="tx1"/>
                </a:solidFill>
                <a:latin typeface="+mn-lt"/>
                <a:sym typeface="Wingdings" panose="05000000000000000000" pitchFamily="2" charset="2"/>
              </a:rPr>
              <a:t>w.r.t.</a:t>
            </a:r>
            <a:r>
              <a:rPr lang="en-US" dirty="0">
                <a:solidFill>
                  <a:schemeClr val="tx1"/>
                </a:solidFill>
                <a:latin typeface="+mn-lt"/>
                <a:sym typeface="Wingdings" panose="05000000000000000000" pitchFamily="2" charset="2"/>
              </a:rPr>
              <a:t> the original flow. However, feature violations increase</a:t>
            </a:r>
          </a:p>
          <a:p>
            <a:pPr marL="0" indent="0">
              <a:buFont typeface="Arial" panose="020B0604020202020204" pitchFamily="34" charset="0"/>
              <a:buNone/>
            </a:pPr>
            <a:endParaRPr lang="en-US" dirty="0">
              <a:solidFill>
                <a:schemeClr val="tx1"/>
              </a:solidFill>
              <a:latin typeface="+mn-lt"/>
              <a:sym typeface="Wingdings" panose="05000000000000000000" pitchFamily="2" charset="2"/>
            </a:endParaRPr>
          </a:p>
          <a:p>
            <a:pPr marL="0" indent="0">
              <a:buFont typeface="Arial" panose="020B0604020202020204" pitchFamily="34" charset="0"/>
              <a:buNone/>
            </a:pPr>
            <a:r>
              <a:rPr lang="en-US" dirty="0">
                <a:solidFill>
                  <a:schemeClr val="tx1"/>
                </a:solidFill>
                <a:latin typeface="+mn-lt"/>
                <a:sym typeface="Wingdings" panose="05000000000000000000" pitchFamily="2" charset="2"/>
              </a:rPr>
              <a:t>No encoder/decoder used here</a:t>
            </a:r>
            <a:endParaRPr lang="en-US" dirty="0"/>
          </a:p>
        </p:txBody>
      </p:sp>
      <p:sp>
        <p:nvSpPr>
          <p:cNvPr id="4" name="Slide Number Placeholder 3">
            <a:extLst>
              <a:ext uri="{FF2B5EF4-FFF2-40B4-BE49-F238E27FC236}">
                <a16:creationId xmlns:a16="http://schemas.microsoft.com/office/drawing/2014/main" id="{B2819335-DECA-8455-047B-3BBB69B6952A}"/>
              </a:ext>
            </a:extLst>
          </p:cNvPr>
          <p:cNvSpPr>
            <a:spLocks noGrp="1"/>
          </p:cNvSpPr>
          <p:nvPr>
            <p:ph type="sldNum" sz="quarter" idx="5"/>
          </p:nvPr>
        </p:nvSpPr>
        <p:spPr/>
        <p:txBody>
          <a:bodyPr/>
          <a:lstStyle/>
          <a:p>
            <a:fld id="{8CAF9C84-074E-E141-A3FD-46DE87E4CC01}" type="slidenum">
              <a:rPr lang="en-US" smtClean="0"/>
              <a:t>17</a:t>
            </a:fld>
            <a:endParaRPr lang="en-US"/>
          </a:p>
        </p:txBody>
      </p:sp>
    </p:spTree>
    <p:extLst>
      <p:ext uri="{BB962C8B-B14F-4D97-AF65-F5344CB8AC3E}">
        <p14:creationId xmlns:p14="http://schemas.microsoft.com/office/powerpoint/2010/main" val="2047919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617B-0854-073D-EF90-07D66B181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F8D4F-E3BD-D511-4ACD-0C3CB357E0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BE5114-EEB7-63B7-88EF-DF0A09524D36}"/>
              </a:ext>
            </a:extLst>
          </p:cNvPr>
          <p:cNvSpPr>
            <a:spLocks noGrp="1"/>
          </p:cNvSpPr>
          <p:nvPr>
            <p:ph type="body" idx="1"/>
          </p:nvPr>
        </p:nvSpPr>
        <p:spPr/>
        <p:txBody>
          <a:bodyPr/>
          <a:lstStyle/>
          <a:p>
            <a:r>
              <a:rPr lang="en-US" dirty="0"/>
              <a:t>Transferability: Train in a differentiable model (MLP), test in a non-differentiable model (Random Forest)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models are trained with the same data</a:t>
            </a:r>
          </a:p>
          <a:p>
            <a:r>
              <a:rPr lang="en-US" dirty="0"/>
              <a:t>Adversarial samples generated using MLP are tested in the RF model</a:t>
            </a:r>
          </a:p>
          <a:p>
            <a:r>
              <a:rPr lang="en-US" dirty="0"/>
              <a:t>Hit rate is the ability of deceiving the RF model using MLP adversarial samples</a:t>
            </a:r>
          </a:p>
          <a:p>
            <a:endParaRPr lang="en-US" dirty="0"/>
          </a:p>
          <a:p>
            <a:r>
              <a:rPr lang="en-US" dirty="0"/>
              <a:t>No encoder/decoder used here</a:t>
            </a:r>
          </a:p>
        </p:txBody>
      </p:sp>
      <p:sp>
        <p:nvSpPr>
          <p:cNvPr id="4" name="Slide Number Placeholder 3">
            <a:extLst>
              <a:ext uri="{FF2B5EF4-FFF2-40B4-BE49-F238E27FC236}">
                <a16:creationId xmlns:a16="http://schemas.microsoft.com/office/drawing/2014/main" id="{1B4664AB-1DD0-0461-BD5E-D818BFE37152}"/>
              </a:ext>
            </a:extLst>
          </p:cNvPr>
          <p:cNvSpPr>
            <a:spLocks noGrp="1"/>
          </p:cNvSpPr>
          <p:nvPr>
            <p:ph type="sldNum" sz="quarter" idx="5"/>
          </p:nvPr>
        </p:nvSpPr>
        <p:spPr/>
        <p:txBody>
          <a:bodyPr/>
          <a:lstStyle/>
          <a:p>
            <a:fld id="{8CAF9C84-074E-E141-A3FD-46DE87E4CC01}" type="slidenum">
              <a:rPr lang="en-US" smtClean="0"/>
              <a:t>18</a:t>
            </a:fld>
            <a:endParaRPr lang="en-US"/>
          </a:p>
        </p:txBody>
      </p:sp>
    </p:spTree>
    <p:extLst>
      <p:ext uri="{BB962C8B-B14F-4D97-AF65-F5344CB8AC3E}">
        <p14:creationId xmlns:p14="http://schemas.microsoft.com/office/powerpoint/2010/main" val="109823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1F961-6201-D6C3-B02D-65CEC5223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18E39-8974-15DE-AAB3-F28CC184E6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F93343-F862-1E0A-AB91-F5D998938650}"/>
              </a:ext>
            </a:extLst>
          </p:cNvPr>
          <p:cNvSpPr>
            <a:spLocks noGrp="1"/>
          </p:cNvSpPr>
          <p:nvPr>
            <p:ph type="body" idx="1"/>
          </p:nvPr>
        </p:nvSpPr>
        <p:spPr/>
        <p:txBody>
          <a:bodyPr/>
          <a:lstStyle/>
          <a:p>
            <a:r>
              <a:rPr lang="en-US" dirty="0"/>
              <a:t>Transferability: Train in a differentiable model (MLP), test in a non-differentiable model (Random Forest)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models are trained with the same data</a:t>
            </a:r>
          </a:p>
          <a:p>
            <a:r>
              <a:rPr lang="en-US" dirty="0"/>
              <a:t>Adversarial samples generated using MLP are tested in the RF model</a:t>
            </a:r>
          </a:p>
          <a:p>
            <a:r>
              <a:rPr lang="en-US" dirty="0"/>
              <a:t>Hit rate is the ability of deceiving the RF model using MLP adversarial samples</a:t>
            </a:r>
          </a:p>
          <a:p>
            <a:endParaRPr lang="en-US" dirty="0"/>
          </a:p>
          <a:p>
            <a:r>
              <a:rPr lang="en-US" dirty="0"/>
              <a:t>No encoder/decoder used here</a:t>
            </a:r>
          </a:p>
        </p:txBody>
      </p:sp>
      <p:sp>
        <p:nvSpPr>
          <p:cNvPr id="4" name="Slide Number Placeholder 3">
            <a:extLst>
              <a:ext uri="{FF2B5EF4-FFF2-40B4-BE49-F238E27FC236}">
                <a16:creationId xmlns:a16="http://schemas.microsoft.com/office/drawing/2014/main" id="{F8912F40-C2B3-A0DF-554B-C7EE1FB19223}"/>
              </a:ext>
            </a:extLst>
          </p:cNvPr>
          <p:cNvSpPr>
            <a:spLocks noGrp="1"/>
          </p:cNvSpPr>
          <p:nvPr>
            <p:ph type="sldNum" sz="quarter" idx="5"/>
          </p:nvPr>
        </p:nvSpPr>
        <p:spPr/>
        <p:txBody>
          <a:bodyPr/>
          <a:lstStyle/>
          <a:p>
            <a:fld id="{8CAF9C84-074E-E141-A3FD-46DE87E4CC01}" type="slidenum">
              <a:rPr lang="en-US" smtClean="0"/>
              <a:t>19</a:t>
            </a:fld>
            <a:endParaRPr lang="en-US"/>
          </a:p>
        </p:txBody>
      </p:sp>
    </p:spTree>
    <p:extLst>
      <p:ext uri="{BB962C8B-B14F-4D97-AF65-F5344CB8AC3E}">
        <p14:creationId xmlns:p14="http://schemas.microsoft.com/office/powerpoint/2010/main" val="211804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8F79-A63A-4197-FE98-B1BE1166D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419F8-F0F9-C9E6-8439-56B3F21E540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D645B79-A028-FE1C-FAF1-654B8C218E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 of feature relationship: minimum packet size should be smaller than maximum packet size </a:t>
            </a:r>
            <a:r>
              <a:rPr lang="en-US" dirty="0"/>
              <a:t>within a flow</a:t>
            </a:r>
          </a:p>
        </p:txBody>
      </p:sp>
      <p:sp>
        <p:nvSpPr>
          <p:cNvPr id="4" name="Slide Number Placeholder 3">
            <a:extLst>
              <a:ext uri="{FF2B5EF4-FFF2-40B4-BE49-F238E27FC236}">
                <a16:creationId xmlns:a16="http://schemas.microsoft.com/office/drawing/2014/main" id="{C88BEAFB-2FA7-139F-03FC-EA0EFE26FD2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77710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05B10-0961-8ACD-3B5D-1B9A97E3F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5794F-4447-71A7-7CEA-40585AF5BEC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C578872A-07EF-5E6A-BAB5-EE8CB7661F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21E6B-A8DE-DE71-55B2-419FCD20D5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5061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617B-0854-073D-EF90-07D66B181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F8D4F-E3BD-D511-4ACD-0C3CB357E0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1BE5114-EEB7-63B7-88EF-DF0A09524D36}"/>
              </a:ext>
            </a:extLst>
          </p:cNvPr>
          <p:cNvSpPr>
            <a:spLocks noGrp="1"/>
          </p:cNvSpPr>
          <p:nvPr>
            <p:ph type="body" idx="1"/>
          </p:nvPr>
        </p:nvSpPr>
        <p:spPr/>
        <p:txBody>
          <a:bodyPr/>
          <a:lstStyle/>
          <a:p>
            <a:r>
              <a:rPr lang="en-US" dirty="0"/>
              <a:t>ASR: Attack success rate (same as hit rate)</a:t>
            </a:r>
          </a:p>
          <a:p>
            <a:r>
              <a:rPr lang="en-US" dirty="0"/>
              <a:t>Epsilon here is 0.3 (maximum budget allowed in our experiments)</a:t>
            </a:r>
          </a:p>
          <a:p>
            <a:r>
              <a:rPr lang="en-US" dirty="0"/>
              <a:t>Vanilla means no VAE used (so more violations will occur)</a:t>
            </a:r>
          </a:p>
          <a:p>
            <a:r>
              <a:rPr lang="en-US" dirty="0"/>
              <a:t>VAE means using the encoder to guide the search of adversarial samples</a:t>
            </a:r>
          </a:p>
          <a:p>
            <a:endParaRPr lang="en-US" dirty="0"/>
          </a:p>
          <a:p>
            <a:r>
              <a:rPr lang="en-US"/>
              <a:t>Takeaway: </a:t>
            </a:r>
            <a:r>
              <a:rPr lang="en-US" dirty="0"/>
              <a:t>VAE has less success, but reduces violations</a:t>
            </a:r>
          </a:p>
          <a:p>
            <a:endParaRPr lang="en-US" dirty="0"/>
          </a:p>
        </p:txBody>
      </p:sp>
      <p:sp>
        <p:nvSpPr>
          <p:cNvPr id="4" name="Slide Number Placeholder 3">
            <a:extLst>
              <a:ext uri="{FF2B5EF4-FFF2-40B4-BE49-F238E27FC236}">
                <a16:creationId xmlns:a16="http://schemas.microsoft.com/office/drawing/2014/main" id="{1B4664AB-1DD0-0461-BD5E-D818BFE37152}"/>
              </a:ext>
            </a:extLst>
          </p:cNvPr>
          <p:cNvSpPr>
            <a:spLocks noGrp="1"/>
          </p:cNvSpPr>
          <p:nvPr>
            <p:ph type="sldNum" sz="quarter" idx="5"/>
          </p:nvPr>
        </p:nvSpPr>
        <p:spPr/>
        <p:txBody>
          <a:bodyPr/>
          <a:lstStyle/>
          <a:p>
            <a:fld id="{8CAF9C84-074E-E141-A3FD-46DE87E4CC01}" type="slidenum">
              <a:rPr lang="en-US" smtClean="0"/>
              <a:t>21</a:t>
            </a:fld>
            <a:endParaRPr lang="en-US"/>
          </a:p>
        </p:txBody>
      </p:sp>
    </p:spTree>
    <p:extLst>
      <p:ext uri="{BB962C8B-B14F-4D97-AF65-F5344CB8AC3E}">
        <p14:creationId xmlns:p14="http://schemas.microsoft.com/office/powerpoint/2010/main" val="413458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3DC1C-010F-3AFC-08AA-D8AFC734D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7813A-7B32-5C32-B66D-02F7B206C9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5DE364-6A29-9696-8BCD-5F36D954E586}"/>
              </a:ext>
            </a:extLst>
          </p:cNvPr>
          <p:cNvSpPr>
            <a:spLocks noGrp="1"/>
          </p:cNvSpPr>
          <p:nvPr>
            <p:ph type="body" idx="1"/>
          </p:nvPr>
        </p:nvSpPr>
        <p:spPr/>
        <p:txBody>
          <a:bodyPr/>
          <a:lstStyle/>
          <a:p>
            <a:r>
              <a:rPr lang="en-US" dirty="0"/>
              <a:t>ASR: Attack success rate (same as hit rate)</a:t>
            </a:r>
          </a:p>
          <a:p>
            <a:r>
              <a:rPr lang="en-US" dirty="0"/>
              <a:t>Epsilon here is 0.3 (maximum budget allowed in our experiments)</a:t>
            </a:r>
          </a:p>
          <a:p>
            <a:r>
              <a:rPr lang="en-US" dirty="0"/>
              <a:t>Vanilla means no VAE used (so more violations will occur)</a:t>
            </a:r>
          </a:p>
          <a:p>
            <a:r>
              <a:rPr lang="en-US" dirty="0"/>
              <a:t>VAE means using the encoder to guide the search of adversarial samples</a:t>
            </a:r>
          </a:p>
          <a:p>
            <a:endParaRPr lang="en-US" dirty="0"/>
          </a:p>
          <a:p>
            <a:r>
              <a:rPr lang="en-US"/>
              <a:t>Takeaway: </a:t>
            </a:r>
            <a:r>
              <a:rPr lang="en-US" dirty="0"/>
              <a:t>VAE has less success, but reduces violations</a:t>
            </a:r>
          </a:p>
          <a:p>
            <a:endParaRPr lang="en-US" dirty="0"/>
          </a:p>
        </p:txBody>
      </p:sp>
      <p:sp>
        <p:nvSpPr>
          <p:cNvPr id="4" name="Slide Number Placeholder 3">
            <a:extLst>
              <a:ext uri="{FF2B5EF4-FFF2-40B4-BE49-F238E27FC236}">
                <a16:creationId xmlns:a16="http://schemas.microsoft.com/office/drawing/2014/main" id="{7E6AB57F-B0B0-4DE4-19DC-1129B321A96E}"/>
              </a:ext>
            </a:extLst>
          </p:cNvPr>
          <p:cNvSpPr>
            <a:spLocks noGrp="1"/>
          </p:cNvSpPr>
          <p:nvPr>
            <p:ph type="sldNum" sz="quarter" idx="5"/>
          </p:nvPr>
        </p:nvSpPr>
        <p:spPr/>
        <p:txBody>
          <a:bodyPr/>
          <a:lstStyle/>
          <a:p>
            <a:fld id="{8CAF9C84-074E-E141-A3FD-46DE87E4CC01}" type="slidenum">
              <a:rPr lang="en-US" smtClean="0"/>
              <a:t>22</a:t>
            </a:fld>
            <a:endParaRPr lang="en-US"/>
          </a:p>
        </p:txBody>
      </p:sp>
    </p:spTree>
    <p:extLst>
      <p:ext uri="{BB962C8B-B14F-4D97-AF65-F5344CB8AC3E}">
        <p14:creationId xmlns:p14="http://schemas.microsoft.com/office/powerpoint/2010/main" val="287427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2295-EF28-733F-9E8B-F7B4F5193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A1B0A-6299-7088-5D3F-FD85F49B4E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A70C3B-26FA-DEB6-7E64-1ED22E112B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B62B43-8AFF-C5E7-1C7D-CC2FDE348189}"/>
              </a:ext>
            </a:extLst>
          </p:cNvPr>
          <p:cNvSpPr>
            <a:spLocks noGrp="1"/>
          </p:cNvSpPr>
          <p:nvPr>
            <p:ph type="sldNum" sz="quarter" idx="5"/>
          </p:nvPr>
        </p:nvSpPr>
        <p:spPr/>
        <p:txBody>
          <a:bodyPr/>
          <a:lstStyle/>
          <a:p>
            <a:fld id="{8CAF9C84-074E-E141-A3FD-46DE87E4CC01}" type="slidenum">
              <a:rPr lang="en-US" smtClean="0"/>
              <a:t>23</a:t>
            </a:fld>
            <a:endParaRPr lang="en-US"/>
          </a:p>
        </p:txBody>
      </p:sp>
    </p:spTree>
    <p:extLst>
      <p:ext uri="{BB962C8B-B14F-4D97-AF65-F5344CB8AC3E}">
        <p14:creationId xmlns:p14="http://schemas.microsoft.com/office/powerpoint/2010/main" val="2100093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9FC0-FBE2-B38F-65DF-CED4ACD36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F3283-AEE8-580E-0563-2877F6D54C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A5FE2C-7451-0497-BF48-E9A220643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EE462-3F82-1295-D58C-8C672FA49752}"/>
              </a:ext>
            </a:extLst>
          </p:cNvPr>
          <p:cNvSpPr>
            <a:spLocks noGrp="1"/>
          </p:cNvSpPr>
          <p:nvPr>
            <p:ph type="sldNum" sz="quarter" idx="5"/>
          </p:nvPr>
        </p:nvSpPr>
        <p:spPr/>
        <p:txBody>
          <a:bodyPr/>
          <a:lstStyle/>
          <a:p>
            <a:fld id="{8CAF9C84-074E-E141-A3FD-46DE87E4CC01}" type="slidenum">
              <a:rPr lang="en-US" smtClean="0"/>
              <a:t>24</a:t>
            </a:fld>
            <a:endParaRPr lang="en-US"/>
          </a:p>
        </p:txBody>
      </p:sp>
    </p:spTree>
    <p:extLst>
      <p:ext uri="{BB962C8B-B14F-4D97-AF65-F5344CB8AC3E}">
        <p14:creationId xmlns:p14="http://schemas.microsoft.com/office/powerpoint/2010/main" val="4123823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706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5E68-60B2-2BE8-6D3B-4C9F91D90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04DCC-BC78-6062-FCCE-1FA13613809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1C24C6F-244D-E770-6CD8-B2B1B40D9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2426E8-0944-3BAA-E60E-20E4EADB77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0475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13FA-0027-3F3C-7642-73985751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EA87-C8D0-28E3-F859-5F22A845F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62FC8A-A5CE-8793-F2B5-35694EFA94EC}"/>
              </a:ext>
            </a:extLst>
          </p:cNvPr>
          <p:cNvSpPr>
            <a:spLocks noGrp="1"/>
          </p:cNvSpPr>
          <p:nvPr>
            <p:ph type="body" idx="1"/>
          </p:nvPr>
        </p:nvSpPr>
        <p:spPr/>
        <p:txBody>
          <a:bodyPr/>
          <a:lstStyle/>
          <a:p>
            <a:r>
              <a:rPr lang="en-US" dirty="0"/>
              <a:t>The DNS queries are encrypted using HTTPS, therefore ML is needed to detect the attack</a:t>
            </a:r>
          </a:p>
        </p:txBody>
      </p:sp>
      <p:sp>
        <p:nvSpPr>
          <p:cNvPr id="4" name="Slide Number Placeholder 3">
            <a:extLst>
              <a:ext uri="{FF2B5EF4-FFF2-40B4-BE49-F238E27FC236}">
                <a16:creationId xmlns:a16="http://schemas.microsoft.com/office/drawing/2014/main" id="{26081BC4-7791-D8A7-24C6-3414B0292BDE}"/>
              </a:ext>
            </a:extLst>
          </p:cNvPr>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27456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13FA-0027-3F3C-7642-73985751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EA87-C8D0-28E3-F859-5F22A845F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62FC8A-A5CE-8793-F2B5-35694EFA9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81BC4-7791-D8A7-24C6-3414B0292BDE}"/>
              </a:ext>
            </a:extLst>
          </p:cNvPr>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333301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3498-AFB0-B3C3-5597-2500B9312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8B681-5D11-713D-FF03-1559FE987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FCD45-6F00-B109-B120-C9B7511F5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EAB36C-CD4A-E6F0-DAA4-A9FB5CABDB56}"/>
              </a:ext>
            </a:extLst>
          </p:cNvPr>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19677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13FA-0027-3F3C-7642-73985751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EA87-C8D0-28E3-F859-5F22A845F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62FC8A-A5CE-8793-F2B5-35694EFA9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81BC4-7791-D8A7-24C6-3414B0292BDE}"/>
              </a:ext>
            </a:extLst>
          </p:cNvPr>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32789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D13FA-0027-3F3C-7642-73985751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0EA87-C8D0-28E3-F859-5F22A845F0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62FC8A-A5CE-8793-F2B5-35694EFA9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81BC4-7791-D8A7-24C6-3414B0292BDE}"/>
              </a:ext>
            </a:extLst>
          </p:cNvPr>
          <p:cNvSpPr>
            <a:spLocks noGrp="1"/>
          </p:cNvSpPr>
          <p:nvPr>
            <p:ph type="sldNum" sz="quarter" idx="5"/>
          </p:nvPr>
        </p:nvSpPr>
        <p:spPr/>
        <p:txBody>
          <a:bodyPr/>
          <a:lstStyle/>
          <a:p>
            <a:fld id="{8CAF9C84-074E-E141-A3FD-46DE87E4CC01}" type="slidenum">
              <a:rPr lang="en-US" smtClean="0"/>
              <a:t>7</a:t>
            </a:fld>
            <a:endParaRPr lang="en-US"/>
          </a:p>
        </p:txBody>
      </p:sp>
    </p:spTree>
    <p:extLst>
      <p:ext uri="{BB962C8B-B14F-4D97-AF65-F5344CB8AC3E}">
        <p14:creationId xmlns:p14="http://schemas.microsoft.com/office/powerpoint/2010/main" val="32789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0FD1-4628-F06E-46FA-9AC4C6E90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DE59C-6208-FC53-7200-DF1BD835D0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F0F481-091F-562D-8D7D-CB99C2A15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C10AC7-473A-A82A-7649-1848A26050BA}"/>
              </a:ext>
            </a:extLst>
          </p:cNvPr>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235501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4354-2816-A9F5-D6B9-057D44715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8004B-135D-F504-5FA5-5A3D357412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8E361C-6B1A-2A6B-5028-317DFF3F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6D992-E96A-031A-7D2E-D866A834897D}"/>
              </a:ext>
            </a:extLst>
          </p:cNvPr>
          <p:cNvSpPr>
            <a:spLocks noGrp="1"/>
          </p:cNvSpPr>
          <p:nvPr>
            <p:ph type="sldNum" sz="quarter" idx="5"/>
          </p:nvPr>
        </p:nvSpPr>
        <p:spPr/>
        <p:txBody>
          <a:bodyPr/>
          <a:lstStyle/>
          <a:p>
            <a:fld id="{8CAF9C84-074E-E141-A3FD-46DE87E4CC01}" type="slidenum">
              <a:rPr lang="en-US" smtClean="0"/>
              <a:t>9</a:t>
            </a:fld>
            <a:endParaRPr lang="en-US"/>
          </a:p>
        </p:txBody>
      </p:sp>
    </p:spTree>
    <p:extLst>
      <p:ext uri="{BB962C8B-B14F-4D97-AF65-F5344CB8AC3E}">
        <p14:creationId xmlns:p14="http://schemas.microsoft.com/office/powerpoint/2010/main" val="382671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1811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marL="384048" indent="-182880" algn="just">
              <a:spcAft>
                <a:spcPts val="200"/>
              </a:spcAft>
              <a:buFont typeface="Wingdings" pitchFamily="2" charset="2"/>
              <a:buChar char="Ø"/>
              <a:defRPr sz="20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lvl1pPr>
              <a:defRPr>
                <a:solidFill>
                  <a:schemeClr val="tx1"/>
                </a:solidFill>
              </a:defRPr>
            </a:lvl1pPr>
          </a:lstStyle>
          <a:p>
            <a:fld id="{38C60F48-EAB5-A54D-B834-7AA360F30939}" type="slidenum">
              <a:rPr lang="en-US" smtClean="0"/>
              <a:pPr/>
              <a:t>‹#›</a:t>
            </a:fld>
            <a:endParaRPr lang="en-US"/>
          </a:p>
        </p:txBody>
      </p:sp>
      <p:sp>
        <p:nvSpPr>
          <p:cNvPr id="3" name="Google Shape;90;p1">
            <a:extLst>
              <a:ext uri="{FF2B5EF4-FFF2-40B4-BE49-F238E27FC236}">
                <a16:creationId xmlns:a16="http://schemas.microsoft.com/office/drawing/2014/main" id="{719349AC-65AB-168E-307A-1DECEBCAAE51}"/>
              </a:ext>
            </a:extLst>
          </p:cNvPr>
          <p:cNvSpPr/>
          <p:nvPr userDrawn="1"/>
        </p:nvSpPr>
        <p:spPr>
          <a:xfrm>
            <a:off x="0" y="0"/>
            <a:ext cx="12192000" cy="6858000"/>
          </a:xfrm>
          <a:prstGeom prst="rect">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38C60F48-EAB5-A54D-B834-7AA360F30939}" type="slidenum">
              <a:rPr lang="en-US" smtClean="0"/>
              <a:pPr/>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earch.cec.sc.edu/cyberinfr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research.cec.sc.edu/cyberinfra"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research.cec.sc.edu/cyberinfra/cybertraining"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6018D08B-3A5B-4255-E3FB-966DD294DD3F}"/>
              </a:ext>
            </a:extLst>
          </p:cNvPr>
          <p:cNvSpPr/>
          <p:nvPr/>
        </p:nvSpPr>
        <p:spPr>
          <a:xfrm>
            <a:off x="0" y="0"/>
            <a:ext cx="12192000" cy="6858000"/>
          </a:xfrm>
          <a:prstGeom prst="rect">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345CBBC3-434C-CB3B-0CC6-C3800FA24D0F}"/>
              </a:ext>
            </a:extLst>
          </p:cNvPr>
          <p:cNvSpPr>
            <a:spLocks noGrp="1"/>
          </p:cNvSpPr>
          <p:nvPr>
            <p:ph type="sldNum" sz="quarter" idx="12"/>
          </p:nvPr>
        </p:nvSpPr>
        <p:spPr/>
        <p:txBody>
          <a:bodyPr/>
          <a:lstStyle/>
          <a:p>
            <a:fld id="{5C212E62-1C16-6240-8827-92F34F6444E9}" type="slidenum">
              <a:rPr lang="en-US" smtClean="0"/>
              <a:t>1</a:t>
            </a:fld>
            <a:endParaRPr lang="en-US"/>
          </a:p>
        </p:txBody>
      </p:sp>
      <p:sp>
        <p:nvSpPr>
          <p:cNvPr id="16" name="Title 1">
            <a:extLst>
              <a:ext uri="{FF2B5EF4-FFF2-40B4-BE49-F238E27FC236}">
                <a16:creationId xmlns:a16="http://schemas.microsoft.com/office/drawing/2014/main" id="{56833880-FC35-4CD3-F700-37E57BD159D4}"/>
              </a:ext>
            </a:extLst>
          </p:cNvPr>
          <p:cNvSpPr txBox="1">
            <a:spLocks/>
          </p:cNvSpPr>
          <p:nvPr/>
        </p:nvSpPr>
        <p:spPr>
          <a:xfrm>
            <a:off x="0" y="786581"/>
            <a:ext cx="12192000" cy="533749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n-US" sz="2800" dirty="0">
                <a:solidFill>
                  <a:schemeClr val="tx1">
                    <a:lumMod val="75000"/>
                    <a:lumOff val="25000"/>
                  </a:schemeClr>
                </a:solidFill>
                <a:latin typeface="Arial" panose="020B0604020202020204" pitchFamily="34" charset="0"/>
                <a:cs typeface="Arial" panose="020B0604020202020204" pitchFamily="34" charset="0"/>
              </a:rPr>
              <a:t>Real-Time Detection of Encrypted DGA and DNS Tunneling </a:t>
            </a:r>
          </a:p>
          <a:p>
            <a:pPr algn="ctr"/>
            <a:r>
              <a:rPr lang="en-US" sz="2800" dirty="0">
                <a:solidFill>
                  <a:schemeClr val="tx1">
                    <a:lumMod val="75000"/>
                    <a:lumOff val="25000"/>
                  </a:schemeClr>
                </a:solidFill>
                <a:latin typeface="Arial" panose="020B0604020202020204" pitchFamily="34" charset="0"/>
                <a:cs typeface="Arial" panose="020B0604020202020204" pitchFamily="34" charset="0"/>
              </a:rPr>
              <a:t>Using DPDK on SmartNICs</a:t>
            </a:r>
          </a:p>
          <a:p>
            <a:pPr algn="ctr"/>
            <a:endParaRPr lang="en-US" sz="2800" dirty="0"/>
          </a:p>
          <a:p>
            <a:pPr algn="ctr"/>
            <a:r>
              <a:rPr lang="en-US" sz="2000" dirty="0"/>
              <a:t>Sergio Elizalde, Ali </a:t>
            </a:r>
            <a:r>
              <a:rPr lang="en-US" sz="2000" dirty="0" err="1"/>
              <a:t>AlSabeh</a:t>
            </a:r>
            <a:r>
              <a:rPr lang="en-US" sz="2000" dirty="0"/>
              <a:t>, </a:t>
            </a:r>
            <a:r>
              <a:rPr lang="en-US" sz="2000" dirty="0">
                <a:solidFill>
                  <a:schemeClr val="tx1">
                    <a:lumMod val="75000"/>
                    <a:lumOff val="25000"/>
                  </a:schemeClr>
                </a:solidFill>
                <a:latin typeface="Arial" panose="020B0604020202020204" pitchFamily="34" charset="0"/>
                <a:cs typeface="Arial" panose="020B0604020202020204" pitchFamily="34" charset="0"/>
              </a:rPr>
              <a:t>Samia Choueiri, Jaime Galán-Jiménez, </a:t>
            </a:r>
            <a:r>
              <a:rPr lang="en-US" sz="2000" dirty="0"/>
              <a:t>Elie Kfoury, Jorge Crichigno</a:t>
            </a:r>
            <a:endParaRPr lang="en-US" sz="2000" b="1" baseline="30000" dirty="0"/>
          </a:p>
          <a:p>
            <a:pPr algn="ctr"/>
            <a:endParaRPr lang="en-US" sz="2000" b="1" baseline="30000" dirty="0"/>
          </a:p>
          <a:p>
            <a:pPr algn="ctr"/>
            <a:endParaRPr lang="en-US" sz="2000" b="1" baseline="30000" dirty="0"/>
          </a:p>
          <a:p>
            <a:pPr algn="ctr"/>
            <a:r>
              <a:rPr lang="en-US" sz="2000" dirty="0"/>
              <a:t>University of South Carolina</a:t>
            </a:r>
            <a:br>
              <a:rPr lang="en-US" sz="2000" dirty="0"/>
            </a:br>
            <a:r>
              <a:rPr lang="en-US" sz="2000" dirty="0">
                <a:hlinkClick r:id="rId3"/>
              </a:rPr>
              <a:t>https://research.cec.sc.edu/cyberinfra/</a:t>
            </a:r>
            <a:r>
              <a:rPr lang="en-US" sz="2000" dirty="0"/>
              <a:t> </a:t>
            </a:r>
            <a:br>
              <a:rPr lang="en-US" sz="2000" dirty="0"/>
            </a:br>
            <a:br>
              <a:rPr lang="en-US" sz="2800" dirty="0"/>
            </a:br>
            <a:r>
              <a:rPr lang="en-US" sz="2000" dirty="0">
                <a:solidFill>
                  <a:schemeClr val="tx1"/>
                </a:solidFill>
                <a:latin typeface="Arial" panose="020B0604020202020204" pitchFamily="34" charset="0"/>
                <a:cs typeface="Arial" panose="020B0604020202020204" pitchFamily="34" charset="0"/>
              </a:rPr>
              <a:t>IEEE International Black Sea Conference on Communications and Networking</a:t>
            </a:r>
          </a:p>
          <a:p>
            <a:pPr algn="ctr"/>
            <a:r>
              <a:rPr lang="en-US" sz="2000" dirty="0">
                <a:solidFill>
                  <a:schemeClr val="tx1"/>
                </a:solidFill>
              </a:rPr>
              <a:t>June </a:t>
            </a:r>
            <a:r>
              <a:rPr lang="en-US" sz="2000" dirty="0">
                <a:solidFill>
                  <a:schemeClr val="tx1"/>
                </a:solidFill>
                <a:latin typeface="Arial" panose="020B0604020202020204" pitchFamily="34" charset="0"/>
                <a:cs typeface="Arial" panose="020B0604020202020204" pitchFamily="34" charset="0"/>
              </a:rPr>
              <a:t>11, 2026</a:t>
            </a:r>
          </a:p>
          <a:p>
            <a:pPr algn="ctr"/>
            <a:r>
              <a:rPr lang="en-US" sz="2000" dirty="0">
                <a:solidFill>
                  <a:schemeClr val="tx1"/>
                </a:solidFill>
                <a:latin typeface="Arial" panose="020B0604020202020204" pitchFamily="34" charset="0"/>
                <a:cs typeface="Arial" panose="020B0604020202020204" pitchFamily="34" charset="0"/>
              </a:rPr>
              <a:t>Bucharest, Romania</a:t>
            </a:r>
            <a:endParaRPr lang="en-US" sz="2000" dirty="0"/>
          </a:p>
        </p:txBody>
      </p:sp>
      <p:pic>
        <p:nvPicPr>
          <p:cNvPr id="5" name="Picture 4">
            <a:extLst>
              <a:ext uri="{FF2B5EF4-FFF2-40B4-BE49-F238E27FC236}">
                <a16:creationId xmlns:a16="http://schemas.microsoft.com/office/drawing/2014/main" id="{D47B6031-F761-2D48-ADA6-1929C1DBC47F}"/>
              </a:ext>
            </a:extLst>
          </p:cNvPr>
          <p:cNvPicPr>
            <a:picLocks noChangeAspect="1"/>
          </p:cNvPicPr>
          <p:nvPr/>
        </p:nvPicPr>
        <p:blipFill>
          <a:blip r:embed="rId4"/>
          <a:stretch>
            <a:fillRect/>
          </a:stretch>
        </p:blipFill>
        <p:spPr>
          <a:xfrm>
            <a:off x="9632433" y="196738"/>
            <a:ext cx="2144101" cy="1445533"/>
          </a:xfrm>
          <a:prstGeom prst="rect">
            <a:avLst/>
          </a:prstGeom>
        </p:spPr>
      </p:pic>
      <p:pic>
        <p:nvPicPr>
          <p:cNvPr id="9" name="Picture 8">
            <a:extLst>
              <a:ext uri="{FF2B5EF4-FFF2-40B4-BE49-F238E27FC236}">
                <a16:creationId xmlns:a16="http://schemas.microsoft.com/office/drawing/2014/main" id="{01CA4E30-E903-6B8D-071F-A7AD8D64D33C}"/>
              </a:ext>
            </a:extLst>
          </p:cNvPr>
          <p:cNvPicPr>
            <a:picLocks noChangeAspect="1"/>
          </p:cNvPicPr>
          <p:nvPr/>
        </p:nvPicPr>
        <p:blipFill>
          <a:blip r:embed="rId5"/>
          <a:stretch>
            <a:fillRect/>
          </a:stretch>
        </p:blipFill>
        <p:spPr>
          <a:xfrm>
            <a:off x="220980" y="515088"/>
            <a:ext cx="3882390" cy="808831"/>
          </a:xfrm>
          <a:prstGeom prst="rect">
            <a:avLst/>
          </a:prstGeom>
        </p:spPr>
      </p:pic>
    </p:spTree>
    <p:extLst>
      <p:ext uri="{BB962C8B-B14F-4D97-AF65-F5344CB8AC3E}">
        <p14:creationId xmlns:p14="http://schemas.microsoft.com/office/powerpoint/2010/main" val="233247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4989-0A08-1FB4-6F27-FB983DD1D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8BC5A-3BAF-D4F1-14F4-FAD7C7C96414}"/>
              </a:ext>
            </a:extLst>
          </p:cNvPr>
          <p:cNvSpPr>
            <a:spLocks noGrp="1"/>
          </p:cNvSpPr>
          <p:nvPr>
            <p:ph type="title"/>
          </p:nvPr>
        </p:nvSpPr>
        <p:spPr/>
        <p:txBody>
          <a:bodyPr>
            <a:normAutofit/>
          </a:bodyPr>
          <a:lstStyle/>
          <a:p>
            <a:r>
              <a:rPr lang="en-US" b="0" i="0" u="none" strike="noStrike" dirty="0">
                <a:effectLst/>
              </a:rPr>
              <a:t>NEON Acceleration</a:t>
            </a:r>
            <a:endParaRPr lang="en-US" dirty="0"/>
          </a:p>
        </p:txBody>
      </p:sp>
      <p:cxnSp>
        <p:nvCxnSpPr>
          <p:cNvPr id="4" name="Straight Connector 3">
            <a:extLst>
              <a:ext uri="{FF2B5EF4-FFF2-40B4-BE49-F238E27FC236}">
                <a16:creationId xmlns:a16="http://schemas.microsoft.com/office/drawing/2014/main" id="{9E29A230-27E4-1EAF-704E-3ADF19289E30}"/>
              </a:ext>
            </a:extLst>
          </p:cNvPr>
          <p:cNvCxnSpPr>
            <a:cxnSpLocks/>
          </p:cNvCxnSpPr>
          <p:nvPr/>
        </p:nvCxnSpPr>
        <p:spPr>
          <a:xfrm>
            <a:off x="597551" y="876301"/>
            <a:ext cx="4149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FFCAF080-3A3D-44D1-34BF-522EDD08E116}"/>
              </a:ext>
            </a:extLst>
          </p:cNvPr>
          <p:cNvSpPr>
            <a:spLocks noGrp="1"/>
          </p:cNvSpPr>
          <p:nvPr>
            <p:ph type="sldNum" sz="quarter" idx="12"/>
          </p:nvPr>
        </p:nvSpPr>
        <p:spPr/>
        <p:txBody>
          <a:bodyPr/>
          <a:lstStyle/>
          <a:p>
            <a:fld id="{38C60F48-EAB5-A54D-B834-7AA360F30939}" type="slidenum">
              <a:rPr lang="en-US" smtClean="0"/>
              <a:t>10</a:t>
            </a:fld>
            <a:endParaRPr lang="en-US"/>
          </a:p>
        </p:txBody>
      </p:sp>
      <p:sp>
        <p:nvSpPr>
          <p:cNvPr id="6" name="Content Placeholder 2">
            <a:extLst>
              <a:ext uri="{FF2B5EF4-FFF2-40B4-BE49-F238E27FC236}">
                <a16:creationId xmlns:a16="http://schemas.microsoft.com/office/drawing/2014/main" id="{7772A760-A954-E959-45DE-498A1F5FD73A}"/>
              </a:ext>
            </a:extLst>
          </p:cNvPr>
          <p:cNvSpPr>
            <a:spLocks noGrp="1"/>
          </p:cNvSpPr>
          <p:nvPr>
            <p:ph idx="1"/>
          </p:nvPr>
        </p:nvSpPr>
        <p:spPr>
          <a:xfrm>
            <a:off x="597547" y="1023683"/>
            <a:ext cx="1131168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sz="2100" dirty="0"/>
              <a:t>ARM’s NEON is a parallel arithmetic accelerator</a:t>
            </a:r>
          </a:p>
          <a:p>
            <a:pPr marL="517525" lvl="1" indent="-228600">
              <a:spcBef>
                <a:spcPts val="600"/>
              </a:spcBef>
              <a:spcAft>
                <a:spcPts val="0"/>
              </a:spcAft>
              <a:buClr>
                <a:schemeClr val="accent2"/>
              </a:buClr>
              <a:buFont typeface="Arial" panose="020B0604020202020204" pitchFamily="34" charset="0"/>
              <a:buChar char="‒"/>
            </a:pPr>
            <a:r>
              <a:rPr lang="en-US" sz="1900" dirty="0"/>
              <a:t>Single Instruction Multiple Data (SIMD) architecture</a:t>
            </a:r>
          </a:p>
          <a:p>
            <a:pPr marL="280981" indent="-280981">
              <a:spcBef>
                <a:spcPts val="600"/>
              </a:spcBef>
              <a:spcAft>
                <a:spcPts val="0"/>
              </a:spcAft>
              <a:buClr>
                <a:schemeClr val="accent2"/>
              </a:buClr>
              <a:buFont typeface="Arial" panose="020B0604020202020204" pitchFamily="34" charset="0"/>
              <a:buChar char="•"/>
            </a:pPr>
            <a:r>
              <a:rPr lang="en-US" sz="2100" dirty="0"/>
              <a:t>NEON can process 4 32-bit words per instruction (i.e., 128bit registers)</a:t>
            </a:r>
          </a:p>
          <a:p>
            <a:pPr marL="280981" indent="-280981">
              <a:spcBef>
                <a:spcPts val="600"/>
              </a:spcBef>
              <a:spcAft>
                <a:spcPts val="0"/>
              </a:spcAft>
              <a:buClr>
                <a:schemeClr val="accent2"/>
              </a:buClr>
              <a:buFont typeface="Arial" panose="020B0604020202020204" pitchFamily="34" charset="0"/>
              <a:buChar char="•"/>
            </a:pPr>
            <a:r>
              <a:rPr lang="en-US" sz="2100" dirty="0"/>
              <a:t>Multilayer Perceptron (MLP) can be implemented with matrix–vector operations</a:t>
            </a:r>
          </a:p>
          <a:p>
            <a:pPr marL="280981" indent="-280981">
              <a:spcBef>
                <a:spcPts val="600"/>
              </a:spcBef>
              <a:spcAft>
                <a:spcPts val="0"/>
              </a:spcAft>
              <a:buClr>
                <a:schemeClr val="accent2"/>
              </a:buClr>
              <a:buFont typeface="Arial" panose="020B0604020202020204" pitchFamily="34" charset="0"/>
              <a:buChar char="•"/>
            </a:pPr>
            <a:r>
              <a:rPr lang="en-US" sz="2100" dirty="0"/>
              <a:t>Inference with 16 inputs, 4 outputs, and hidden layers whose sizes are multiples of 4</a:t>
            </a:r>
          </a:p>
          <a:p>
            <a:pPr marL="280981" indent="-280981">
              <a:spcBef>
                <a:spcPts val="600"/>
              </a:spcBef>
              <a:spcAft>
                <a:spcPts val="0"/>
              </a:spcAft>
              <a:buClr>
                <a:schemeClr val="accent2"/>
              </a:buClr>
              <a:buFont typeface="Arial" panose="020B0604020202020204" pitchFamily="34" charset="0"/>
              <a:buChar char="•"/>
            </a:pPr>
            <a:endParaRPr lang="en-US" sz="2100" dirty="0"/>
          </a:p>
          <a:p>
            <a:pPr marL="292608" lvl="1" indent="0">
              <a:spcBef>
                <a:spcPts val="600"/>
              </a:spcBef>
              <a:spcAft>
                <a:spcPts val="0"/>
              </a:spcAft>
              <a:buClr>
                <a:schemeClr val="accent2"/>
              </a:buClr>
              <a:buNone/>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97AA277-0F73-CA88-71FA-D0821B99284E}"/>
              </a:ext>
            </a:extLst>
          </p:cNvPr>
          <p:cNvPicPr>
            <a:picLocks noChangeAspect="1"/>
          </p:cNvPicPr>
          <p:nvPr/>
        </p:nvPicPr>
        <p:blipFill>
          <a:blip r:embed="rId3"/>
          <a:stretch>
            <a:fillRect/>
          </a:stretch>
        </p:blipFill>
        <p:spPr>
          <a:xfrm>
            <a:off x="3573684" y="3032974"/>
            <a:ext cx="5339315" cy="3791934"/>
          </a:xfrm>
          <a:prstGeom prst="rect">
            <a:avLst/>
          </a:prstGeom>
        </p:spPr>
      </p:pic>
    </p:spTree>
    <p:extLst>
      <p:ext uri="{BB962C8B-B14F-4D97-AF65-F5344CB8AC3E}">
        <p14:creationId xmlns:p14="http://schemas.microsoft.com/office/powerpoint/2010/main" val="31609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EA1D1-4FF2-121C-F224-5B6D73B75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7245E-7351-5CED-07C4-E7844EE6386D}"/>
              </a:ext>
            </a:extLst>
          </p:cNvPr>
          <p:cNvSpPr>
            <a:spLocks noGrp="1"/>
          </p:cNvSpPr>
          <p:nvPr>
            <p:ph type="title"/>
          </p:nvPr>
        </p:nvSpPr>
        <p:spPr/>
        <p:txBody>
          <a:bodyPr>
            <a:normAutofit/>
          </a:bodyPr>
          <a:lstStyle/>
          <a:p>
            <a:r>
              <a:rPr lang="en-US" b="0" i="0" u="none" strike="noStrike" dirty="0">
                <a:effectLst/>
              </a:rPr>
              <a:t>NEON Acceleration</a:t>
            </a:r>
            <a:endParaRPr lang="en-US" dirty="0"/>
          </a:p>
        </p:txBody>
      </p:sp>
      <p:cxnSp>
        <p:nvCxnSpPr>
          <p:cNvPr id="4" name="Straight Connector 3">
            <a:extLst>
              <a:ext uri="{FF2B5EF4-FFF2-40B4-BE49-F238E27FC236}">
                <a16:creationId xmlns:a16="http://schemas.microsoft.com/office/drawing/2014/main" id="{D88168F1-0A50-6026-2D25-77A2184D762A}"/>
              </a:ext>
            </a:extLst>
          </p:cNvPr>
          <p:cNvCxnSpPr>
            <a:cxnSpLocks/>
          </p:cNvCxnSpPr>
          <p:nvPr/>
        </p:nvCxnSpPr>
        <p:spPr>
          <a:xfrm>
            <a:off x="597551" y="876301"/>
            <a:ext cx="4149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FB621900-4A16-4D8E-229A-BE4344C9C8AE}"/>
              </a:ext>
            </a:extLst>
          </p:cNvPr>
          <p:cNvSpPr>
            <a:spLocks noGrp="1"/>
          </p:cNvSpPr>
          <p:nvPr>
            <p:ph type="sldNum" sz="quarter" idx="12"/>
          </p:nvPr>
        </p:nvSpPr>
        <p:spPr/>
        <p:txBody>
          <a:bodyPr/>
          <a:lstStyle/>
          <a:p>
            <a:fld id="{38C60F48-EAB5-A54D-B834-7AA360F30939}" type="slidenum">
              <a:rPr lang="en-US" smtClean="0"/>
              <a:t>11</a:t>
            </a:fld>
            <a:endParaRPr lang="en-US"/>
          </a:p>
        </p:txBody>
      </p:sp>
      <p:sp>
        <p:nvSpPr>
          <p:cNvPr id="6" name="Content Placeholder 2">
            <a:extLst>
              <a:ext uri="{FF2B5EF4-FFF2-40B4-BE49-F238E27FC236}">
                <a16:creationId xmlns:a16="http://schemas.microsoft.com/office/drawing/2014/main" id="{39E74E1D-4150-FA0F-9382-C6178C85FD8E}"/>
              </a:ext>
            </a:extLst>
          </p:cNvPr>
          <p:cNvSpPr>
            <a:spLocks noGrp="1"/>
          </p:cNvSpPr>
          <p:nvPr>
            <p:ph idx="1"/>
          </p:nvPr>
        </p:nvSpPr>
        <p:spPr>
          <a:xfrm>
            <a:off x="597548" y="1023683"/>
            <a:ext cx="539574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NEON intrinsic operations:</a:t>
            </a:r>
          </a:p>
          <a:p>
            <a:pPr marL="635508" lvl="1" indent="-342900">
              <a:spcBef>
                <a:spcPts val="600"/>
              </a:spcBef>
              <a:spcAft>
                <a:spcPts val="0"/>
              </a:spcAft>
              <a:buClr>
                <a:schemeClr val="accent2"/>
              </a:buClr>
              <a:buFontTx/>
              <a:buChar char="‒"/>
            </a:pPr>
            <a:r>
              <a:rPr lang="en-US" dirty="0" err="1"/>
              <a:t>load_operand</a:t>
            </a:r>
            <a:r>
              <a:rPr lang="en-US" dirty="0"/>
              <a:t>(): </a:t>
            </a:r>
            <a:r>
              <a:rPr lang="en-US" dirty="0">
                <a:latin typeface="Consolas" panose="020B0609020204030204" pitchFamily="49" charset="0"/>
              </a:rPr>
              <a:t>vld1q_f32() </a:t>
            </a:r>
          </a:p>
          <a:p>
            <a:pPr marL="573589" lvl="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66E2421-75D3-E1E5-6748-A7BC05EBB451}"/>
              </a:ext>
            </a:extLst>
          </p:cNvPr>
          <p:cNvPicPr>
            <a:picLocks noChangeAspect="1"/>
          </p:cNvPicPr>
          <p:nvPr/>
        </p:nvPicPr>
        <p:blipFill>
          <a:blip r:embed="rId3"/>
          <a:srcRect r="56108" b="63809"/>
          <a:stretch/>
        </p:blipFill>
        <p:spPr>
          <a:xfrm>
            <a:off x="5141730" y="516837"/>
            <a:ext cx="2884670" cy="2112064"/>
          </a:xfrm>
          <a:prstGeom prst="rect">
            <a:avLst/>
          </a:prstGeom>
        </p:spPr>
      </p:pic>
      <p:pic>
        <p:nvPicPr>
          <p:cNvPr id="9" name="Picture 8">
            <a:extLst>
              <a:ext uri="{FF2B5EF4-FFF2-40B4-BE49-F238E27FC236}">
                <a16:creationId xmlns:a16="http://schemas.microsoft.com/office/drawing/2014/main" id="{23D2BBBF-D052-6B45-4631-0084B6D76BAE}"/>
              </a:ext>
            </a:extLst>
          </p:cNvPr>
          <p:cNvPicPr>
            <a:picLocks noChangeAspect="1"/>
          </p:cNvPicPr>
          <p:nvPr/>
        </p:nvPicPr>
        <p:blipFill>
          <a:blip r:embed="rId3"/>
          <a:srcRect l="24927" t="90097" r="21325" b="-728"/>
          <a:stretch/>
        </p:blipFill>
        <p:spPr>
          <a:xfrm>
            <a:off x="6843530" y="5720695"/>
            <a:ext cx="3532370" cy="620467"/>
          </a:xfrm>
          <a:prstGeom prst="rect">
            <a:avLst/>
          </a:prstGeom>
        </p:spPr>
      </p:pic>
    </p:spTree>
    <p:extLst>
      <p:ext uri="{BB962C8B-B14F-4D97-AF65-F5344CB8AC3E}">
        <p14:creationId xmlns:p14="http://schemas.microsoft.com/office/powerpoint/2010/main" val="108726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FCFF2-F8EE-C454-98F1-23EAFD743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928E2-689D-E4B0-C04E-88AED05B7CFE}"/>
              </a:ext>
            </a:extLst>
          </p:cNvPr>
          <p:cNvSpPr>
            <a:spLocks noGrp="1"/>
          </p:cNvSpPr>
          <p:nvPr>
            <p:ph type="title"/>
          </p:nvPr>
        </p:nvSpPr>
        <p:spPr/>
        <p:txBody>
          <a:bodyPr>
            <a:normAutofit/>
          </a:bodyPr>
          <a:lstStyle/>
          <a:p>
            <a:r>
              <a:rPr lang="en-US" b="0" i="0" u="none" strike="noStrike" dirty="0">
                <a:effectLst/>
              </a:rPr>
              <a:t>NEON Acceleration</a:t>
            </a:r>
            <a:endParaRPr lang="en-US" dirty="0"/>
          </a:p>
        </p:txBody>
      </p:sp>
      <p:cxnSp>
        <p:nvCxnSpPr>
          <p:cNvPr id="4" name="Straight Connector 3">
            <a:extLst>
              <a:ext uri="{FF2B5EF4-FFF2-40B4-BE49-F238E27FC236}">
                <a16:creationId xmlns:a16="http://schemas.microsoft.com/office/drawing/2014/main" id="{EC45D932-3CFC-8039-E9B5-1C283E37E5FA}"/>
              </a:ext>
            </a:extLst>
          </p:cNvPr>
          <p:cNvCxnSpPr>
            <a:cxnSpLocks/>
          </p:cNvCxnSpPr>
          <p:nvPr/>
        </p:nvCxnSpPr>
        <p:spPr>
          <a:xfrm>
            <a:off x="597551" y="876301"/>
            <a:ext cx="4149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094F73FF-B607-C1DD-D8D6-0B73FE2AB9AF}"/>
              </a:ext>
            </a:extLst>
          </p:cNvPr>
          <p:cNvSpPr>
            <a:spLocks noGrp="1"/>
          </p:cNvSpPr>
          <p:nvPr>
            <p:ph type="sldNum" sz="quarter" idx="12"/>
          </p:nvPr>
        </p:nvSpPr>
        <p:spPr/>
        <p:txBody>
          <a:bodyPr/>
          <a:lstStyle/>
          <a:p>
            <a:fld id="{38C60F48-EAB5-A54D-B834-7AA360F30939}" type="slidenum">
              <a:rPr lang="en-US" smtClean="0"/>
              <a:t>12</a:t>
            </a:fld>
            <a:endParaRPr lang="en-US"/>
          </a:p>
        </p:txBody>
      </p:sp>
      <p:sp>
        <p:nvSpPr>
          <p:cNvPr id="6" name="Content Placeholder 2">
            <a:extLst>
              <a:ext uri="{FF2B5EF4-FFF2-40B4-BE49-F238E27FC236}">
                <a16:creationId xmlns:a16="http://schemas.microsoft.com/office/drawing/2014/main" id="{28BCE8DD-455A-86F2-89D7-419E2BDBAC7D}"/>
              </a:ext>
            </a:extLst>
          </p:cNvPr>
          <p:cNvSpPr>
            <a:spLocks noGrp="1"/>
          </p:cNvSpPr>
          <p:nvPr>
            <p:ph idx="1"/>
          </p:nvPr>
        </p:nvSpPr>
        <p:spPr>
          <a:xfrm>
            <a:off x="597548" y="1023683"/>
            <a:ext cx="539574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NEON intrinsic operations:</a:t>
            </a:r>
          </a:p>
          <a:p>
            <a:pPr marL="635508" lvl="1" indent="-342900">
              <a:spcBef>
                <a:spcPts val="600"/>
              </a:spcBef>
              <a:spcAft>
                <a:spcPts val="0"/>
              </a:spcAft>
              <a:buClr>
                <a:schemeClr val="accent2"/>
              </a:buClr>
              <a:buFontTx/>
              <a:buChar char="‒"/>
            </a:pPr>
            <a:r>
              <a:rPr lang="en-US" dirty="0" err="1"/>
              <a:t>load_operand</a:t>
            </a:r>
            <a:r>
              <a:rPr lang="en-US" dirty="0"/>
              <a:t>(): </a:t>
            </a:r>
            <a:r>
              <a:rPr lang="en-US" dirty="0">
                <a:latin typeface="Consolas" panose="020B0609020204030204" pitchFamily="49" charset="0"/>
              </a:rPr>
              <a:t>vld1q_f32() </a:t>
            </a:r>
          </a:p>
          <a:p>
            <a:pPr marL="635508" lvl="1" indent="-342900">
              <a:spcBef>
                <a:spcPts val="600"/>
              </a:spcBef>
              <a:spcAft>
                <a:spcPts val="0"/>
              </a:spcAft>
              <a:buClr>
                <a:schemeClr val="accent2"/>
              </a:buClr>
              <a:buFontTx/>
              <a:buChar char="‒"/>
            </a:pPr>
            <a:r>
              <a:rPr lang="en-US" dirty="0" err="1"/>
              <a:t>vector_duplicate</a:t>
            </a:r>
            <a:r>
              <a:rPr lang="en-US" dirty="0"/>
              <a:t>(): </a:t>
            </a:r>
            <a:r>
              <a:rPr lang="en-US" dirty="0">
                <a:latin typeface="Consolas" panose="020B0609020204030204" pitchFamily="49" charset="0"/>
              </a:rPr>
              <a:t>vdupq_n_f32()</a:t>
            </a:r>
          </a:p>
          <a:p>
            <a:pPr marL="573589" lvl="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669362CE-B330-E663-D2E9-3A4B1D0FEB83}"/>
              </a:ext>
            </a:extLst>
          </p:cNvPr>
          <p:cNvPicPr>
            <a:picLocks noChangeAspect="1"/>
          </p:cNvPicPr>
          <p:nvPr/>
        </p:nvPicPr>
        <p:blipFill>
          <a:blip r:embed="rId3"/>
          <a:srcRect l="3422" r="56108" b="63809"/>
          <a:stretch/>
        </p:blipFill>
        <p:spPr>
          <a:xfrm>
            <a:off x="5366656" y="516837"/>
            <a:ext cx="2659743" cy="2112064"/>
          </a:xfrm>
          <a:prstGeom prst="rect">
            <a:avLst/>
          </a:prstGeom>
        </p:spPr>
      </p:pic>
      <p:pic>
        <p:nvPicPr>
          <p:cNvPr id="11" name="Picture 10">
            <a:extLst>
              <a:ext uri="{FF2B5EF4-FFF2-40B4-BE49-F238E27FC236}">
                <a16:creationId xmlns:a16="http://schemas.microsoft.com/office/drawing/2014/main" id="{2F7DBE93-D5A1-8647-D107-7017DAABE88B}"/>
              </a:ext>
            </a:extLst>
          </p:cNvPr>
          <p:cNvPicPr>
            <a:picLocks noChangeAspect="1"/>
          </p:cNvPicPr>
          <p:nvPr/>
        </p:nvPicPr>
        <p:blipFill>
          <a:blip r:embed="rId3"/>
          <a:srcRect l="55320" t="-326" r="788" b="62472"/>
          <a:stretch/>
        </p:blipFill>
        <p:spPr>
          <a:xfrm>
            <a:off x="8676320" y="517489"/>
            <a:ext cx="2884670" cy="2209148"/>
          </a:xfrm>
          <a:prstGeom prst="rect">
            <a:avLst/>
          </a:prstGeom>
        </p:spPr>
      </p:pic>
      <p:pic>
        <p:nvPicPr>
          <p:cNvPr id="12" name="Picture 11">
            <a:extLst>
              <a:ext uri="{FF2B5EF4-FFF2-40B4-BE49-F238E27FC236}">
                <a16:creationId xmlns:a16="http://schemas.microsoft.com/office/drawing/2014/main" id="{7F540364-32FC-98CD-9A13-0A38E1752C2C}"/>
              </a:ext>
            </a:extLst>
          </p:cNvPr>
          <p:cNvPicPr>
            <a:picLocks noChangeAspect="1"/>
          </p:cNvPicPr>
          <p:nvPr/>
        </p:nvPicPr>
        <p:blipFill>
          <a:blip r:embed="rId3"/>
          <a:srcRect l="24927" t="90097" r="21325" b="-728"/>
          <a:stretch/>
        </p:blipFill>
        <p:spPr>
          <a:xfrm>
            <a:off x="6843530" y="5720695"/>
            <a:ext cx="3532370" cy="620467"/>
          </a:xfrm>
          <a:prstGeom prst="rect">
            <a:avLst/>
          </a:prstGeom>
        </p:spPr>
      </p:pic>
    </p:spTree>
    <p:extLst>
      <p:ext uri="{BB962C8B-B14F-4D97-AF65-F5344CB8AC3E}">
        <p14:creationId xmlns:p14="http://schemas.microsoft.com/office/powerpoint/2010/main" val="65587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590D-DF59-6FF2-0961-46FE53019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E2485-39CA-329D-0BB6-811AABAC0CAA}"/>
              </a:ext>
            </a:extLst>
          </p:cNvPr>
          <p:cNvSpPr>
            <a:spLocks noGrp="1"/>
          </p:cNvSpPr>
          <p:nvPr>
            <p:ph type="title"/>
          </p:nvPr>
        </p:nvSpPr>
        <p:spPr/>
        <p:txBody>
          <a:bodyPr>
            <a:normAutofit/>
          </a:bodyPr>
          <a:lstStyle/>
          <a:p>
            <a:r>
              <a:rPr lang="en-US" b="0" i="0" u="none" strike="noStrike" dirty="0">
                <a:effectLst/>
              </a:rPr>
              <a:t>NEON Acceleration</a:t>
            </a:r>
            <a:endParaRPr lang="en-US" dirty="0"/>
          </a:p>
        </p:txBody>
      </p:sp>
      <p:cxnSp>
        <p:nvCxnSpPr>
          <p:cNvPr id="4" name="Straight Connector 3">
            <a:extLst>
              <a:ext uri="{FF2B5EF4-FFF2-40B4-BE49-F238E27FC236}">
                <a16:creationId xmlns:a16="http://schemas.microsoft.com/office/drawing/2014/main" id="{BD3BF827-FACA-EA4F-C732-2955DA2F2D91}"/>
              </a:ext>
            </a:extLst>
          </p:cNvPr>
          <p:cNvCxnSpPr>
            <a:cxnSpLocks/>
          </p:cNvCxnSpPr>
          <p:nvPr/>
        </p:nvCxnSpPr>
        <p:spPr>
          <a:xfrm>
            <a:off x="597551" y="876301"/>
            <a:ext cx="4149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73D53CBC-A7D8-247C-0D7B-B58EE5ACCE5D}"/>
              </a:ext>
            </a:extLst>
          </p:cNvPr>
          <p:cNvSpPr>
            <a:spLocks noGrp="1"/>
          </p:cNvSpPr>
          <p:nvPr>
            <p:ph type="sldNum" sz="quarter" idx="12"/>
          </p:nvPr>
        </p:nvSpPr>
        <p:spPr/>
        <p:txBody>
          <a:bodyPr/>
          <a:lstStyle/>
          <a:p>
            <a:fld id="{38C60F48-EAB5-A54D-B834-7AA360F30939}" type="slidenum">
              <a:rPr lang="en-US" smtClean="0"/>
              <a:t>13</a:t>
            </a:fld>
            <a:endParaRPr lang="en-US"/>
          </a:p>
        </p:txBody>
      </p:sp>
      <p:sp>
        <p:nvSpPr>
          <p:cNvPr id="6" name="Content Placeholder 2">
            <a:extLst>
              <a:ext uri="{FF2B5EF4-FFF2-40B4-BE49-F238E27FC236}">
                <a16:creationId xmlns:a16="http://schemas.microsoft.com/office/drawing/2014/main" id="{2B9488D5-13AF-3AEF-E02E-27145E39CF45}"/>
              </a:ext>
            </a:extLst>
          </p:cNvPr>
          <p:cNvSpPr>
            <a:spLocks noGrp="1"/>
          </p:cNvSpPr>
          <p:nvPr>
            <p:ph idx="1"/>
          </p:nvPr>
        </p:nvSpPr>
        <p:spPr>
          <a:xfrm>
            <a:off x="597548" y="1023683"/>
            <a:ext cx="539574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NEON intrinsic operations:</a:t>
            </a:r>
          </a:p>
          <a:p>
            <a:pPr marL="635508" lvl="1" indent="-342900">
              <a:spcBef>
                <a:spcPts val="600"/>
              </a:spcBef>
              <a:spcAft>
                <a:spcPts val="0"/>
              </a:spcAft>
              <a:buClr>
                <a:schemeClr val="accent2"/>
              </a:buClr>
              <a:buFontTx/>
              <a:buChar char="‒"/>
            </a:pPr>
            <a:r>
              <a:rPr lang="en-US" dirty="0" err="1"/>
              <a:t>load_operand</a:t>
            </a:r>
            <a:r>
              <a:rPr lang="en-US" dirty="0"/>
              <a:t>(): </a:t>
            </a:r>
            <a:r>
              <a:rPr lang="en-US" dirty="0">
                <a:latin typeface="Consolas" panose="020B0609020204030204" pitchFamily="49" charset="0"/>
              </a:rPr>
              <a:t>vld1q_f32() </a:t>
            </a:r>
          </a:p>
          <a:p>
            <a:pPr marL="635508" lvl="1" indent="-342900">
              <a:spcBef>
                <a:spcPts val="600"/>
              </a:spcBef>
              <a:spcAft>
                <a:spcPts val="0"/>
              </a:spcAft>
              <a:buClr>
                <a:schemeClr val="accent2"/>
              </a:buClr>
              <a:buFontTx/>
              <a:buChar char="‒"/>
            </a:pPr>
            <a:r>
              <a:rPr lang="en-US" dirty="0" err="1"/>
              <a:t>vector_duplicate</a:t>
            </a:r>
            <a:r>
              <a:rPr lang="en-US" dirty="0"/>
              <a:t>(): </a:t>
            </a:r>
            <a:r>
              <a:rPr lang="en-US" dirty="0">
                <a:latin typeface="Consolas" panose="020B0609020204030204" pitchFamily="49" charset="0"/>
              </a:rPr>
              <a:t>vdupq_n_f32()</a:t>
            </a:r>
          </a:p>
          <a:p>
            <a:pPr marL="635508" lvl="1" indent="-342900">
              <a:spcBef>
                <a:spcPts val="600"/>
              </a:spcBef>
              <a:spcAft>
                <a:spcPts val="0"/>
              </a:spcAft>
              <a:buClr>
                <a:schemeClr val="accent2"/>
              </a:buClr>
              <a:buFontTx/>
              <a:buChar char="‒"/>
            </a:pPr>
            <a:r>
              <a:rPr lang="en-US" dirty="0" err="1"/>
              <a:t>vector_multiply</a:t>
            </a:r>
            <a:r>
              <a:rPr lang="en-US" dirty="0"/>
              <a:t>(): </a:t>
            </a:r>
            <a:r>
              <a:rPr lang="en-US" dirty="0">
                <a:latin typeface="Consolas" panose="020B0609020204030204" pitchFamily="49" charset="0"/>
              </a:rPr>
              <a:t>vfmaq_f32()</a:t>
            </a:r>
          </a:p>
          <a:p>
            <a:pPr marL="573589" lvl="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AF4F809F-4D37-590D-B3C1-453C6BE001B8}"/>
              </a:ext>
            </a:extLst>
          </p:cNvPr>
          <p:cNvPicPr>
            <a:picLocks noChangeAspect="1"/>
          </p:cNvPicPr>
          <p:nvPr/>
        </p:nvPicPr>
        <p:blipFill>
          <a:blip r:embed="rId3"/>
          <a:srcRect l="1842" r="56107" b="63809"/>
          <a:stretch/>
        </p:blipFill>
        <p:spPr>
          <a:xfrm>
            <a:off x="5262734" y="516836"/>
            <a:ext cx="2763666" cy="2112064"/>
          </a:xfrm>
          <a:prstGeom prst="rect">
            <a:avLst/>
          </a:prstGeom>
        </p:spPr>
      </p:pic>
      <p:pic>
        <p:nvPicPr>
          <p:cNvPr id="11" name="Picture 10">
            <a:extLst>
              <a:ext uri="{FF2B5EF4-FFF2-40B4-BE49-F238E27FC236}">
                <a16:creationId xmlns:a16="http://schemas.microsoft.com/office/drawing/2014/main" id="{2950C732-0187-7CAF-8DCD-3D65AB733FB1}"/>
              </a:ext>
            </a:extLst>
          </p:cNvPr>
          <p:cNvPicPr>
            <a:picLocks noChangeAspect="1"/>
          </p:cNvPicPr>
          <p:nvPr/>
        </p:nvPicPr>
        <p:blipFill>
          <a:blip r:embed="rId3"/>
          <a:srcRect l="55320" t="-326" r="788" b="62472"/>
          <a:stretch/>
        </p:blipFill>
        <p:spPr>
          <a:xfrm>
            <a:off x="8676320" y="517489"/>
            <a:ext cx="2884670" cy="2209148"/>
          </a:xfrm>
          <a:prstGeom prst="rect">
            <a:avLst/>
          </a:prstGeom>
        </p:spPr>
      </p:pic>
      <p:pic>
        <p:nvPicPr>
          <p:cNvPr id="12" name="Picture 11">
            <a:extLst>
              <a:ext uri="{FF2B5EF4-FFF2-40B4-BE49-F238E27FC236}">
                <a16:creationId xmlns:a16="http://schemas.microsoft.com/office/drawing/2014/main" id="{614B67C3-1CE6-D7B8-9231-3F409BA29F38}"/>
              </a:ext>
            </a:extLst>
          </p:cNvPr>
          <p:cNvPicPr>
            <a:picLocks noChangeAspect="1"/>
          </p:cNvPicPr>
          <p:nvPr/>
        </p:nvPicPr>
        <p:blipFill>
          <a:blip r:embed="rId3"/>
          <a:srcRect l="2857" t="39656" r="55092" b="12684"/>
          <a:stretch/>
        </p:blipFill>
        <p:spPr>
          <a:xfrm>
            <a:off x="5461697" y="2726637"/>
            <a:ext cx="2763665" cy="2781416"/>
          </a:xfrm>
          <a:prstGeom prst="rect">
            <a:avLst/>
          </a:prstGeom>
        </p:spPr>
      </p:pic>
      <p:pic>
        <p:nvPicPr>
          <p:cNvPr id="13" name="Picture 12">
            <a:extLst>
              <a:ext uri="{FF2B5EF4-FFF2-40B4-BE49-F238E27FC236}">
                <a16:creationId xmlns:a16="http://schemas.microsoft.com/office/drawing/2014/main" id="{2F8FBF9E-FE5D-0957-BBFC-9D411E80B8D7}"/>
              </a:ext>
            </a:extLst>
          </p:cNvPr>
          <p:cNvPicPr>
            <a:picLocks noChangeAspect="1"/>
          </p:cNvPicPr>
          <p:nvPr/>
        </p:nvPicPr>
        <p:blipFill>
          <a:blip r:embed="rId3"/>
          <a:srcRect l="24927" t="90097" r="21325" b="-728"/>
          <a:stretch/>
        </p:blipFill>
        <p:spPr>
          <a:xfrm>
            <a:off x="6843530" y="5720695"/>
            <a:ext cx="3532370" cy="620467"/>
          </a:xfrm>
          <a:prstGeom prst="rect">
            <a:avLst/>
          </a:prstGeom>
        </p:spPr>
      </p:pic>
    </p:spTree>
    <p:extLst>
      <p:ext uri="{BB962C8B-B14F-4D97-AF65-F5344CB8AC3E}">
        <p14:creationId xmlns:p14="http://schemas.microsoft.com/office/powerpoint/2010/main" val="24979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D0A1-5020-4905-2833-B11D3E2F8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FD848-1645-0B27-B449-1E731810E5E6}"/>
              </a:ext>
            </a:extLst>
          </p:cNvPr>
          <p:cNvSpPr>
            <a:spLocks noGrp="1"/>
          </p:cNvSpPr>
          <p:nvPr>
            <p:ph type="title"/>
          </p:nvPr>
        </p:nvSpPr>
        <p:spPr/>
        <p:txBody>
          <a:bodyPr>
            <a:normAutofit/>
          </a:bodyPr>
          <a:lstStyle/>
          <a:p>
            <a:r>
              <a:rPr lang="en-US" b="0" i="0" u="none" strike="noStrike" dirty="0">
                <a:effectLst/>
              </a:rPr>
              <a:t>NEON Acceleration</a:t>
            </a:r>
            <a:endParaRPr lang="en-US" dirty="0"/>
          </a:p>
        </p:txBody>
      </p:sp>
      <p:cxnSp>
        <p:nvCxnSpPr>
          <p:cNvPr id="4" name="Straight Connector 3">
            <a:extLst>
              <a:ext uri="{FF2B5EF4-FFF2-40B4-BE49-F238E27FC236}">
                <a16:creationId xmlns:a16="http://schemas.microsoft.com/office/drawing/2014/main" id="{5701EDF1-67B4-E42A-5C71-9F4F05294EDF}"/>
              </a:ext>
            </a:extLst>
          </p:cNvPr>
          <p:cNvCxnSpPr>
            <a:cxnSpLocks/>
          </p:cNvCxnSpPr>
          <p:nvPr/>
        </p:nvCxnSpPr>
        <p:spPr>
          <a:xfrm>
            <a:off x="597551" y="876301"/>
            <a:ext cx="414970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3E0634EA-A569-4415-CDD3-9F7977F52DDE}"/>
              </a:ext>
            </a:extLst>
          </p:cNvPr>
          <p:cNvSpPr>
            <a:spLocks noGrp="1"/>
          </p:cNvSpPr>
          <p:nvPr>
            <p:ph type="sldNum" sz="quarter" idx="12"/>
          </p:nvPr>
        </p:nvSpPr>
        <p:spPr/>
        <p:txBody>
          <a:bodyPr/>
          <a:lstStyle/>
          <a:p>
            <a:fld id="{38C60F48-EAB5-A54D-B834-7AA360F30939}" type="slidenum">
              <a:rPr lang="en-US" smtClean="0"/>
              <a:t>14</a:t>
            </a:fld>
            <a:endParaRPr lang="en-US"/>
          </a:p>
        </p:txBody>
      </p:sp>
      <p:sp>
        <p:nvSpPr>
          <p:cNvPr id="6" name="Content Placeholder 2">
            <a:extLst>
              <a:ext uri="{FF2B5EF4-FFF2-40B4-BE49-F238E27FC236}">
                <a16:creationId xmlns:a16="http://schemas.microsoft.com/office/drawing/2014/main" id="{47EF0F6B-99F1-9B9D-FDDD-8135ED4443A9}"/>
              </a:ext>
            </a:extLst>
          </p:cNvPr>
          <p:cNvSpPr>
            <a:spLocks noGrp="1"/>
          </p:cNvSpPr>
          <p:nvPr>
            <p:ph idx="1"/>
          </p:nvPr>
        </p:nvSpPr>
        <p:spPr>
          <a:xfrm>
            <a:off x="597548" y="1023683"/>
            <a:ext cx="539574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NEON intrinsic operations:</a:t>
            </a:r>
          </a:p>
          <a:p>
            <a:pPr marL="635508" lvl="1" indent="-342900">
              <a:spcBef>
                <a:spcPts val="600"/>
              </a:spcBef>
              <a:spcAft>
                <a:spcPts val="0"/>
              </a:spcAft>
              <a:buClr>
                <a:schemeClr val="accent2"/>
              </a:buClr>
              <a:buFontTx/>
              <a:buChar char="‒"/>
            </a:pPr>
            <a:r>
              <a:rPr lang="en-US" dirty="0"/>
              <a:t>load_operand(): </a:t>
            </a:r>
            <a:r>
              <a:rPr lang="en-US" dirty="0">
                <a:latin typeface="Consolas" panose="020B0609020204030204" pitchFamily="49" charset="0"/>
              </a:rPr>
              <a:t>vld1q_f32() </a:t>
            </a:r>
          </a:p>
          <a:p>
            <a:pPr marL="635508" lvl="1" indent="-342900">
              <a:spcBef>
                <a:spcPts val="600"/>
              </a:spcBef>
              <a:spcAft>
                <a:spcPts val="0"/>
              </a:spcAft>
              <a:buClr>
                <a:schemeClr val="accent2"/>
              </a:buClr>
              <a:buFontTx/>
              <a:buChar char="‒"/>
            </a:pPr>
            <a:r>
              <a:rPr lang="en-US" dirty="0" err="1"/>
              <a:t>vector_duplicate</a:t>
            </a:r>
            <a:r>
              <a:rPr lang="en-US" dirty="0"/>
              <a:t>(): </a:t>
            </a:r>
            <a:r>
              <a:rPr lang="en-US" dirty="0">
                <a:latin typeface="Consolas" panose="020B0609020204030204" pitchFamily="49" charset="0"/>
              </a:rPr>
              <a:t>vdupq_n_f32()</a:t>
            </a:r>
          </a:p>
          <a:p>
            <a:pPr marL="635508" lvl="1" indent="-342900">
              <a:spcBef>
                <a:spcPts val="600"/>
              </a:spcBef>
              <a:spcAft>
                <a:spcPts val="0"/>
              </a:spcAft>
              <a:buClr>
                <a:schemeClr val="accent2"/>
              </a:buClr>
              <a:buFontTx/>
              <a:buChar char="‒"/>
            </a:pPr>
            <a:r>
              <a:rPr lang="en-US" dirty="0" err="1"/>
              <a:t>vector_multiply</a:t>
            </a:r>
            <a:r>
              <a:rPr lang="en-US" dirty="0"/>
              <a:t>(): </a:t>
            </a:r>
            <a:r>
              <a:rPr lang="en-US" dirty="0">
                <a:latin typeface="Consolas" panose="020B0609020204030204" pitchFamily="49" charset="0"/>
              </a:rPr>
              <a:t>vfmaq_f32()</a:t>
            </a:r>
          </a:p>
          <a:p>
            <a:pPr marL="635508" lvl="1" indent="-342900">
              <a:spcBef>
                <a:spcPts val="600"/>
              </a:spcBef>
              <a:spcAft>
                <a:spcPts val="0"/>
              </a:spcAft>
              <a:buClr>
                <a:schemeClr val="accent2"/>
              </a:buClr>
              <a:buFontTx/>
              <a:buChar char="‒"/>
            </a:pPr>
            <a:r>
              <a:rPr lang="en-US" dirty="0" err="1"/>
              <a:t>vector_store</a:t>
            </a:r>
            <a:r>
              <a:rPr lang="en-US" dirty="0"/>
              <a:t>(): </a:t>
            </a:r>
            <a:r>
              <a:rPr lang="en-US" dirty="0">
                <a:latin typeface="Consolas" panose="020B0609020204030204" pitchFamily="49" charset="0"/>
              </a:rPr>
              <a:t>vst1q_f32()</a:t>
            </a:r>
          </a:p>
          <a:p>
            <a:pPr marL="573589" lvl="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B058BA7-9F96-20E5-77C5-C586E581A2D6}"/>
              </a:ext>
            </a:extLst>
          </p:cNvPr>
          <p:cNvPicPr>
            <a:picLocks noChangeAspect="1"/>
          </p:cNvPicPr>
          <p:nvPr/>
        </p:nvPicPr>
        <p:blipFill>
          <a:blip r:embed="rId3"/>
          <a:srcRect l="3588" r="56108" b="63809"/>
          <a:stretch/>
        </p:blipFill>
        <p:spPr>
          <a:xfrm>
            <a:off x="5377542" y="516836"/>
            <a:ext cx="2648857" cy="2112064"/>
          </a:xfrm>
          <a:prstGeom prst="rect">
            <a:avLst/>
          </a:prstGeom>
        </p:spPr>
      </p:pic>
      <p:pic>
        <p:nvPicPr>
          <p:cNvPr id="7" name="Picture 6">
            <a:extLst>
              <a:ext uri="{FF2B5EF4-FFF2-40B4-BE49-F238E27FC236}">
                <a16:creationId xmlns:a16="http://schemas.microsoft.com/office/drawing/2014/main" id="{4A1D1AF3-E5A2-DBFC-1E09-20352CCAD218}"/>
              </a:ext>
            </a:extLst>
          </p:cNvPr>
          <p:cNvPicPr>
            <a:picLocks noChangeAspect="1"/>
          </p:cNvPicPr>
          <p:nvPr/>
        </p:nvPicPr>
        <p:blipFill>
          <a:blip r:embed="rId3"/>
          <a:srcRect l="55320" t="-326" r="788" b="62472"/>
          <a:stretch/>
        </p:blipFill>
        <p:spPr>
          <a:xfrm>
            <a:off x="8676320" y="517489"/>
            <a:ext cx="2884670" cy="2209148"/>
          </a:xfrm>
          <a:prstGeom prst="rect">
            <a:avLst/>
          </a:prstGeom>
        </p:spPr>
      </p:pic>
      <p:pic>
        <p:nvPicPr>
          <p:cNvPr id="10" name="Picture 9">
            <a:extLst>
              <a:ext uri="{FF2B5EF4-FFF2-40B4-BE49-F238E27FC236}">
                <a16:creationId xmlns:a16="http://schemas.microsoft.com/office/drawing/2014/main" id="{6E09F789-5D4D-CAE0-32CA-3779585A7B87}"/>
              </a:ext>
            </a:extLst>
          </p:cNvPr>
          <p:cNvPicPr>
            <a:picLocks noChangeAspect="1"/>
          </p:cNvPicPr>
          <p:nvPr/>
        </p:nvPicPr>
        <p:blipFill>
          <a:blip r:embed="rId3"/>
          <a:srcRect l="2857" t="39656" r="55092" b="12684"/>
          <a:stretch/>
        </p:blipFill>
        <p:spPr>
          <a:xfrm>
            <a:off x="5461697" y="2726637"/>
            <a:ext cx="2763665" cy="2781416"/>
          </a:xfrm>
          <a:prstGeom prst="rect">
            <a:avLst/>
          </a:prstGeom>
        </p:spPr>
      </p:pic>
      <p:pic>
        <p:nvPicPr>
          <p:cNvPr id="11" name="Picture 10">
            <a:extLst>
              <a:ext uri="{FF2B5EF4-FFF2-40B4-BE49-F238E27FC236}">
                <a16:creationId xmlns:a16="http://schemas.microsoft.com/office/drawing/2014/main" id="{8DFB87E5-2D3A-76C3-7C13-2646008EA4D6}"/>
              </a:ext>
            </a:extLst>
          </p:cNvPr>
          <p:cNvPicPr>
            <a:picLocks noChangeAspect="1"/>
          </p:cNvPicPr>
          <p:nvPr/>
        </p:nvPicPr>
        <p:blipFill>
          <a:blip r:embed="rId3"/>
          <a:srcRect l="58626" t="40606" r="-677" b="25447"/>
          <a:stretch/>
        </p:blipFill>
        <p:spPr>
          <a:xfrm>
            <a:off x="8875282" y="2939280"/>
            <a:ext cx="2763665" cy="1981063"/>
          </a:xfrm>
          <a:prstGeom prst="rect">
            <a:avLst/>
          </a:prstGeom>
        </p:spPr>
      </p:pic>
      <p:pic>
        <p:nvPicPr>
          <p:cNvPr id="12" name="Picture 11">
            <a:extLst>
              <a:ext uri="{FF2B5EF4-FFF2-40B4-BE49-F238E27FC236}">
                <a16:creationId xmlns:a16="http://schemas.microsoft.com/office/drawing/2014/main" id="{14290062-4B84-B22B-D045-683A0C85E9C5}"/>
              </a:ext>
            </a:extLst>
          </p:cNvPr>
          <p:cNvPicPr>
            <a:picLocks noChangeAspect="1"/>
          </p:cNvPicPr>
          <p:nvPr/>
        </p:nvPicPr>
        <p:blipFill>
          <a:blip r:embed="rId3"/>
          <a:srcRect l="24927" t="90097" r="21325" b="-728"/>
          <a:stretch/>
        </p:blipFill>
        <p:spPr>
          <a:xfrm>
            <a:off x="6843530" y="5720695"/>
            <a:ext cx="3532370" cy="620467"/>
          </a:xfrm>
          <a:prstGeom prst="rect">
            <a:avLst/>
          </a:prstGeom>
        </p:spPr>
      </p:pic>
    </p:spTree>
    <p:extLst>
      <p:ext uri="{BB962C8B-B14F-4D97-AF65-F5344CB8AC3E}">
        <p14:creationId xmlns:p14="http://schemas.microsoft.com/office/powerpoint/2010/main" val="388093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6BB15F-DEC6-F698-8C22-56CB47D74E49}"/>
              </a:ext>
            </a:extLst>
          </p:cNvPr>
          <p:cNvSpPr>
            <a:spLocks noGrp="1"/>
          </p:cNvSpPr>
          <p:nvPr>
            <p:ph type="title"/>
          </p:nvPr>
        </p:nvSpPr>
        <p:spPr>
          <a:xfrm>
            <a:off x="597550" y="1"/>
            <a:ext cx="10984850" cy="888999"/>
          </a:xfrm>
        </p:spPr>
        <p:txBody>
          <a:bodyPr/>
          <a:lstStyle/>
          <a:p>
            <a:r>
              <a:rPr lang="en-US" dirty="0"/>
              <a:t>Experimental Setup</a:t>
            </a:r>
          </a:p>
        </p:txBody>
      </p:sp>
      <p:cxnSp>
        <p:nvCxnSpPr>
          <p:cNvPr id="6" name="Straight Connector 5">
            <a:extLst>
              <a:ext uri="{FF2B5EF4-FFF2-40B4-BE49-F238E27FC236}">
                <a16:creationId xmlns:a16="http://schemas.microsoft.com/office/drawing/2014/main" id="{93ECDE84-C521-2F33-7CD7-162DA5123426}"/>
              </a:ext>
            </a:extLst>
          </p:cNvPr>
          <p:cNvCxnSpPr>
            <a:cxnSpLocks/>
          </p:cNvCxnSpPr>
          <p:nvPr/>
        </p:nvCxnSpPr>
        <p:spPr>
          <a:xfrm>
            <a:off x="597551" y="876301"/>
            <a:ext cx="4215081"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7" name="Content Placeholder 2">
            <a:extLst>
              <a:ext uri="{FF2B5EF4-FFF2-40B4-BE49-F238E27FC236}">
                <a16:creationId xmlns:a16="http://schemas.microsoft.com/office/drawing/2014/main" id="{A681BEFE-7DEB-E31C-7649-81E62748D2B4}"/>
              </a:ext>
            </a:extLst>
          </p:cNvPr>
          <p:cNvSpPr>
            <a:spLocks noGrp="1"/>
          </p:cNvSpPr>
          <p:nvPr>
            <p:ph idx="1"/>
          </p:nvPr>
        </p:nvSpPr>
        <p:spPr>
          <a:xfrm>
            <a:off x="597549" y="1023684"/>
            <a:ext cx="10984849" cy="4683696"/>
          </a:xfrm>
        </p:spPr>
        <p:txBody>
          <a:bodyPr>
            <a:noAutofit/>
          </a:bodyPr>
          <a:lstStyle/>
          <a:p>
            <a:pPr marL="280981" indent="-280981">
              <a:spcBef>
                <a:spcPts val="600"/>
              </a:spcBef>
              <a:spcAft>
                <a:spcPts val="0"/>
              </a:spcAft>
              <a:buClr>
                <a:schemeClr val="accent2"/>
              </a:buClr>
              <a:buFont typeface="Arial" panose="020B0604020202020204" pitchFamily="34" charset="0"/>
              <a:buChar char="•"/>
            </a:pPr>
            <a:r>
              <a:rPr lang="en-US" dirty="0"/>
              <a:t>Datasets: </a:t>
            </a:r>
          </a:p>
          <a:p>
            <a:pPr marL="635508" lvl="1" indent="-342900">
              <a:spcBef>
                <a:spcPts val="600"/>
              </a:spcBef>
              <a:spcAft>
                <a:spcPts val="0"/>
              </a:spcAft>
              <a:buClr>
                <a:schemeClr val="accent2"/>
              </a:buClr>
            </a:pPr>
            <a:r>
              <a:rPr lang="en-US" dirty="0"/>
              <a:t>CIRA-CIC-DoHBrw-2020</a:t>
            </a:r>
            <a:r>
              <a:rPr lang="en-US" baseline="30000" dirty="0"/>
              <a:t>1</a:t>
            </a:r>
            <a:r>
              <a:rPr lang="en-US" dirty="0"/>
              <a:t> </a:t>
            </a:r>
          </a:p>
          <a:p>
            <a:pPr marL="635508" lvl="1" indent="-342900">
              <a:spcBef>
                <a:spcPts val="600"/>
              </a:spcBef>
              <a:spcAft>
                <a:spcPts val="0"/>
              </a:spcAft>
              <a:buClr>
                <a:schemeClr val="accent2"/>
              </a:buClr>
            </a:pPr>
            <a:r>
              <a:rPr lang="en-US" dirty="0"/>
              <a:t>DoH-DGA-Malware-Traffic-HKD</a:t>
            </a:r>
            <a:r>
              <a:rPr lang="en-US" baseline="30000" dirty="0"/>
              <a:t>2</a:t>
            </a:r>
          </a:p>
          <a:p>
            <a:pPr marL="635508" lvl="1" indent="-342900">
              <a:spcBef>
                <a:spcPts val="600"/>
              </a:spcBef>
              <a:spcAft>
                <a:spcPts val="0"/>
              </a:spcAft>
              <a:buClr>
                <a:schemeClr val="accent2"/>
              </a:buClr>
            </a:pPr>
            <a:r>
              <a:rPr lang="en-US" dirty="0">
                <a:solidFill>
                  <a:srgbClr val="444444"/>
                </a:solidFill>
                <a:ea typeface="Arial" pitchFamily="34" charset="-122"/>
                <a:cs typeface="Arial" pitchFamily="34" charset="-120"/>
              </a:rPr>
              <a:t>Augmented </a:t>
            </a:r>
            <a:r>
              <a:rPr lang="en-US" dirty="0" err="1">
                <a:solidFill>
                  <a:srgbClr val="444444"/>
                </a:solidFill>
                <a:ea typeface="Arial" pitchFamily="34" charset="-122"/>
                <a:cs typeface="Arial" pitchFamily="34" charset="-120"/>
              </a:rPr>
              <a:t>DoH</a:t>
            </a:r>
            <a:r>
              <a:rPr lang="en-US" dirty="0">
                <a:solidFill>
                  <a:srgbClr val="444444"/>
                </a:solidFill>
                <a:ea typeface="Arial" pitchFamily="34" charset="-122"/>
                <a:cs typeface="Arial" pitchFamily="34" charset="-120"/>
              </a:rPr>
              <a:t> DGA dataset: plaintext DNS PCAPs replayed as </a:t>
            </a:r>
            <a:r>
              <a:rPr lang="en-US" dirty="0" err="1">
                <a:solidFill>
                  <a:srgbClr val="444444"/>
                </a:solidFill>
                <a:ea typeface="Arial" pitchFamily="34" charset="-122"/>
                <a:cs typeface="Arial" pitchFamily="34" charset="-120"/>
              </a:rPr>
              <a:t>DoH</a:t>
            </a:r>
            <a:endParaRPr lang="en-US" baseline="30000" dirty="0"/>
          </a:p>
          <a:p>
            <a:pPr marL="0" indent="0">
              <a:spcBef>
                <a:spcPts val="600"/>
              </a:spcBef>
              <a:spcAft>
                <a:spcPts val="0"/>
              </a:spcAft>
              <a:buClr>
                <a:schemeClr val="accent2"/>
              </a:buClr>
              <a:buNone/>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baseline="30000" dirty="0"/>
          </a:p>
          <a:p>
            <a:pPr marL="280981" indent="-280981">
              <a:spcBef>
                <a:spcPts val="600"/>
              </a:spcBef>
              <a:spcAft>
                <a:spcPts val="0"/>
              </a:spcAft>
              <a:buClr>
                <a:schemeClr val="accent2"/>
              </a:buClr>
              <a:buFont typeface="Arial" panose="020B0604020202020204" pitchFamily="34" charset="0"/>
              <a:buChar char="•"/>
            </a:pPr>
            <a:endParaRPr lang="en-US" baseline="30000" dirty="0"/>
          </a:p>
          <a:p>
            <a:pPr marL="280981" indent="-280981">
              <a:spcBef>
                <a:spcPts val="600"/>
              </a:spcBef>
              <a:spcAft>
                <a:spcPts val="0"/>
              </a:spcAft>
              <a:buClr>
                <a:schemeClr val="accent2"/>
              </a:buClr>
              <a:buFont typeface="Arial" panose="020B0604020202020204" pitchFamily="34" charset="0"/>
              <a:buChar char="•"/>
            </a:pPr>
            <a:endParaRPr lang="en-US" baseline="30000" dirty="0"/>
          </a:p>
          <a:p>
            <a:pPr marL="280981" indent="-280981">
              <a:spcBef>
                <a:spcPts val="600"/>
              </a:spcBef>
              <a:spcAft>
                <a:spcPts val="0"/>
              </a:spcAft>
              <a:buClr>
                <a:schemeClr val="accent2"/>
              </a:buClr>
              <a:buFont typeface="Arial" panose="020B0604020202020204" pitchFamily="34" charset="0"/>
              <a:buChar char="•"/>
            </a:pPr>
            <a:endParaRPr lang="en-US" baseline="30000" dirty="0"/>
          </a:p>
          <a:p>
            <a:pPr marL="280981" indent="-280981">
              <a:spcBef>
                <a:spcPts val="600"/>
              </a:spcBef>
              <a:spcAft>
                <a:spcPts val="0"/>
              </a:spcAft>
              <a:buClr>
                <a:schemeClr val="accent2"/>
              </a:buClr>
              <a:buFont typeface="Arial" panose="020B0604020202020204" pitchFamily="34" charset="0"/>
              <a:buChar char="•"/>
            </a:pPr>
            <a:endParaRPr lang="en-US" dirty="0"/>
          </a:p>
        </p:txBody>
      </p:sp>
      <p:sp>
        <p:nvSpPr>
          <p:cNvPr id="8" name="Slide Number Placeholder 11">
            <a:extLst>
              <a:ext uri="{FF2B5EF4-FFF2-40B4-BE49-F238E27FC236}">
                <a16:creationId xmlns:a16="http://schemas.microsoft.com/office/drawing/2014/main" id="{2635ABD9-D432-F9C9-A8B3-0D8E2F58FBB7}"/>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15</a:t>
            </a:fld>
            <a:endParaRPr lang="en-US"/>
          </a:p>
        </p:txBody>
      </p:sp>
      <p:sp>
        <p:nvSpPr>
          <p:cNvPr id="9" name="TextBox 8">
            <a:extLst>
              <a:ext uri="{FF2B5EF4-FFF2-40B4-BE49-F238E27FC236}">
                <a16:creationId xmlns:a16="http://schemas.microsoft.com/office/drawing/2014/main" id="{BF9153C7-732B-C8C3-C3EE-0161BCBC3098}"/>
              </a:ext>
            </a:extLst>
          </p:cNvPr>
          <p:cNvSpPr txBox="1"/>
          <p:nvPr/>
        </p:nvSpPr>
        <p:spPr>
          <a:xfrm>
            <a:off x="466282" y="5896791"/>
            <a:ext cx="10849417" cy="1169551"/>
          </a:xfrm>
          <a:prstGeom prst="rect">
            <a:avLst/>
          </a:prstGeom>
          <a:noFill/>
        </p:spPr>
        <p:txBody>
          <a:bodyPr wrap="square">
            <a:spAutoFit/>
          </a:bodyPr>
          <a:lstStyle/>
          <a:p>
            <a:pPr marL="342900" indent="-342900">
              <a:buAutoNum type="arabicPeriod"/>
            </a:pPr>
            <a:r>
              <a:rPr lang="en-US" sz="1400" dirty="0"/>
              <a:t>M. </a:t>
            </a:r>
            <a:r>
              <a:rPr lang="en-US" sz="1400" dirty="0" err="1"/>
              <a:t>MontazeriShatoori</a:t>
            </a:r>
            <a:r>
              <a:rPr lang="en-US" sz="1400" dirty="0"/>
              <a:t>, L. Davidson, G. Kaur, and A. H. Lashkari, “Detection of doh tunnels using time-series classification of encrypted traffic,” in IEEE DASC/</a:t>
            </a:r>
            <a:r>
              <a:rPr lang="en-US" sz="1400" dirty="0" err="1"/>
              <a:t>PiCom</a:t>
            </a:r>
            <a:r>
              <a:rPr lang="en-US" sz="1400" dirty="0"/>
              <a:t>/</a:t>
            </a:r>
            <a:r>
              <a:rPr lang="en-US" sz="1400" dirty="0" err="1"/>
              <a:t>CBDCom</a:t>
            </a:r>
            <a:r>
              <a:rPr lang="en-US" sz="1400" dirty="0"/>
              <a:t>/</a:t>
            </a:r>
            <a:r>
              <a:rPr lang="en-US" sz="1400" dirty="0" err="1"/>
              <a:t>CyberSciTech</a:t>
            </a:r>
            <a:r>
              <a:rPr lang="en-US" sz="1400" dirty="0"/>
              <a:t> Conference, 2020. </a:t>
            </a:r>
          </a:p>
          <a:p>
            <a:pPr marL="342900" indent="-342900">
              <a:buAutoNum type="arabicPeriod"/>
            </a:pPr>
            <a:r>
              <a:rPr lang="en-US" sz="1400" dirty="0"/>
              <a:t>R. Mitsuhashi, Y. Jin, K. Iida, T. Shinagawa, and Y. Takai, “Detection of DGA-based malware communications from doh traffic using machine learning analysis,” in 2023 IEEE 20th Consumer Communications &amp; Networking Conference (CCNC), 2023.</a:t>
            </a:r>
            <a:br>
              <a:rPr lang="en-US" sz="1400" dirty="0"/>
            </a:br>
            <a:endParaRPr lang="en-US" sz="1400" dirty="0"/>
          </a:p>
        </p:txBody>
      </p:sp>
      <p:cxnSp>
        <p:nvCxnSpPr>
          <p:cNvPr id="10" name="Straight Connector 9">
            <a:extLst>
              <a:ext uri="{FF2B5EF4-FFF2-40B4-BE49-F238E27FC236}">
                <a16:creationId xmlns:a16="http://schemas.microsoft.com/office/drawing/2014/main" id="{EC645643-9CCF-5779-1127-4913BB945D27}"/>
              </a:ext>
            </a:extLst>
          </p:cNvPr>
          <p:cNvCxnSpPr>
            <a:cxnSpLocks/>
          </p:cNvCxnSpPr>
          <p:nvPr/>
        </p:nvCxnSpPr>
        <p:spPr>
          <a:xfrm>
            <a:off x="597549" y="5850412"/>
            <a:ext cx="10582908"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046D0444-085F-B3E8-1FDF-B9D82B7AB619}"/>
              </a:ext>
            </a:extLst>
          </p:cNvPr>
          <p:cNvPicPr>
            <a:picLocks noChangeAspect="1"/>
          </p:cNvPicPr>
          <p:nvPr/>
        </p:nvPicPr>
        <p:blipFill>
          <a:blip r:embed="rId3"/>
          <a:stretch>
            <a:fillRect/>
          </a:stretch>
        </p:blipFill>
        <p:spPr>
          <a:xfrm>
            <a:off x="3225627" y="3365532"/>
            <a:ext cx="6049219" cy="1790950"/>
          </a:xfrm>
          <a:prstGeom prst="rect">
            <a:avLst/>
          </a:prstGeom>
        </p:spPr>
      </p:pic>
    </p:spTree>
    <p:extLst>
      <p:ext uri="{BB962C8B-B14F-4D97-AF65-F5344CB8AC3E}">
        <p14:creationId xmlns:p14="http://schemas.microsoft.com/office/powerpoint/2010/main" val="135242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ABC51-95AD-9CD3-6ACB-5978C94204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1063A5-E00B-3ECE-068C-AFD040F176B3}"/>
              </a:ext>
            </a:extLst>
          </p:cNvPr>
          <p:cNvSpPr>
            <a:spLocks noGrp="1"/>
          </p:cNvSpPr>
          <p:nvPr>
            <p:ph type="sldNum" sz="quarter" idx="12"/>
          </p:nvPr>
        </p:nvSpPr>
        <p:spPr/>
        <p:txBody>
          <a:bodyPr/>
          <a:lstStyle/>
          <a:p>
            <a:pPr defTabSz="457189">
              <a:defRPr/>
            </a:pPr>
            <a:fld id="{38C60F48-EAB5-A54D-B834-7AA360F30939}" type="slidenum">
              <a:rPr lang="en-US" sz="1051">
                <a:solidFill>
                  <a:srgbClr val="FFFFFF"/>
                </a:solidFill>
                <a:latin typeface="Calibri" panose="020F0502020204030204"/>
                <a:cs typeface="Arial"/>
                <a:sym typeface="Arial"/>
              </a:rPr>
              <a:pPr defTabSz="457189">
                <a:defRPr/>
              </a:pPr>
              <a:t>16</a:t>
            </a:fld>
            <a:endParaRPr lang="en-US" sz="1051">
              <a:solidFill>
                <a:srgbClr val="FFFFFF"/>
              </a:solidFill>
              <a:latin typeface="Calibri" panose="020F0502020204030204"/>
              <a:cs typeface="Arial"/>
              <a:sym typeface="Arial"/>
            </a:endParaRPr>
          </a:p>
        </p:txBody>
      </p:sp>
      <p:sp>
        <p:nvSpPr>
          <p:cNvPr id="10" name="Rectangle 9">
            <a:extLst>
              <a:ext uri="{FF2B5EF4-FFF2-40B4-BE49-F238E27FC236}">
                <a16:creationId xmlns:a16="http://schemas.microsoft.com/office/drawing/2014/main" id="{1375B4F7-FDD7-8FE5-5B98-E1CA22FFC8AC}"/>
              </a:ext>
            </a:extLst>
          </p:cNvPr>
          <p:cNvSpPr/>
          <p:nvPr/>
        </p:nvSpPr>
        <p:spPr>
          <a:xfrm>
            <a:off x="1520456" y="1637414"/>
            <a:ext cx="9184028" cy="36257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OFFLINE RESULTS</a:t>
            </a:r>
          </a:p>
          <a:p>
            <a:pPr algn="ctr"/>
            <a:endParaRPr lang="en-US" dirty="0"/>
          </a:p>
        </p:txBody>
      </p:sp>
    </p:spTree>
    <p:extLst>
      <p:ext uri="{BB962C8B-B14F-4D97-AF65-F5344CB8AC3E}">
        <p14:creationId xmlns:p14="http://schemas.microsoft.com/office/powerpoint/2010/main" val="164704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51285-5148-A600-7D05-91341C909C6D}"/>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0AEA7AA-3FEF-CE07-E552-A8DB13385E50}"/>
              </a:ext>
            </a:extLst>
          </p:cNvPr>
          <p:cNvSpPr>
            <a:spLocks noGrp="1"/>
          </p:cNvSpPr>
          <p:nvPr>
            <p:ph type="sldNum" sz="quarter" idx="12"/>
          </p:nvPr>
        </p:nvSpPr>
        <p:spPr/>
        <p:txBody>
          <a:bodyPr/>
          <a:lstStyle/>
          <a:p>
            <a:fld id="{38C60F48-EAB5-A54D-B834-7AA360F30939}" type="slidenum">
              <a:rPr lang="en-US" smtClean="0"/>
              <a:t>17</a:t>
            </a:fld>
            <a:endParaRPr lang="en-US"/>
          </a:p>
        </p:txBody>
      </p:sp>
      <p:sp>
        <p:nvSpPr>
          <p:cNvPr id="6" name="Content Placeholder 2">
            <a:extLst>
              <a:ext uri="{FF2B5EF4-FFF2-40B4-BE49-F238E27FC236}">
                <a16:creationId xmlns:a16="http://schemas.microsoft.com/office/drawing/2014/main" id="{322319A2-B7B5-07A0-D187-6F9D59446162}"/>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Four-class task: DGA, </a:t>
            </a:r>
            <a:r>
              <a:rPr lang="en-US" dirty="0" err="1"/>
              <a:t>DoH</a:t>
            </a:r>
            <a:r>
              <a:rPr lang="en-US" dirty="0"/>
              <a:t>, Non-</a:t>
            </a:r>
            <a:r>
              <a:rPr lang="en-US" dirty="0" err="1"/>
              <a:t>DoH</a:t>
            </a:r>
            <a:r>
              <a:rPr lang="en-US" dirty="0"/>
              <a:t>, Tunnel</a:t>
            </a:r>
          </a:p>
          <a:p>
            <a:pPr marL="280981" indent="-280981">
              <a:spcBef>
                <a:spcPts val="600"/>
              </a:spcBef>
              <a:spcAft>
                <a:spcPts val="0"/>
              </a:spcAft>
              <a:buClr>
                <a:schemeClr val="accent2"/>
              </a:buClr>
              <a:buFont typeface="Arial" panose="020B0604020202020204" pitchFamily="34" charset="0"/>
              <a:buChar char="•"/>
            </a:pPr>
            <a:r>
              <a:rPr lang="en-US" dirty="0"/>
              <a:t>MLP with hidden layers of 64 and 32 neurons</a:t>
            </a:r>
          </a:p>
          <a:p>
            <a:pPr marL="280981" indent="-280981">
              <a:spcBef>
                <a:spcPts val="600"/>
              </a:spcBef>
              <a:spcAft>
                <a:spcPts val="0"/>
              </a:spcAft>
              <a:buClr>
                <a:schemeClr val="accent2"/>
              </a:buClr>
              <a:buFont typeface="Arial" panose="020B0604020202020204" pitchFamily="34" charset="0"/>
              <a:buChar char="•"/>
            </a:pPr>
            <a:r>
              <a:rPr lang="en-US" dirty="0"/>
              <a:t>Most confusion occurs between </a:t>
            </a:r>
            <a:r>
              <a:rPr lang="en-US" dirty="0" err="1"/>
              <a:t>DoH</a:t>
            </a:r>
            <a:r>
              <a:rPr lang="en-US" dirty="0"/>
              <a:t> and Tunnel traffic</a:t>
            </a:r>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1E5B3C9B-752B-DC69-9384-2A8CBA6A68FB}"/>
              </a:ext>
            </a:extLst>
          </p:cNvPr>
          <p:cNvSpPr>
            <a:spLocks noGrp="1"/>
          </p:cNvSpPr>
          <p:nvPr>
            <p:ph type="title"/>
          </p:nvPr>
        </p:nvSpPr>
        <p:spPr>
          <a:xfrm>
            <a:off x="597550" y="1"/>
            <a:ext cx="10984850" cy="888999"/>
          </a:xfrm>
        </p:spPr>
        <p:txBody>
          <a:bodyPr>
            <a:normAutofit/>
          </a:bodyPr>
          <a:lstStyle/>
          <a:p>
            <a:r>
              <a:rPr lang="en-US" dirty="0"/>
              <a:t>Result 1: Multiclass detection</a:t>
            </a:r>
          </a:p>
        </p:txBody>
      </p:sp>
      <p:cxnSp>
        <p:nvCxnSpPr>
          <p:cNvPr id="10" name="Straight Connector 9">
            <a:extLst>
              <a:ext uri="{FF2B5EF4-FFF2-40B4-BE49-F238E27FC236}">
                <a16:creationId xmlns:a16="http://schemas.microsoft.com/office/drawing/2014/main" id="{E0986EF7-88B1-349D-13B0-09D680674319}"/>
              </a:ext>
            </a:extLst>
          </p:cNvPr>
          <p:cNvCxnSpPr>
            <a:cxnSpLocks/>
          </p:cNvCxnSpPr>
          <p:nvPr/>
        </p:nvCxnSpPr>
        <p:spPr>
          <a:xfrm>
            <a:off x="597551" y="876301"/>
            <a:ext cx="6232907"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3" name="Image 0" descr="/mnt/data/figures/fig5_offline.png">
            <a:extLst>
              <a:ext uri="{FF2B5EF4-FFF2-40B4-BE49-F238E27FC236}">
                <a16:creationId xmlns:a16="http://schemas.microsoft.com/office/drawing/2014/main" id="{C4FDDCCC-76B4-9CBA-F8FC-6C222C99FEE6}"/>
              </a:ext>
            </a:extLst>
          </p:cNvPr>
          <p:cNvPicPr>
            <a:picLocks noChangeAspect="1"/>
          </p:cNvPicPr>
          <p:nvPr/>
        </p:nvPicPr>
        <p:blipFill>
          <a:blip r:embed="rId3"/>
          <a:srcRect b="11927"/>
          <a:stretch>
            <a:fillRect/>
          </a:stretch>
        </p:blipFill>
        <p:spPr>
          <a:xfrm>
            <a:off x="2281593" y="2646469"/>
            <a:ext cx="7169843" cy="3995876"/>
          </a:xfrm>
          <a:prstGeom prst="rect">
            <a:avLst/>
          </a:prstGeom>
        </p:spPr>
      </p:pic>
    </p:spTree>
    <p:extLst>
      <p:ext uri="{BB962C8B-B14F-4D97-AF65-F5344CB8AC3E}">
        <p14:creationId xmlns:p14="http://schemas.microsoft.com/office/powerpoint/2010/main" val="406573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C5D1-8C6C-85CD-2250-4E3CC87ECF5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CC9330E-5BA7-84F4-9306-B19705126239}"/>
              </a:ext>
            </a:extLst>
          </p:cNvPr>
          <p:cNvPicPr>
            <a:picLocks noChangeAspect="1"/>
          </p:cNvPicPr>
          <p:nvPr/>
        </p:nvPicPr>
        <p:blipFill>
          <a:blip r:embed="rId3"/>
          <a:stretch>
            <a:fillRect/>
          </a:stretch>
        </p:blipFill>
        <p:spPr>
          <a:xfrm>
            <a:off x="615149" y="3429000"/>
            <a:ext cx="6601746" cy="2791215"/>
          </a:xfrm>
          <a:prstGeom prst="rect">
            <a:avLst/>
          </a:prstGeom>
        </p:spPr>
      </p:pic>
      <p:sp>
        <p:nvSpPr>
          <p:cNvPr id="8" name="Slide Number Placeholder 7">
            <a:extLst>
              <a:ext uri="{FF2B5EF4-FFF2-40B4-BE49-F238E27FC236}">
                <a16:creationId xmlns:a16="http://schemas.microsoft.com/office/drawing/2014/main" id="{665FA0AD-61FB-190C-34D9-E5FE9056416D}"/>
              </a:ext>
            </a:extLst>
          </p:cNvPr>
          <p:cNvSpPr>
            <a:spLocks noGrp="1"/>
          </p:cNvSpPr>
          <p:nvPr>
            <p:ph type="sldNum" sz="quarter" idx="12"/>
          </p:nvPr>
        </p:nvSpPr>
        <p:spPr/>
        <p:txBody>
          <a:bodyPr/>
          <a:lstStyle/>
          <a:p>
            <a:fld id="{38C60F48-EAB5-A54D-B834-7AA360F30939}" type="slidenum">
              <a:rPr lang="en-US" smtClean="0"/>
              <a:t>18</a:t>
            </a:fld>
            <a:endParaRPr lang="en-US"/>
          </a:p>
        </p:txBody>
      </p:sp>
      <p:sp>
        <p:nvSpPr>
          <p:cNvPr id="6" name="Content Placeholder 2">
            <a:extLst>
              <a:ext uri="{FF2B5EF4-FFF2-40B4-BE49-F238E27FC236}">
                <a16:creationId xmlns:a16="http://schemas.microsoft.com/office/drawing/2014/main" id="{5E0F629E-4CF4-B129-C92D-B0567A3F01C4}"/>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Benign case: </a:t>
            </a:r>
            <a:r>
              <a:rPr lang="en-US" dirty="0" err="1"/>
              <a:t>NonDoH</a:t>
            </a:r>
            <a:endParaRPr lang="en-US" dirty="0"/>
          </a:p>
          <a:p>
            <a:pPr marL="280981" indent="-280981">
              <a:spcBef>
                <a:spcPts val="600"/>
              </a:spcBef>
              <a:spcAft>
                <a:spcPts val="0"/>
              </a:spcAft>
              <a:buClr>
                <a:schemeClr val="accent2"/>
              </a:buClr>
              <a:buFont typeface="Arial" panose="020B0604020202020204" pitchFamily="34" charset="0"/>
              <a:buChar char="•"/>
            </a:pPr>
            <a:r>
              <a:rPr lang="en-US" dirty="0"/>
              <a:t>Features ordered by importance</a:t>
            </a:r>
          </a:p>
          <a:p>
            <a:pPr marL="280981" indent="-280981">
              <a:spcBef>
                <a:spcPts val="600"/>
              </a:spcBef>
              <a:spcAft>
                <a:spcPts val="0"/>
              </a:spcAft>
              <a:buClr>
                <a:schemeClr val="accent2"/>
              </a:buClr>
              <a:buFont typeface="Arial" panose="020B0604020202020204" pitchFamily="34" charset="0"/>
              <a:buChar char="•"/>
            </a:pPr>
            <a:r>
              <a:rPr lang="en-US" dirty="0"/>
              <a:t>Negative SHAP values push the prediction away</a:t>
            </a:r>
          </a:p>
          <a:p>
            <a:pPr marL="280981" indent="-280981">
              <a:spcBef>
                <a:spcPts val="600"/>
              </a:spcBef>
              <a:spcAft>
                <a:spcPts val="0"/>
              </a:spcAft>
              <a:buClr>
                <a:schemeClr val="accent2"/>
              </a:buClr>
              <a:buFont typeface="Arial" panose="020B0604020202020204" pitchFamily="34" charset="0"/>
              <a:buChar char="•"/>
            </a:pPr>
            <a:r>
              <a:rPr lang="en-US" dirty="0"/>
              <a:t>Positive SHAP values push the prediction towards the selected class</a:t>
            </a:r>
          </a:p>
        </p:txBody>
      </p:sp>
      <p:sp>
        <p:nvSpPr>
          <p:cNvPr id="9" name="Title 1">
            <a:extLst>
              <a:ext uri="{FF2B5EF4-FFF2-40B4-BE49-F238E27FC236}">
                <a16:creationId xmlns:a16="http://schemas.microsoft.com/office/drawing/2014/main" id="{5FC29F44-8D36-58F4-9101-C901ED155205}"/>
              </a:ext>
            </a:extLst>
          </p:cNvPr>
          <p:cNvSpPr>
            <a:spLocks noGrp="1"/>
          </p:cNvSpPr>
          <p:nvPr>
            <p:ph type="title"/>
          </p:nvPr>
        </p:nvSpPr>
        <p:spPr>
          <a:xfrm>
            <a:off x="597550" y="1"/>
            <a:ext cx="10984850" cy="888999"/>
          </a:xfrm>
        </p:spPr>
        <p:txBody>
          <a:bodyPr>
            <a:normAutofit/>
          </a:bodyPr>
          <a:lstStyle/>
          <a:p>
            <a:r>
              <a:rPr lang="en-US" dirty="0"/>
              <a:t>Result 2: Explainability via SHAP</a:t>
            </a:r>
          </a:p>
        </p:txBody>
      </p:sp>
      <p:cxnSp>
        <p:nvCxnSpPr>
          <p:cNvPr id="2" name="Straight Connector 1">
            <a:extLst>
              <a:ext uri="{FF2B5EF4-FFF2-40B4-BE49-F238E27FC236}">
                <a16:creationId xmlns:a16="http://schemas.microsoft.com/office/drawing/2014/main" id="{01170221-6297-8396-91D2-EF15575D0983}"/>
              </a:ext>
            </a:extLst>
          </p:cNvPr>
          <p:cNvCxnSpPr>
            <a:cxnSpLocks/>
          </p:cNvCxnSpPr>
          <p:nvPr/>
        </p:nvCxnSpPr>
        <p:spPr>
          <a:xfrm>
            <a:off x="597551" y="876301"/>
            <a:ext cx="699307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0" name="TextBox 9">
            <a:extLst>
              <a:ext uri="{FF2B5EF4-FFF2-40B4-BE49-F238E27FC236}">
                <a16:creationId xmlns:a16="http://schemas.microsoft.com/office/drawing/2014/main" id="{EF0CADC4-CB6B-5918-E257-26186B4B2DB4}"/>
              </a:ext>
            </a:extLst>
          </p:cNvPr>
          <p:cNvSpPr txBox="1"/>
          <p:nvPr/>
        </p:nvSpPr>
        <p:spPr>
          <a:xfrm>
            <a:off x="6663783" y="4224711"/>
            <a:ext cx="331847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Low feature value, positive SHAP value</a:t>
            </a:r>
          </a:p>
        </p:txBody>
      </p:sp>
      <p:sp>
        <p:nvSpPr>
          <p:cNvPr id="11" name="Rectangle 10">
            <a:extLst>
              <a:ext uri="{FF2B5EF4-FFF2-40B4-BE49-F238E27FC236}">
                <a16:creationId xmlns:a16="http://schemas.microsoft.com/office/drawing/2014/main" id="{B9076463-9084-AB33-5422-46C55A53CA73}"/>
              </a:ext>
            </a:extLst>
          </p:cNvPr>
          <p:cNvSpPr/>
          <p:nvPr/>
        </p:nvSpPr>
        <p:spPr>
          <a:xfrm>
            <a:off x="5085176" y="4240388"/>
            <a:ext cx="965200" cy="2921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A322CDD-971A-15D7-C93D-837ECDC51C8A}"/>
              </a:ext>
            </a:extLst>
          </p:cNvPr>
          <p:cNvCxnSpPr/>
          <p:nvPr/>
        </p:nvCxnSpPr>
        <p:spPr>
          <a:xfrm>
            <a:off x="6050376" y="4386438"/>
            <a:ext cx="613407" cy="0"/>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8D7D593-72FF-6223-8366-6751837D4A66}"/>
              </a:ext>
            </a:extLst>
          </p:cNvPr>
          <p:cNvPicPr>
            <a:picLocks noChangeAspect="1"/>
          </p:cNvPicPr>
          <p:nvPr/>
        </p:nvPicPr>
        <p:blipFill>
          <a:blip r:embed="rId4"/>
          <a:stretch>
            <a:fillRect/>
          </a:stretch>
        </p:blipFill>
        <p:spPr>
          <a:xfrm>
            <a:off x="7948004" y="5423309"/>
            <a:ext cx="4068505" cy="411008"/>
          </a:xfrm>
          <a:prstGeom prst="rect">
            <a:avLst/>
          </a:prstGeom>
        </p:spPr>
      </p:pic>
    </p:spTree>
    <p:extLst>
      <p:ext uri="{BB962C8B-B14F-4D97-AF65-F5344CB8AC3E}">
        <p14:creationId xmlns:p14="http://schemas.microsoft.com/office/powerpoint/2010/main" val="81054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E34E0-4025-FCBF-F79D-777A6AA17086}"/>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36A3AAB-2FB0-7D23-EA1B-59631D2876AC}"/>
              </a:ext>
            </a:extLst>
          </p:cNvPr>
          <p:cNvSpPr>
            <a:spLocks noGrp="1"/>
          </p:cNvSpPr>
          <p:nvPr>
            <p:ph type="sldNum" sz="quarter" idx="12"/>
          </p:nvPr>
        </p:nvSpPr>
        <p:spPr/>
        <p:txBody>
          <a:bodyPr/>
          <a:lstStyle/>
          <a:p>
            <a:fld id="{38C60F48-EAB5-A54D-B834-7AA360F30939}" type="slidenum">
              <a:rPr lang="en-US" smtClean="0"/>
              <a:t>19</a:t>
            </a:fld>
            <a:endParaRPr lang="en-US"/>
          </a:p>
        </p:txBody>
      </p:sp>
      <p:sp>
        <p:nvSpPr>
          <p:cNvPr id="6" name="Content Placeholder 2">
            <a:extLst>
              <a:ext uri="{FF2B5EF4-FFF2-40B4-BE49-F238E27FC236}">
                <a16:creationId xmlns:a16="http://schemas.microsoft.com/office/drawing/2014/main" id="{BAC7EFD7-7E27-F151-D9EC-50EC533E15AC}"/>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Malicious case: DGA</a:t>
            </a:r>
          </a:p>
          <a:p>
            <a:pPr marL="280981" indent="-280981">
              <a:spcBef>
                <a:spcPts val="600"/>
              </a:spcBef>
              <a:spcAft>
                <a:spcPts val="0"/>
              </a:spcAft>
              <a:buClr>
                <a:schemeClr val="accent2"/>
              </a:buClr>
              <a:buFont typeface="Arial" panose="020B0604020202020204" pitchFamily="34" charset="0"/>
              <a:buChar char="•"/>
            </a:pPr>
            <a:r>
              <a:rPr lang="en-US" dirty="0"/>
              <a:t>Features ordered by importance</a:t>
            </a:r>
          </a:p>
          <a:p>
            <a:pPr marL="280981" indent="-280981">
              <a:spcBef>
                <a:spcPts val="600"/>
              </a:spcBef>
              <a:spcAft>
                <a:spcPts val="0"/>
              </a:spcAft>
              <a:buClr>
                <a:schemeClr val="accent2"/>
              </a:buClr>
              <a:buFont typeface="Arial" panose="020B0604020202020204" pitchFamily="34" charset="0"/>
              <a:buChar char="•"/>
            </a:pPr>
            <a:r>
              <a:rPr lang="en-US" dirty="0"/>
              <a:t>Negative SHAP values push the prediction away</a:t>
            </a:r>
          </a:p>
          <a:p>
            <a:pPr marL="280981" indent="-280981">
              <a:spcBef>
                <a:spcPts val="600"/>
              </a:spcBef>
              <a:spcAft>
                <a:spcPts val="0"/>
              </a:spcAft>
              <a:buClr>
                <a:schemeClr val="accent2"/>
              </a:buClr>
              <a:buFont typeface="Arial" panose="020B0604020202020204" pitchFamily="34" charset="0"/>
              <a:buChar char="•"/>
            </a:pPr>
            <a:r>
              <a:rPr lang="en-US" dirty="0"/>
              <a:t>Positive SHAP values push the prediction towards the selected class</a:t>
            </a:r>
          </a:p>
        </p:txBody>
      </p:sp>
      <p:sp>
        <p:nvSpPr>
          <p:cNvPr id="9" name="Title 1">
            <a:extLst>
              <a:ext uri="{FF2B5EF4-FFF2-40B4-BE49-F238E27FC236}">
                <a16:creationId xmlns:a16="http://schemas.microsoft.com/office/drawing/2014/main" id="{26F213D3-4342-6F5B-8289-874BB79F7EBB}"/>
              </a:ext>
            </a:extLst>
          </p:cNvPr>
          <p:cNvSpPr>
            <a:spLocks noGrp="1"/>
          </p:cNvSpPr>
          <p:nvPr>
            <p:ph type="title"/>
          </p:nvPr>
        </p:nvSpPr>
        <p:spPr>
          <a:xfrm>
            <a:off x="597550" y="1"/>
            <a:ext cx="10984850" cy="888999"/>
          </a:xfrm>
        </p:spPr>
        <p:txBody>
          <a:bodyPr>
            <a:normAutofit/>
          </a:bodyPr>
          <a:lstStyle/>
          <a:p>
            <a:r>
              <a:rPr lang="en-US" dirty="0"/>
              <a:t>Result 2: Explainability via SHAP</a:t>
            </a:r>
          </a:p>
        </p:txBody>
      </p:sp>
      <p:cxnSp>
        <p:nvCxnSpPr>
          <p:cNvPr id="2" name="Straight Connector 1">
            <a:extLst>
              <a:ext uri="{FF2B5EF4-FFF2-40B4-BE49-F238E27FC236}">
                <a16:creationId xmlns:a16="http://schemas.microsoft.com/office/drawing/2014/main" id="{CB68F570-4CB5-7075-8D88-52FF66BA05F4}"/>
              </a:ext>
            </a:extLst>
          </p:cNvPr>
          <p:cNvCxnSpPr>
            <a:cxnSpLocks/>
          </p:cNvCxnSpPr>
          <p:nvPr/>
        </p:nvCxnSpPr>
        <p:spPr>
          <a:xfrm>
            <a:off x="597551" y="876301"/>
            <a:ext cx="7022584"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4" name="Picture 3">
            <a:extLst>
              <a:ext uri="{FF2B5EF4-FFF2-40B4-BE49-F238E27FC236}">
                <a16:creationId xmlns:a16="http://schemas.microsoft.com/office/drawing/2014/main" id="{CAB9528D-FBA4-7A75-1D17-44BED144C4DD}"/>
              </a:ext>
            </a:extLst>
          </p:cNvPr>
          <p:cNvPicPr>
            <a:picLocks noChangeAspect="1"/>
          </p:cNvPicPr>
          <p:nvPr/>
        </p:nvPicPr>
        <p:blipFill>
          <a:blip r:embed="rId3"/>
          <a:stretch>
            <a:fillRect/>
          </a:stretch>
        </p:blipFill>
        <p:spPr>
          <a:xfrm>
            <a:off x="597549" y="3133847"/>
            <a:ext cx="6669536" cy="2947004"/>
          </a:xfrm>
          <a:prstGeom prst="rect">
            <a:avLst/>
          </a:prstGeom>
        </p:spPr>
      </p:pic>
      <p:pic>
        <p:nvPicPr>
          <p:cNvPr id="7" name="Picture 6">
            <a:extLst>
              <a:ext uri="{FF2B5EF4-FFF2-40B4-BE49-F238E27FC236}">
                <a16:creationId xmlns:a16="http://schemas.microsoft.com/office/drawing/2014/main" id="{D8415449-60D8-FF12-6473-A02F08CF9B77}"/>
              </a:ext>
            </a:extLst>
          </p:cNvPr>
          <p:cNvPicPr>
            <a:picLocks noChangeAspect="1"/>
          </p:cNvPicPr>
          <p:nvPr/>
        </p:nvPicPr>
        <p:blipFill>
          <a:blip r:embed="rId4"/>
          <a:stretch>
            <a:fillRect/>
          </a:stretch>
        </p:blipFill>
        <p:spPr>
          <a:xfrm>
            <a:off x="7948004" y="5423309"/>
            <a:ext cx="4068505" cy="411008"/>
          </a:xfrm>
          <a:prstGeom prst="rect">
            <a:avLst/>
          </a:prstGeom>
        </p:spPr>
      </p:pic>
      <p:sp>
        <p:nvSpPr>
          <p:cNvPr id="10" name="TextBox 9">
            <a:extLst>
              <a:ext uri="{FF2B5EF4-FFF2-40B4-BE49-F238E27FC236}">
                <a16:creationId xmlns:a16="http://schemas.microsoft.com/office/drawing/2014/main" id="{89394ABB-4B41-0FDA-6191-2176162C1504}"/>
              </a:ext>
            </a:extLst>
          </p:cNvPr>
          <p:cNvSpPr txBox="1"/>
          <p:nvPr/>
        </p:nvSpPr>
        <p:spPr>
          <a:xfrm>
            <a:off x="7620135" y="3682423"/>
            <a:ext cx="332809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High feature value, positive SHAP value</a:t>
            </a:r>
          </a:p>
        </p:txBody>
      </p:sp>
      <p:sp>
        <p:nvSpPr>
          <p:cNvPr id="11" name="Rectangle 10">
            <a:extLst>
              <a:ext uri="{FF2B5EF4-FFF2-40B4-BE49-F238E27FC236}">
                <a16:creationId xmlns:a16="http://schemas.microsoft.com/office/drawing/2014/main" id="{9E4B20A0-7B0B-13AA-4E92-88A9E3737193}"/>
              </a:ext>
            </a:extLst>
          </p:cNvPr>
          <p:cNvSpPr/>
          <p:nvPr/>
        </p:nvSpPr>
        <p:spPr>
          <a:xfrm>
            <a:off x="4698612" y="3722595"/>
            <a:ext cx="2308116" cy="2921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149BE1-221A-65DC-EB22-76D1543D88F0}"/>
              </a:ext>
            </a:extLst>
          </p:cNvPr>
          <p:cNvCxnSpPr/>
          <p:nvPr/>
        </p:nvCxnSpPr>
        <p:spPr>
          <a:xfrm>
            <a:off x="7006728" y="3857629"/>
            <a:ext cx="613407" cy="0"/>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418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7968D-F5CE-92E3-E1AF-EAC0B2655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0FFD5-010B-2864-D006-AA3E380F962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5FA9F10F-645F-265F-35B2-0EBA3A79C4CF}"/>
              </a:ext>
            </a:extLst>
          </p:cNvPr>
          <p:cNvSpPr>
            <a:spLocks noGrp="1"/>
          </p:cNvSpPr>
          <p:nvPr>
            <p:ph idx="1"/>
          </p:nvPr>
        </p:nvSpPr>
        <p:spPr>
          <a:xfrm>
            <a:off x="597550" y="1028700"/>
            <a:ext cx="10984850" cy="4800599"/>
          </a:xfrm>
        </p:spPr>
        <p:txBody>
          <a:bodyPr>
            <a:normAutofit/>
          </a:bodyPr>
          <a:lstStyle/>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DNS over HTTPS (</a:t>
            </a:r>
            <a:r>
              <a:rPr lang="en-US" sz="2400" dirty="0" err="1"/>
              <a:t>DoH</a:t>
            </a:r>
            <a:r>
              <a:rPr lang="en-US" sz="2400" dirty="0"/>
              <a:t>) improves privacy by encrypting DNS queries</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The same encryption hides malicious DNS activity from defenders</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Attackers can use </a:t>
            </a:r>
            <a:r>
              <a:rPr lang="en-US" sz="2400" dirty="0" err="1"/>
              <a:t>DoH</a:t>
            </a:r>
            <a:r>
              <a:rPr lang="en-US" sz="2400" dirty="0"/>
              <a:t> for command-and-control and data exfiltration</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ML can classify encrypted traffic using observable flow metadata</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Real-time deployment requires packet processing close to the network interface</a:t>
            </a:r>
          </a:p>
        </p:txBody>
      </p:sp>
      <p:cxnSp>
        <p:nvCxnSpPr>
          <p:cNvPr id="4" name="Straight Connector 3">
            <a:extLst>
              <a:ext uri="{FF2B5EF4-FFF2-40B4-BE49-F238E27FC236}">
                <a16:creationId xmlns:a16="http://schemas.microsoft.com/office/drawing/2014/main" id="{7AFD7061-4E2B-8EA2-FDB9-43B6626A25D9}"/>
              </a:ext>
            </a:extLst>
          </p:cNvPr>
          <p:cNvCxnSpPr>
            <a:cxnSpLocks/>
          </p:cNvCxnSpPr>
          <p:nvPr/>
        </p:nvCxnSpPr>
        <p:spPr>
          <a:xfrm>
            <a:off x="597552" y="876301"/>
            <a:ext cx="2288523"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6" name="Slide Number Placeholder 5">
            <a:extLst>
              <a:ext uri="{FF2B5EF4-FFF2-40B4-BE49-F238E27FC236}">
                <a16:creationId xmlns:a16="http://schemas.microsoft.com/office/drawing/2014/main" id="{65DBB565-B1B7-19C4-8ACA-DF7507475A9D}"/>
              </a:ext>
            </a:extLst>
          </p:cNvPr>
          <p:cNvSpPr>
            <a:spLocks noGrp="1"/>
          </p:cNvSpPr>
          <p:nvPr>
            <p:ph type="sldNum" sz="quarter" idx="12"/>
          </p:nvPr>
        </p:nvSpPr>
        <p:spPr/>
        <p:txBody>
          <a:bodyPr/>
          <a:lstStyle/>
          <a:p>
            <a:pPr defTabSz="457189">
              <a:defRPr/>
            </a:pPr>
            <a:fld id="{38C60F48-EAB5-A54D-B834-7AA360F30939}" type="slidenum">
              <a:rPr lang="en-US" sz="1051">
                <a:latin typeface="Calibri" panose="020F0502020204030204"/>
                <a:cs typeface="Arial"/>
                <a:sym typeface="Arial"/>
              </a:rPr>
              <a:pPr defTabSz="457189">
                <a:defRPr/>
              </a:pPr>
              <a:t>2</a:t>
            </a:fld>
            <a:endParaRPr lang="en-US" sz="1051">
              <a:latin typeface="Calibri" panose="020F0502020204030204"/>
              <a:cs typeface="Arial"/>
              <a:sym typeface="Arial"/>
            </a:endParaRPr>
          </a:p>
        </p:txBody>
      </p:sp>
      <p:sp>
        <p:nvSpPr>
          <p:cNvPr id="5" name="Text 14">
            <a:extLst>
              <a:ext uri="{FF2B5EF4-FFF2-40B4-BE49-F238E27FC236}">
                <a16:creationId xmlns:a16="http://schemas.microsoft.com/office/drawing/2014/main" id="{9F018B8C-1AD1-C074-8B08-6354067AB4C7}"/>
              </a:ext>
            </a:extLst>
          </p:cNvPr>
          <p:cNvSpPr/>
          <p:nvPr/>
        </p:nvSpPr>
        <p:spPr>
          <a:xfrm>
            <a:off x="868680" y="5577840"/>
            <a:ext cx="10332720" cy="384048"/>
          </a:xfrm>
          <a:prstGeom prst="rect">
            <a:avLst/>
          </a:prstGeom>
          <a:noFill/>
          <a:ln/>
        </p:spPr>
        <p:txBody>
          <a:bodyPr wrap="square" lIns="0" tIns="0" rIns="0" bIns="0" rtlCol="0" anchor="ctr"/>
          <a:lstStyle/>
          <a:p>
            <a:pPr marL="0" indent="0" algn="ctr">
              <a:buNone/>
            </a:pPr>
            <a:r>
              <a:rPr lang="en-US" sz="2100" b="1" dirty="0">
                <a:solidFill>
                  <a:srgbClr val="A0231B"/>
                </a:solidFill>
                <a:latin typeface="Arial" pitchFamily="34" charset="0"/>
                <a:ea typeface="Arial" pitchFamily="34" charset="-122"/>
                <a:cs typeface="Arial" pitchFamily="34" charset="-120"/>
              </a:rPr>
              <a:t>Goal: detect encrypted DNS threats without decrypting packets</a:t>
            </a:r>
            <a:endParaRPr lang="en-US" sz="2100" dirty="0"/>
          </a:p>
        </p:txBody>
      </p:sp>
    </p:spTree>
    <p:extLst>
      <p:ext uri="{BB962C8B-B14F-4D97-AF65-F5344CB8AC3E}">
        <p14:creationId xmlns:p14="http://schemas.microsoft.com/office/powerpoint/2010/main" val="122436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9637-5639-3B59-2D1D-94FB1995BDB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03F19D-DF99-A111-5448-2DDB89BB2595}"/>
              </a:ext>
            </a:extLst>
          </p:cNvPr>
          <p:cNvSpPr>
            <a:spLocks noGrp="1"/>
          </p:cNvSpPr>
          <p:nvPr>
            <p:ph type="sldNum" sz="quarter" idx="12"/>
          </p:nvPr>
        </p:nvSpPr>
        <p:spPr/>
        <p:txBody>
          <a:bodyPr/>
          <a:lstStyle/>
          <a:p>
            <a:pPr defTabSz="457189">
              <a:defRPr/>
            </a:pPr>
            <a:fld id="{38C60F48-EAB5-A54D-B834-7AA360F30939}" type="slidenum">
              <a:rPr lang="en-US" sz="1051">
                <a:solidFill>
                  <a:srgbClr val="FFFFFF"/>
                </a:solidFill>
                <a:latin typeface="Calibri" panose="020F0502020204030204"/>
                <a:cs typeface="Arial"/>
                <a:sym typeface="Arial"/>
              </a:rPr>
              <a:pPr defTabSz="457189">
                <a:defRPr/>
              </a:pPr>
              <a:t>20</a:t>
            </a:fld>
            <a:endParaRPr lang="en-US" sz="1051">
              <a:solidFill>
                <a:srgbClr val="FFFFFF"/>
              </a:solidFill>
              <a:latin typeface="Calibri" panose="020F0502020204030204"/>
              <a:cs typeface="Arial"/>
              <a:sym typeface="Arial"/>
            </a:endParaRPr>
          </a:p>
        </p:txBody>
      </p:sp>
      <p:sp>
        <p:nvSpPr>
          <p:cNvPr id="10" name="Rectangle 9">
            <a:extLst>
              <a:ext uri="{FF2B5EF4-FFF2-40B4-BE49-F238E27FC236}">
                <a16:creationId xmlns:a16="http://schemas.microsoft.com/office/drawing/2014/main" id="{1B5561B7-0087-DD90-D6B5-85E3E33C27BF}"/>
              </a:ext>
            </a:extLst>
          </p:cNvPr>
          <p:cNvSpPr/>
          <p:nvPr/>
        </p:nvSpPr>
        <p:spPr>
          <a:xfrm>
            <a:off x="1520456" y="1637414"/>
            <a:ext cx="9184028" cy="36257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ONLINE RESULTS</a:t>
            </a:r>
          </a:p>
          <a:p>
            <a:pPr algn="ctr"/>
            <a:endParaRPr lang="en-US" dirty="0"/>
          </a:p>
        </p:txBody>
      </p:sp>
    </p:spTree>
    <p:extLst>
      <p:ext uri="{BB962C8B-B14F-4D97-AF65-F5344CB8AC3E}">
        <p14:creationId xmlns:p14="http://schemas.microsoft.com/office/powerpoint/2010/main" val="65108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C5D1-8C6C-85CD-2250-4E3CC87ECF51}"/>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65FA0AD-61FB-190C-34D9-E5FE9056416D}"/>
              </a:ext>
            </a:extLst>
          </p:cNvPr>
          <p:cNvSpPr>
            <a:spLocks noGrp="1"/>
          </p:cNvSpPr>
          <p:nvPr>
            <p:ph type="sldNum" sz="quarter" idx="12"/>
          </p:nvPr>
        </p:nvSpPr>
        <p:spPr/>
        <p:txBody>
          <a:bodyPr/>
          <a:lstStyle/>
          <a:p>
            <a:fld id="{38C60F48-EAB5-A54D-B834-7AA360F30939}" type="slidenum">
              <a:rPr lang="en-US" smtClean="0"/>
              <a:t>21</a:t>
            </a:fld>
            <a:endParaRPr lang="en-US"/>
          </a:p>
        </p:txBody>
      </p:sp>
      <p:sp>
        <p:nvSpPr>
          <p:cNvPr id="6" name="Content Placeholder 2">
            <a:extLst>
              <a:ext uri="{FF2B5EF4-FFF2-40B4-BE49-F238E27FC236}">
                <a16:creationId xmlns:a16="http://schemas.microsoft.com/office/drawing/2014/main" id="{5E0F629E-4CF4-B129-C92D-B0567A3F01C4}"/>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Malicious PCAP files replayed using </a:t>
            </a:r>
            <a:r>
              <a:rPr lang="en-US" dirty="0" err="1"/>
              <a:t>tcpreplay</a:t>
            </a:r>
            <a:endParaRPr lang="en-US" dirty="0"/>
          </a:p>
          <a:p>
            <a:pPr marL="280981" indent="-280981">
              <a:spcBef>
                <a:spcPts val="600"/>
              </a:spcBef>
              <a:spcAft>
                <a:spcPts val="0"/>
              </a:spcAft>
              <a:buClr>
                <a:schemeClr val="accent2"/>
              </a:buClr>
              <a:buFont typeface="Arial" panose="020B0604020202020204" pitchFamily="34" charset="0"/>
              <a:buChar char="•"/>
            </a:pPr>
            <a:r>
              <a:rPr lang="en-US" dirty="0"/>
              <a:t>Recall measures how well we catch all the malicious flows</a:t>
            </a:r>
          </a:p>
          <a:p>
            <a:pPr marL="0" indent="0">
              <a:spcBef>
                <a:spcPts val="600"/>
              </a:spcBef>
              <a:spcAft>
                <a:spcPts val="0"/>
              </a:spcAft>
              <a:buClr>
                <a:schemeClr val="accent2"/>
              </a:buClr>
              <a:buNone/>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5FC29F44-8D36-58F4-9101-C901ED155205}"/>
              </a:ext>
            </a:extLst>
          </p:cNvPr>
          <p:cNvSpPr>
            <a:spLocks noGrp="1"/>
          </p:cNvSpPr>
          <p:nvPr>
            <p:ph type="title"/>
          </p:nvPr>
        </p:nvSpPr>
        <p:spPr>
          <a:xfrm>
            <a:off x="597550" y="1"/>
            <a:ext cx="10984850" cy="888999"/>
          </a:xfrm>
        </p:spPr>
        <p:txBody>
          <a:bodyPr>
            <a:normAutofit/>
          </a:bodyPr>
          <a:lstStyle/>
          <a:p>
            <a:r>
              <a:rPr lang="en-US" dirty="0"/>
              <a:t>Result 4: Threat sensitivity</a:t>
            </a:r>
          </a:p>
        </p:txBody>
      </p:sp>
      <p:cxnSp>
        <p:nvCxnSpPr>
          <p:cNvPr id="2" name="Straight Connector 1">
            <a:extLst>
              <a:ext uri="{FF2B5EF4-FFF2-40B4-BE49-F238E27FC236}">
                <a16:creationId xmlns:a16="http://schemas.microsoft.com/office/drawing/2014/main" id="{01170221-6297-8396-91D2-EF15575D0983}"/>
              </a:ext>
            </a:extLst>
          </p:cNvPr>
          <p:cNvCxnSpPr>
            <a:cxnSpLocks/>
            <a:endCxn id="9" idx="2"/>
          </p:cNvCxnSpPr>
          <p:nvPr/>
        </p:nvCxnSpPr>
        <p:spPr>
          <a:xfrm>
            <a:off x="597551" y="876301"/>
            <a:ext cx="5492424"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4" name="Picture 3">
            <a:extLst>
              <a:ext uri="{FF2B5EF4-FFF2-40B4-BE49-F238E27FC236}">
                <a16:creationId xmlns:a16="http://schemas.microsoft.com/office/drawing/2014/main" id="{F4DF0962-9994-FF64-9F33-5F35ACA1BCFB}"/>
              </a:ext>
            </a:extLst>
          </p:cNvPr>
          <p:cNvPicPr>
            <a:picLocks noChangeAspect="1"/>
          </p:cNvPicPr>
          <p:nvPr/>
        </p:nvPicPr>
        <p:blipFill>
          <a:blip r:embed="rId3"/>
          <a:stretch>
            <a:fillRect/>
          </a:stretch>
        </p:blipFill>
        <p:spPr>
          <a:xfrm>
            <a:off x="2471385" y="2363367"/>
            <a:ext cx="6558839" cy="2751463"/>
          </a:xfrm>
          <a:prstGeom prst="rect">
            <a:avLst/>
          </a:prstGeom>
        </p:spPr>
      </p:pic>
      <p:sp>
        <p:nvSpPr>
          <p:cNvPr id="7" name="Text 14">
            <a:extLst>
              <a:ext uri="{FF2B5EF4-FFF2-40B4-BE49-F238E27FC236}">
                <a16:creationId xmlns:a16="http://schemas.microsoft.com/office/drawing/2014/main" id="{2C7494B7-4C56-5A5D-2AAE-2CFCA4B94B91}"/>
              </a:ext>
            </a:extLst>
          </p:cNvPr>
          <p:cNvSpPr/>
          <p:nvPr/>
        </p:nvSpPr>
        <p:spPr>
          <a:xfrm>
            <a:off x="2047485" y="5351497"/>
            <a:ext cx="2377440" cy="411480"/>
          </a:xfrm>
          <a:prstGeom prst="rect">
            <a:avLst/>
          </a:prstGeom>
          <a:noFill/>
          <a:ln/>
        </p:spPr>
        <p:txBody>
          <a:bodyPr wrap="square" lIns="0" tIns="0" rIns="0" bIns="0" rtlCol="0" anchor="ctr"/>
          <a:lstStyle/>
          <a:p>
            <a:pPr marL="0" indent="0" algn="ctr">
              <a:buNone/>
            </a:pPr>
            <a:r>
              <a:rPr lang="en-US" sz="2500" b="1" dirty="0">
                <a:solidFill>
                  <a:srgbClr val="A0231B"/>
                </a:solidFill>
                <a:latin typeface="Arial" pitchFamily="34" charset="0"/>
                <a:ea typeface="Arial" pitchFamily="34" charset="-122"/>
                <a:cs typeface="Arial" pitchFamily="34" charset="-120"/>
              </a:rPr>
              <a:t>98.73%</a:t>
            </a:r>
            <a:endParaRPr lang="en-US" sz="2500" dirty="0"/>
          </a:p>
        </p:txBody>
      </p:sp>
      <p:sp>
        <p:nvSpPr>
          <p:cNvPr id="12" name="Text 15">
            <a:extLst>
              <a:ext uri="{FF2B5EF4-FFF2-40B4-BE49-F238E27FC236}">
                <a16:creationId xmlns:a16="http://schemas.microsoft.com/office/drawing/2014/main" id="{127ACC28-9AB8-9746-1759-107CD5CCF78A}"/>
              </a:ext>
            </a:extLst>
          </p:cNvPr>
          <p:cNvSpPr/>
          <p:nvPr/>
        </p:nvSpPr>
        <p:spPr>
          <a:xfrm>
            <a:off x="2047485" y="5762977"/>
            <a:ext cx="2377440" cy="384048"/>
          </a:xfrm>
          <a:prstGeom prst="rect">
            <a:avLst/>
          </a:prstGeom>
          <a:noFill/>
          <a:ln/>
        </p:spPr>
        <p:txBody>
          <a:bodyPr wrap="square" lIns="0" tIns="0" rIns="0" bIns="0" rtlCol="0" anchor="ctr"/>
          <a:lstStyle/>
          <a:p>
            <a:pPr marL="0" indent="0" algn="ctr">
              <a:buNone/>
            </a:pPr>
            <a:r>
              <a:rPr lang="en-US" sz="1250" dirty="0">
                <a:solidFill>
                  <a:srgbClr val="444444"/>
                </a:solidFill>
                <a:latin typeface="Arial" pitchFamily="34" charset="0"/>
                <a:ea typeface="Arial" pitchFamily="34" charset="-122"/>
                <a:cs typeface="Arial" pitchFamily="34" charset="-120"/>
              </a:rPr>
              <a:t>CIC DoH tunnels</a:t>
            </a:r>
            <a:endParaRPr lang="en-US" sz="1250" dirty="0"/>
          </a:p>
        </p:txBody>
      </p:sp>
      <p:sp>
        <p:nvSpPr>
          <p:cNvPr id="14" name="Text 16">
            <a:extLst>
              <a:ext uri="{FF2B5EF4-FFF2-40B4-BE49-F238E27FC236}">
                <a16:creationId xmlns:a16="http://schemas.microsoft.com/office/drawing/2014/main" id="{05078F3E-F0A5-515C-2552-B24F7B6D7163}"/>
              </a:ext>
            </a:extLst>
          </p:cNvPr>
          <p:cNvSpPr/>
          <p:nvPr/>
        </p:nvSpPr>
        <p:spPr>
          <a:xfrm>
            <a:off x="4562085" y="5351497"/>
            <a:ext cx="2377440" cy="411480"/>
          </a:xfrm>
          <a:prstGeom prst="rect">
            <a:avLst/>
          </a:prstGeom>
          <a:noFill/>
          <a:ln/>
        </p:spPr>
        <p:txBody>
          <a:bodyPr wrap="square" lIns="0" tIns="0" rIns="0" bIns="0" rtlCol="0" anchor="ctr"/>
          <a:lstStyle/>
          <a:p>
            <a:pPr marL="0" indent="0" algn="ctr">
              <a:buNone/>
            </a:pPr>
            <a:r>
              <a:rPr lang="en-US" sz="2500" b="1" dirty="0">
                <a:solidFill>
                  <a:srgbClr val="A0231B"/>
                </a:solidFill>
                <a:latin typeface="Arial" pitchFamily="34" charset="0"/>
                <a:ea typeface="Arial" pitchFamily="34" charset="-122"/>
                <a:cs typeface="Arial" pitchFamily="34" charset="-120"/>
              </a:rPr>
              <a:t>100%</a:t>
            </a:r>
            <a:endParaRPr lang="en-US" sz="2500" dirty="0"/>
          </a:p>
        </p:txBody>
      </p:sp>
      <p:sp>
        <p:nvSpPr>
          <p:cNvPr id="16" name="Text 17">
            <a:extLst>
              <a:ext uri="{FF2B5EF4-FFF2-40B4-BE49-F238E27FC236}">
                <a16:creationId xmlns:a16="http://schemas.microsoft.com/office/drawing/2014/main" id="{DD744E79-E146-BDD4-71F7-3B0A2C380980}"/>
              </a:ext>
            </a:extLst>
          </p:cNvPr>
          <p:cNvSpPr/>
          <p:nvPr/>
        </p:nvSpPr>
        <p:spPr>
          <a:xfrm>
            <a:off x="4562085" y="5762977"/>
            <a:ext cx="2377440" cy="384048"/>
          </a:xfrm>
          <a:prstGeom prst="rect">
            <a:avLst/>
          </a:prstGeom>
          <a:noFill/>
          <a:ln/>
        </p:spPr>
        <p:txBody>
          <a:bodyPr wrap="square" lIns="0" tIns="0" rIns="0" bIns="0" rtlCol="0" anchor="ctr"/>
          <a:lstStyle/>
          <a:p>
            <a:pPr marL="0" indent="0" algn="ctr">
              <a:buNone/>
            </a:pPr>
            <a:r>
              <a:rPr lang="en-US" sz="1250" dirty="0">
                <a:solidFill>
                  <a:srgbClr val="444444"/>
                </a:solidFill>
                <a:latin typeface="Arial" pitchFamily="34" charset="0"/>
                <a:ea typeface="Arial" pitchFamily="34" charset="-122"/>
                <a:cs typeface="Arial" pitchFamily="34" charset="-120"/>
              </a:rPr>
              <a:t>HKD DGA malware</a:t>
            </a:r>
            <a:endParaRPr lang="en-US" sz="1250" dirty="0"/>
          </a:p>
        </p:txBody>
      </p:sp>
      <p:sp>
        <p:nvSpPr>
          <p:cNvPr id="18" name="Text 18">
            <a:extLst>
              <a:ext uri="{FF2B5EF4-FFF2-40B4-BE49-F238E27FC236}">
                <a16:creationId xmlns:a16="http://schemas.microsoft.com/office/drawing/2014/main" id="{B3C0B1FD-126B-ABEA-C559-81C0B6F201E9}"/>
              </a:ext>
            </a:extLst>
          </p:cNvPr>
          <p:cNvSpPr/>
          <p:nvPr/>
        </p:nvSpPr>
        <p:spPr>
          <a:xfrm>
            <a:off x="7076685" y="5351497"/>
            <a:ext cx="2468880" cy="411480"/>
          </a:xfrm>
          <a:prstGeom prst="rect">
            <a:avLst/>
          </a:prstGeom>
          <a:noFill/>
          <a:ln/>
        </p:spPr>
        <p:txBody>
          <a:bodyPr wrap="square" lIns="0" tIns="0" rIns="0" bIns="0" rtlCol="0" anchor="ctr"/>
          <a:lstStyle/>
          <a:p>
            <a:pPr marL="0" indent="0" algn="ctr">
              <a:buNone/>
            </a:pPr>
            <a:r>
              <a:rPr lang="en-US" sz="2500" b="1" dirty="0">
                <a:solidFill>
                  <a:srgbClr val="A0231B"/>
                </a:solidFill>
                <a:latin typeface="Arial" pitchFamily="34" charset="0"/>
                <a:ea typeface="Arial" pitchFamily="34" charset="-122"/>
                <a:cs typeface="Arial" pitchFamily="34" charset="-120"/>
              </a:rPr>
              <a:t>99.81%</a:t>
            </a:r>
            <a:endParaRPr lang="en-US" sz="2500" dirty="0"/>
          </a:p>
        </p:txBody>
      </p:sp>
      <p:sp>
        <p:nvSpPr>
          <p:cNvPr id="20" name="Text 19">
            <a:extLst>
              <a:ext uri="{FF2B5EF4-FFF2-40B4-BE49-F238E27FC236}">
                <a16:creationId xmlns:a16="http://schemas.microsoft.com/office/drawing/2014/main" id="{9A6303C4-28FC-349E-6ABC-B2248E09140C}"/>
              </a:ext>
            </a:extLst>
          </p:cNvPr>
          <p:cNvSpPr/>
          <p:nvPr/>
        </p:nvSpPr>
        <p:spPr>
          <a:xfrm>
            <a:off x="7076685" y="5762977"/>
            <a:ext cx="2468880" cy="384048"/>
          </a:xfrm>
          <a:prstGeom prst="rect">
            <a:avLst/>
          </a:prstGeom>
          <a:noFill/>
          <a:ln/>
        </p:spPr>
        <p:txBody>
          <a:bodyPr wrap="square" lIns="0" tIns="0" rIns="0" bIns="0" rtlCol="0" anchor="ctr"/>
          <a:lstStyle/>
          <a:p>
            <a:pPr marL="0" indent="0" algn="ctr">
              <a:buNone/>
            </a:pPr>
            <a:r>
              <a:rPr lang="en-US" sz="1250" dirty="0">
                <a:solidFill>
                  <a:srgbClr val="444444"/>
                </a:solidFill>
                <a:latin typeface="Arial" pitchFamily="34" charset="0"/>
                <a:ea typeface="Arial" pitchFamily="34" charset="-122"/>
                <a:cs typeface="Arial" pitchFamily="34" charset="-120"/>
              </a:rPr>
              <a:t>augmented DGA dataset</a:t>
            </a:r>
            <a:endParaRPr lang="en-US" sz="1250" dirty="0"/>
          </a:p>
        </p:txBody>
      </p:sp>
    </p:spTree>
    <p:extLst>
      <p:ext uri="{BB962C8B-B14F-4D97-AF65-F5344CB8AC3E}">
        <p14:creationId xmlns:p14="http://schemas.microsoft.com/office/powerpoint/2010/main" val="421439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D49E-A07D-63B5-494E-C38BC23B654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85C0E1B-C968-D769-D8E1-C1101C53D7C8}"/>
              </a:ext>
            </a:extLst>
          </p:cNvPr>
          <p:cNvSpPr>
            <a:spLocks noGrp="1"/>
          </p:cNvSpPr>
          <p:nvPr>
            <p:ph type="sldNum" sz="quarter" idx="12"/>
          </p:nvPr>
        </p:nvSpPr>
        <p:spPr/>
        <p:txBody>
          <a:bodyPr/>
          <a:lstStyle/>
          <a:p>
            <a:fld id="{38C60F48-EAB5-A54D-B834-7AA360F30939}" type="slidenum">
              <a:rPr lang="en-US" smtClean="0"/>
              <a:t>22</a:t>
            </a:fld>
            <a:endParaRPr lang="en-US"/>
          </a:p>
        </p:txBody>
      </p:sp>
      <p:sp>
        <p:nvSpPr>
          <p:cNvPr id="6" name="Content Placeholder 2">
            <a:extLst>
              <a:ext uri="{FF2B5EF4-FFF2-40B4-BE49-F238E27FC236}">
                <a16:creationId xmlns:a16="http://schemas.microsoft.com/office/drawing/2014/main" id="{38F76E25-41AD-0E3E-0676-8AAF56BD5E8B}"/>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(a) Feature collection latency is measured from packet 1 to packet 16 of each flow</a:t>
            </a:r>
          </a:p>
          <a:p>
            <a:pPr marL="280981" indent="-280981">
              <a:spcBef>
                <a:spcPts val="600"/>
              </a:spcBef>
              <a:spcAft>
                <a:spcPts val="0"/>
              </a:spcAft>
              <a:buClr>
                <a:schemeClr val="accent2"/>
              </a:buClr>
              <a:buFont typeface="Arial" panose="020B0604020202020204" pitchFamily="34" charset="0"/>
              <a:buChar char="•"/>
            </a:pPr>
            <a:r>
              <a:rPr lang="en-US" dirty="0"/>
              <a:t>(b) NEON reduces inference latency compared with scalar processing</a:t>
            </a:r>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349FC3D2-8C84-0881-E4F4-72697367B84A}"/>
              </a:ext>
            </a:extLst>
          </p:cNvPr>
          <p:cNvSpPr>
            <a:spLocks noGrp="1"/>
          </p:cNvSpPr>
          <p:nvPr>
            <p:ph type="title"/>
          </p:nvPr>
        </p:nvSpPr>
        <p:spPr>
          <a:xfrm>
            <a:off x="597550" y="1"/>
            <a:ext cx="10984850" cy="888999"/>
          </a:xfrm>
        </p:spPr>
        <p:txBody>
          <a:bodyPr>
            <a:normAutofit/>
          </a:bodyPr>
          <a:lstStyle/>
          <a:p>
            <a:r>
              <a:rPr lang="en-US" dirty="0"/>
              <a:t>Result 5: ML latency</a:t>
            </a:r>
          </a:p>
        </p:txBody>
      </p:sp>
      <p:cxnSp>
        <p:nvCxnSpPr>
          <p:cNvPr id="2" name="Straight Connector 1">
            <a:extLst>
              <a:ext uri="{FF2B5EF4-FFF2-40B4-BE49-F238E27FC236}">
                <a16:creationId xmlns:a16="http://schemas.microsoft.com/office/drawing/2014/main" id="{EB3E0992-DBE3-CCEE-64D0-F98EBA575B9C}"/>
              </a:ext>
            </a:extLst>
          </p:cNvPr>
          <p:cNvCxnSpPr>
            <a:cxnSpLocks/>
          </p:cNvCxnSpPr>
          <p:nvPr/>
        </p:nvCxnSpPr>
        <p:spPr>
          <a:xfrm>
            <a:off x="597551" y="876301"/>
            <a:ext cx="4371056"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5" name="Picture 4">
            <a:extLst>
              <a:ext uri="{FF2B5EF4-FFF2-40B4-BE49-F238E27FC236}">
                <a16:creationId xmlns:a16="http://schemas.microsoft.com/office/drawing/2014/main" id="{A26ADE41-62D7-3F4E-3297-CCA1846BEF1F}"/>
              </a:ext>
            </a:extLst>
          </p:cNvPr>
          <p:cNvPicPr>
            <a:picLocks noChangeAspect="1"/>
          </p:cNvPicPr>
          <p:nvPr/>
        </p:nvPicPr>
        <p:blipFill>
          <a:blip r:embed="rId3"/>
          <a:srcRect t="6505" b="11524"/>
          <a:stretch>
            <a:fillRect/>
          </a:stretch>
        </p:blipFill>
        <p:spPr>
          <a:xfrm>
            <a:off x="2204100" y="2331024"/>
            <a:ext cx="7489104" cy="4010140"/>
          </a:xfrm>
          <a:prstGeom prst="rect">
            <a:avLst/>
          </a:prstGeom>
        </p:spPr>
      </p:pic>
    </p:spTree>
    <p:extLst>
      <p:ext uri="{BB962C8B-B14F-4D97-AF65-F5344CB8AC3E}">
        <p14:creationId xmlns:p14="http://schemas.microsoft.com/office/powerpoint/2010/main" val="47237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5E23-6769-A3D1-394D-9056FA5FD53F}"/>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9B266AF-D041-1D7E-E5C4-9DE11F25D2D7}"/>
              </a:ext>
            </a:extLst>
          </p:cNvPr>
          <p:cNvSpPr>
            <a:spLocks noGrp="1"/>
          </p:cNvSpPr>
          <p:nvPr>
            <p:ph type="sldNum" sz="quarter" idx="12"/>
          </p:nvPr>
        </p:nvSpPr>
        <p:spPr/>
        <p:txBody>
          <a:bodyPr/>
          <a:lstStyle/>
          <a:p>
            <a:fld id="{38C60F48-EAB5-A54D-B834-7AA360F30939}" type="slidenum">
              <a:rPr lang="en-US" smtClean="0"/>
              <a:t>23</a:t>
            </a:fld>
            <a:endParaRPr lang="en-US"/>
          </a:p>
        </p:txBody>
      </p:sp>
      <p:sp>
        <p:nvSpPr>
          <p:cNvPr id="6" name="Content Placeholder 2">
            <a:extLst>
              <a:ext uri="{FF2B5EF4-FFF2-40B4-BE49-F238E27FC236}">
                <a16:creationId xmlns:a16="http://schemas.microsoft.com/office/drawing/2014/main" id="{61C6E140-B9C0-B0EA-77A9-1E50FC8B566E}"/>
              </a:ext>
            </a:extLst>
          </p:cNvPr>
          <p:cNvSpPr>
            <a:spLocks noGrp="1"/>
          </p:cNvSpPr>
          <p:nvPr>
            <p:ph idx="1"/>
          </p:nvPr>
        </p:nvSpPr>
        <p:spPr>
          <a:xfrm>
            <a:off x="597549" y="1023683"/>
            <a:ext cx="11309316"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Larger MLPs increase per-core latency and heavier tails</a:t>
            </a:r>
          </a:p>
          <a:p>
            <a:pPr marL="280981" indent="-280981">
              <a:spcBef>
                <a:spcPts val="600"/>
              </a:spcBef>
              <a:spcAft>
                <a:spcPts val="0"/>
              </a:spcAft>
              <a:buClr>
                <a:schemeClr val="accent2"/>
              </a:buClr>
              <a:buFont typeface="Arial" panose="020B0604020202020204" pitchFamily="34" charset="0"/>
              <a:buChar char="•"/>
            </a:pPr>
            <a:r>
              <a:rPr lang="en-US" dirty="0"/>
              <a:t>Throughput scales as additional ARM cores are used</a:t>
            </a:r>
          </a:p>
          <a:p>
            <a:pPr marL="280981" indent="-280981">
              <a:spcBef>
                <a:spcPts val="600"/>
              </a:spcBef>
              <a:spcAft>
                <a:spcPts val="0"/>
              </a:spcAft>
              <a:buClr>
                <a:schemeClr val="accent2"/>
              </a:buClr>
              <a:buFont typeface="Arial" panose="020B0604020202020204" pitchFamily="34" charset="0"/>
              <a:buChar char="•"/>
            </a:pPr>
            <a:r>
              <a:rPr lang="en-US" dirty="0"/>
              <a:t>More cores reduce the impact of model size on throughput</a:t>
            </a:r>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sp>
        <p:nvSpPr>
          <p:cNvPr id="9" name="Title 1">
            <a:extLst>
              <a:ext uri="{FF2B5EF4-FFF2-40B4-BE49-F238E27FC236}">
                <a16:creationId xmlns:a16="http://schemas.microsoft.com/office/drawing/2014/main" id="{A74CB07F-D6B9-5EC3-208F-6BB6353204E0}"/>
              </a:ext>
            </a:extLst>
          </p:cNvPr>
          <p:cNvSpPr>
            <a:spLocks noGrp="1"/>
          </p:cNvSpPr>
          <p:nvPr>
            <p:ph type="title"/>
          </p:nvPr>
        </p:nvSpPr>
        <p:spPr>
          <a:xfrm>
            <a:off x="597550" y="1"/>
            <a:ext cx="10984850" cy="888999"/>
          </a:xfrm>
        </p:spPr>
        <p:txBody>
          <a:bodyPr>
            <a:normAutofit/>
          </a:bodyPr>
          <a:lstStyle/>
          <a:p>
            <a:r>
              <a:rPr lang="en-US" dirty="0"/>
              <a:t>Result 6: End-to-End latency</a:t>
            </a:r>
          </a:p>
        </p:txBody>
      </p:sp>
      <p:cxnSp>
        <p:nvCxnSpPr>
          <p:cNvPr id="2" name="Straight Connector 1">
            <a:extLst>
              <a:ext uri="{FF2B5EF4-FFF2-40B4-BE49-F238E27FC236}">
                <a16:creationId xmlns:a16="http://schemas.microsoft.com/office/drawing/2014/main" id="{6F4D213C-FA90-23F9-E75D-D8105A79AED8}"/>
              </a:ext>
            </a:extLst>
          </p:cNvPr>
          <p:cNvCxnSpPr>
            <a:cxnSpLocks/>
          </p:cNvCxnSpPr>
          <p:nvPr/>
        </p:nvCxnSpPr>
        <p:spPr>
          <a:xfrm>
            <a:off x="597551" y="876301"/>
            <a:ext cx="617782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5" name="Picture 4">
            <a:extLst>
              <a:ext uri="{FF2B5EF4-FFF2-40B4-BE49-F238E27FC236}">
                <a16:creationId xmlns:a16="http://schemas.microsoft.com/office/drawing/2014/main" id="{E4432BFA-429D-3E01-4603-74942A382126}"/>
              </a:ext>
            </a:extLst>
          </p:cNvPr>
          <p:cNvPicPr>
            <a:picLocks noChangeAspect="1"/>
          </p:cNvPicPr>
          <p:nvPr/>
        </p:nvPicPr>
        <p:blipFill>
          <a:blip r:embed="rId3"/>
          <a:srcRect l="2407" t="7997"/>
          <a:stretch>
            <a:fillRect/>
          </a:stretch>
        </p:blipFill>
        <p:spPr>
          <a:xfrm>
            <a:off x="487396" y="2539519"/>
            <a:ext cx="7025701" cy="4236770"/>
          </a:xfrm>
          <a:prstGeom prst="rect">
            <a:avLst/>
          </a:prstGeom>
        </p:spPr>
      </p:pic>
      <p:sp>
        <p:nvSpPr>
          <p:cNvPr id="10" name="Text 14">
            <a:extLst>
              <a:ext uri="{FF2B5EF4-FFF2-40B4-BE49-F238E27FC236}">
                <a16:creationId xmlns:a16="http://schemas.microsoft.com/office/drawing/2014/main" id="{7F55D1B5-D547-7502-420F-F75B721C724F}"/>
              </a:ext>
            </a:extLst>
          </p:cNvPr>
          <p:cNvSpPr/>
          <p:nvPr/>
        </p:nvSpPr>
        <p:spPr>
          <a:xfrm>
            <a:off x="7883505" y="4070154"/>
            <a:ext cx="1828800" cy="411480"/>
          </a:xfrm>
          <a:prstGeom prst="rect">
            <a:avLst/>
          </a:prstGeom>
          <a:noFill/>
          <a:ln/>
        </p:spPr>
        <p:txBody>
          <a:bodyPr wrap="square" lIns="0" tIns="0" rIns="0" bIns="0" rtlCol="0" anchor="ctr"/>
          <a:lstStyle/>
          <a:p>
            <a:pPr marL="0" indent="0" algn="ctr">
              <a:buNone/>
            </a:pPr>
            <a:r>
              <a:rPr lang="en-US" sz="2500" b="1" dirty="0">
                <a:solidFill>
                  <a:srgbClr val="A0231B"/>
                </a:solidFill>
                <a:latin typeface="Arial" pitchFamily="34" charset="0"/>
                <a:ea typeface="Arial" pitchFamily="34" charset="-122"/>
                <a:cs typeface="Arial" pitchFamily="34" charset="-120"/>
              </a:rPr>
              <a:t>16 Mpps</a:t>
            </a:r>
            <a:endParaRPr lang="en-US" sz="2500" dirty="0"/>
          </a:p>
        </p:txBody>
      </p:sp>
      <p:sp>
        <p:nvSpPr>
          <p:cNvPr id="12" name="Text 15">
            <a:extLst>
              <a:ext uri="{FF2B5EF4-FFF2-40B4-BE49-F238E27FC236}">
                <a16:creationId xmlns:a16="http://schemas.microsoft.com/office/drawing/2014/main" id="{09E58923-3846-B1B0-863B-B54EAB3BD3F5}"/>
              </a:ext>
            </a:extLst>
          </p:cNvPr>
          <p:cNvSpPr/>
          <p:nvPr/>
        </p:nvSpPr>
        <p:spPr>
          <a:xfrm>
            <a:off x="7883505" y="4481634"/>
            <a:ext cx="1828800" cy="384048"/>
          </a:xfrm>
          <a:prstGeom prst="rect">
            <a:avLst/>
          </a:prstGeom>
          <a:noFill/>
          <a:ln/>
        </p:spPr>
        <p:txBody>
          <a:bodyPr wrap="square" lIns="0" tIns="0" rIns="0" bIns="0" rtlCol="0" anchor="ctr"/>
          <a:lstStyle/>
          <a:p>
            <a:pPr marL="0" indent="0" algn="ctr">
              <a:buNone/>
            </a:pPr>
            <a:r>
              <a:rPr lang="en-US" sz="1250" dirty="0">
                <a:solidFill>
                  <a:srgbClr val="444444"/>
                </a:solidFill>
                <a:latin typeface="Arial" pitchFamily="34" charset="0"/>
                <a:ea typeface="Arial" pitchFamily="34" charset="-122"/>
                <a:cs typeface="Arial" pitchFamily="34" charset="-120"/>
              </a:rPr>
              <a:t>maximum throughput</a:t>
            </a:r>
            <a:endParaRPr lang="en-US" sz="1250" dirty="0"/>
          </a:p>
        </p:txBody>
      </p:sp>
      <p:sp>
        <p:nvSpPr>
          <p:cNvPr id="14" name="Text 16">
            <a:extLst>
              <a:ext uri="{FF2B5EF4-FFF2-40B4-BE49-F238E27FC236}">
                <a16:creationId xmlns:a16="http://schemas.microsoft.com/office/drawing/2014/main" id="{B2953DD4-E367-289F-A2BD-A1447A5BB083}"/>
              </a:ext>
            </a:extLst>
          </p:cNvPr>
          <p:cNvSpPr/>
          <p:nvPr/>
        </p:nvSpPr>
        <p:spPr>
          <a:xfrm>
            <a:off x="10078065" y="4070154"/>
            <a:ext cx="1828800" cy="411480"/>
          </a:xfrm>
          <a:prstGeom prst="rect">
            <a:avLst/>
          </a:prstGeom>
          <a:noFill/>
          <a:ln/>
        </p:spPr>
        <p:txBody>
          <a:bodyPr wrap="square" lIns="0" tIns="0" rIns="0" bIns="0" rtlCol="0" anchor="ctr"/>
          <a:lstStyle/>
          <a:p>
            <a:pPr marL="0" indent="0" algn="ctr">
              <a:buNone/>
            </a:pPr>
            <a:r>
              <a:rPr lang="en-US" sz="2500" b="1" dirty="0">
                <a:solidFill>
                  <a:srgbClr val="A0231B"/>
                </a:solidFill>
                <a:latin typeface="Arial" pitchFamily="34" charset="0"/>
                <a:ea typeface="Arial" pitchFamily="34" charset="-122"/>
                <a:cs typeface="Arial" pitchFamily="34" charset="-120"/>
              </a:rPr>
              <a:t>2.5 us</a:t>
            </a:r>
            <a:endParaRPr lang="en-US" sz="2500" dirty="0"/>
          </a:p>
        </p:txBody>
      </p:sp>
      <p:sp>
        <p:nvSpPr>
          <p:cNvPr id="16" name="Text 17">
            <a:extLst>
              <a:ext uri="{FF2B5EF4-FFF2-40B4-BE49-F238E27FC236}">
                <a16:creationId xmlns:a16="http://schemas.microsoft.com/office/drawing/2014/main" id="{D1E3675C-9748-03C3-0AAD-0FE0CB78EF49}"/>
              </a:ext>
            </a:extLst>
          </p:cNvPr>
          <p:cNvSpPr/>
          <p:nvPr/>
        </p:nvSpPr>
        <p:spPr>
          <a:xfrm>
            <a:off x="10078065" y="4481634"/>
            <a:ext cx="1828800" cy="384048"/>
          </a:xfrm>
          <a:prstGeom prst="rect">
            <a:avLst/>
          </a:prstGeom>
          <a:noFill/>
          <a:ln/>
        </p:spPr>
        <p:txBody>
          <a:bodyPr wrap="square" lIns="0" tIns="0" rIns="0" bIns="0" rtlCol="0" anchor="ctr"/>
          <a:lstStyle/>
          <a:p>
            <a:pPr marL="0" indent="0" algn="ctr">
              <a:buNone/>
            </a:pPr>
            <a:r>
              <a:rPr lang="en-US" sz="1250" dirty="0">
                <a:solidFill>
                  <a:srgbClr val="444444"/>
                </a:solidFill>
                <a:latin typeface="Arial" pitchFamily="34" charset="0"/>
                <a:ea typeface="Arial" pitchFamily="34" charset="-122"/>
                <a:cs typeface="Arial" pitchFamily="34" charset="-120"/>
              </a:rPr>
              <a:t>average packet </a:t>
            </a:r>
            <a:r>
              <a:rPr lang="en-US" sz="1250" dirty="0" err="1">
                <a:solidFill>
                  <a:srgbClr val="444444"/>
                </a:solidFill>
                <a:latin typeface="Arial" pitchFamily="34" charset="0"/>
                <a:ea typeface="Arial" pitchFamily="34" charset="-122"/>
                <a:cs typeface="Arial" pitchFamily="34" charset="-120"/>
              </a:rPr>
              <a:t>latecy</a:t>
            </a:r>
            <a:endParaRPr lang="en-US" sz="1250" dirty="0"/>
          </a:p>
        </p:txBody>
      </p:sp>
    </p:spTree>
    <p:extLst>
      <p:ext uri="{BB962C8B-B14F-4D97-AF65-F5344CB8AC3E}">
        <p14:creationId xmlns:p14="http://schemas.microsoft.com/office/powerpoint/2010/main" val="141141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269B-A466-02E2-7DAA-FA29E22EB9B4}"/>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69394B7-B2FD-F0F5-7074-92515E9172BC}"/>
              </a:ext>
            </a:extLst>
          </p:cNvPr>
          <p:cNvSpPr>
            <a:spLocks noGrp="1"/>
          </p:cNvSpPr>
          <p:nvPr>
            <p:ph type="sldNum" sz="quarter" idx="12"/>
          </p:nvPr>
        </p:nvSpPr>
        <p:spPr/>
        <p:txBody>
          <a:bodyPr/>
          <a:lstStyle/>
          <a:p>
            <a:fld id="{38C60F48-EAB5-A54D-B834-7AA360F30939}" type="slidenum">
              <a:rPr lang="en-US" smtClean="0"/>
              <a:t>24</a:t>
            </a:fld>
            <a:endParaRPr lang="en-US"/>
          </a:p>
        </p:txBody>
      </p:sp>
      <p:sp>
        <p:nvSpPr>
          <p:cNvPr id="6" name="Content Placeholder 2">
            <a:extLst>
              <a:ext uri="{FF2B5EF4-FFF2-40B4-BE49-F238E27FC236}">
                <a16:creationId xmlns:a16="http://schemas.microsoft.com/office/drawing/2014/main" id="{C8C3367E-E400-1ED3-0B8A-4DD1B4062213}"/>
              </a:ext>
            </a:extLst>
          </p:cNvPr>
          <p:cNvSpPr>
            <a:spLocks noGrp="1"/>
          </p:cNvSpPr>
          <p:nvPr>
            <p:ph idx="1"/>
          </p:nvPr>
        </p:nvSpPr>
        <p:spPr>
          <a:xfrm>
            <a:off x="597549" y="1023683"/>
            <a:ext cx="11309316" cy="5317481"/>
          </a:xfrm>
        </p:spPr>
        <p:txBody>
          <a:bodyPr>
            <a:normAutofit/>
          </a:bodyPr>
          <a:lstStyle/>
          <a:p>
            <a:pPr marL="280981" indent="-280981">
              <a:lnSpc>
                <a:spcPct val="150000"/>
              </a:lnSpc>
              <a:spcBef>
                <a:spcPts val="600"/>
              </a:spcBef>
              <a:spcAft>
                <a:spcPts val="0"/>
              </a:spcAft>
              <a:buClr>
                <a:schemeClr val="accent2"/>
              </a:buClr>
              <a:buFont typeface="Arial" panose="020B0604020202020204" pitchFamily="34" charset="0"/>
              <a:buChar char="•"/>
            </a:pPr>
            <a:r>
              <a:rPr lang="en-US" dirty="0"/>
              <a:t>Presented a SmartNIC-based framework for encrypted DNS threat detection</a:t>
            </a:r>
          </a:p>
          <a:p>
            <a:pPr marL="280981" indent="-280981">
              <a:lnSpc>
                <a:spcPct val="150000"/>
              </a:lnSpc>
              <a:spcBef>
                <a:spcPts val="600"/>
              </a:spcBef>
              <a:spcAft>
                <a:spcPts val="0"/>
              </a:spcAft>
              <a:buClr>
                <a:schemeClr val="accent2"/>
              </a:buClr>
              <a:buFont typeface="Arial" panose="020B0604020202020204" pitchFamily="34" charset="0"/>
              <a:buChar char="•"/>
            </a:pPr>
            <a:r>
              <a:rPr lang="en-US" dirty="0"/>
              <a:t>Classifies </a:t>
            </a:r>
            <a:r>
              <a:rPr lang="en-US" dirty="0" err="1"/>
              <a:t>DoH</a:t>
            </a:r>
            <a:r>
              <a:rPr lang="en-US" dirty="0"/>
              <a:t>, Non-</a:t>
            </a:r>
            <a:r>
              <a:rPr lang="en-US" dirty="0" err="1"/>
              <a:t>DoH</a:t>
            </a:r>
            <a:r>
              <a:rPr lang="en-US" dirty="0"/>
              <a:t>, DGA-based </a:t>
            </a:r>
            <a:r>
              <a:rPr lang="en-US" dirty="0" err="1"/>
              <a:t>DoH</a:t>
            </a:r>
            <a:r>
              <a:rPr lang="en-US" dirty="0"/>
              <a:t>, and tunneling </a:t>
            </a:r>
            <a:r>
              <a:rPr lang="en-US" dirty="0" err="1"/>
              <a:t>DoH</a:t>
            </a:r>
            <a:r>
              <a:rPr lang="en-US" dirty="0"/>
              <a:t> traffic</a:t>
            </a:r>
          </a:p>
          <a:p>
            <a:pPr marL="280981" indent="-280981">
              <a:lnSpc>
                <a:spcPct val="150000"/>
              </a:lnSpc>
              <a:spcBef>
                <a:spcPts val="600"/>
              </a:spcBef>
              <a:spcAft>
                <a:spcPts val="0"/>
              </a:spcAft>
              <a:buClr>
                <a:schemeClr val="accent2"/>
              </a:buClr>
              <a:buFont typeface="Arial" panose="020B0604020202020204" pitchFamily="34" charset="0"/>
              <a:buChar char="•"/>
            </a:pPr>
            <a:r>
              <a:rPr lang="en-US" dirty="0"/>
              <a:t>Achieves over 98% offline accuracy and over 98.5% online threat recall</a:t>
            </a:r>
          </a:p>
          <a:p>
            <a:pPr marL="280981" indent="-280981">
              <a:lnSpc>
                <a:spcPct val="150000"/>
              </a:lnSpc>
              <a:spcBef>
                <a:spcPts val="600"/>
              </a:spcBef>
              <a:spcAft>
                <a:spcPts val="0"/>
              </a:spcAft>
              <a:buClr>
                <a:schemeClr val="accent2"/>
              </a:buClr>
              <a:buFont typeface="Arial" panose="020B0604020202020204" pitchFamily="34" charset="0"/>
              <a:buChar char="•"/>
            </a:pPr>
            <a:r>
              <a:rPr lang="en-US" dirty="0"/>
              <a:t>Maintains real-time performance with 1 us inference latency and up to 16 Mpps</a:t>
            </a:r>
          </a:p>
          <a:p>
            <a:pPr marL="280981" indent="-280981">
              <a:lnSpc>
                <a:spcPct val="150000"/>
              </a:lnSpc>
              <a:spcBef>
                <a:spcPts val="600"/>
              </a:spcBef>
              <a:spcAft>
                <a:spcPts val="0"/>
              </a:spcAft>
              <a:buClr>
                <a:schemeClr val="accent2"/>
              </a:buClr>
              <a:buFont typeface="Arial" panose="020B0604020202020204" pitchFamily="34" charset="0"/>
              <a:buChar char="•"/>
            </a:pPr>
            <a:r>
              <a:rPr lang="en-US" dirty="0"/>
              <a:t>Future work includes:</a:t>
            </a:r>
          </a:p>
          <a:p>
            <a:pPr marL="635508" lvl="1" indent="-342900">
              <a:lnSpc>
                <a:spcPct val="150000"/>
              </a:lnSpc>
              <a:spcBef>
                <a:spcPts val="600"/>
              </a:spcBef>
              <a:spcAft>
                <a:spcPts val="0"/>
              </a:spcAft>
              <a:buClr>
                <a:schemeClr val="accent2"/>
              </a:buClr>
            </a:pPr>
            <a:r>
              <a:rPr lang="en-US" sz="2200" dirty="0"/>
              <a:t>Collaborative offloading across switches, SmartNICs, and hosts</a:t>
            </a:r>
          </a:p>
          <a:p>
            <a:pPr marL="635508" lvl="1" indent="-342900">
              <a:lnSpc>
                <a:spcPct val="150000"/>
              </a:lnSpc>
              <a:spcBef>
                <a:spcPts val="600"/>
              </a:spcBef>
              <a:spcAft>
                <a:spcPts val="0"/>
              </a:spcAft>
              <a:buClr>
                <a:schemeClr val="accent2"/>
              </a:buClr>
            </a:pPr>
            <a:r>
              <a:rPr lang="en-US" sz="2200" dirty="0"/>
              <a:t>Analysis of machine-learning model vulnerabilities</a:t>
            </a:r>
          </a:p>
        </p:txBody>
      </p:sp>
      <p:sp>
        <p:nvSpPr>
          <p:cNvPr id="9" name="Title 1">
            <a:extLst>
              <a:ext uri="{FF2B5EF4-FFF2-40B4-BE49-F238E27FC236}">
                <a16:creationId xmlns:a16="http://schemas.microsoft.com/office/drawing/2014/main" id="{149910A8-4F1C-65B5-111B-686E79EE7A98}"/>
              </a:ext>
            </a:extLst>
          </p:cNvPr>
          <p:cNvSpPr>
            <a:spLocks noGrp="1"/>
          </p:cNvSpPr>
          <p:nvPr>
            <p:ph type="title"/>
          </p:nvPr>
        </p:nvSpPr>
        <p:spPr>
          <a:xfrm>
            <a:off x="597550" y="1"/>
            <a:ext cx="10984850" cy="888999"/>
          </a:xfrm>
        </p:spPr>
        <p:txBody>
          <a:bodyPr>
            <a:normAutofit/>
          </a:bodyPr>
          <a:lstStyle/>
          <a:p>
            <a:r>
              <a:rPr lang="en-US" dirty="0"/>
              <a:t>Conclusion</a:t>
            </a:r>
          </a:p>
        </p:txBody>
      </p:sp>
      <p:cxnSp>
        <p:nvCxnSpPr>
          <p:cNvPr id="10" name="Straight Connector 9">
            <a:extLst>
              <a:ext uri="{FF2B5EF4-FFF2-40B4-BE49-F238E27FC236}">
                <a16:creationId xmlns:a16="http://schemas.microsoft.com/office/drawing/2014/main" id="{D20615D2-A77C-C572-6848-53481DA2280D}"/>
              </a:ext>
            </a:extLst>
          </p:cNvPr>
          <p:cNvCxnSpPr>
            <a:cxnSpLocks/>
          </p:cNvCxnSpPr>
          <p:nvPr/>
        </p:nvCxnSpPr>
        <p:spPr>
          <a:xfrm>
            <a:off x="597551" y="876301"/>
            <a:ext cx="248854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7464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60F48-EAB5-A54D-B834-7AA360F30939}" type="slidenum">
              <a:rPr kumimoji="0" lang="en-US" sz="10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DD6A43-285A-AC76-8029-2F3F2F733DE8}"/>
              </a:ext>
            </a:extLst>
          </p:cNvPr>
          <p:cNvSpPr txBox="1"/>
          <p:nvPr/>
        </p:nvSpPr>
        <p:spPr>
          <a:xfrm>
            <a:off x="1446872" y="4113963"/>
            <a:ext cx="9298255" cy="1200329"/>
          </a:xfrm>
          <a:prstGeom prst="rect">
            <a:avLst/>
          </a:prstGeom>
          <a:noFill/>
        </p:spPr>
        <p:txBody>
          <a:bodyPr wrap="square">
            <a:spAutoFit/>
          </a:bodyPr>
          <a:lstStyle/>
          <a:p>
            <a:pPr algn="ctr">
              <a:lnSpc>
                <a:spcPct val="100000"/>
              </a:lnSpc>
              <a:spcBef>
                <a:spcPts val="600"/>
              </a:spcBef>
              <a:spcAft>
                <a:spcPts val="600"/>
              </a:spcAft>
              <a:buClr>
                <a:schemeClr val="accent2"/>
              </a:buClr>
            </a:pPr>
            <a:r>
              <a:rPr lang="en-US" sz="2200" dirty="0">
                <a:latin typeface="Arial" panose="020B0604020202020204" pitchFamily="34" charset="0"/>
                <a:cs typeface="Arial" panose="020B0604020202020204" pitchFamily="34" charset="0"/>
              </a:rPr>
              <a:t>This work was supported by the U.S. National Science Foundation (NSF), under awards  2346726, 2417823, and 2403360</a:t>
            </a:r>
            <a:endParaRPr lang="en-US" sz="2200" dirty="0">
              <a:latin typeface="Arial" panose="020B0604020202020204" pitchFamily="34" charset="0"/>
              <a:ea typeface="Calibri"/>
              <a:cs typeface="Arial" panose="020B0604020202020204" pitchFamily="34" charset="0"/>
              <a:sym typeface="Calibri"/>
            </a:endParaRPr>
          </a:p>
          <a:p>
            <a:pPr marL="0" lvl="0" indent="0" algn="ctr" rtl="0">
              <a:spcBef>
                <a:spcPts val="0"/>
              </a:spcBef>
              <a:spcAft>
                <a:spcPts val="0"/>
              </a:spcAft>
              <a:buNone/>
            </a:pPr>
            <a:endParaRPr lang="en-US" sz="2300" dirty="0">
              <a:latin typeface="Calibri"/>
              <a:ea typeface="Calibri"/>
              <a:cs typeface="Calibri"/>
              <a:sym typeface="Calibri"/>
            </a:endParaRPr>
          </a:p>
        </p:txBody>
      </p:sp>
      <p:pic>
        <p:nvPicPr>
          <p:cNvPr id="7" name="Picture 6">
            <a:extLst>
              <a:ext uri="{FF2B5EF4-FFF2-40B4-BE49-F238E27FC236}">
                <a16:creationId xmlns:a16="http://schemas.microsoft.com/office/drawing/2014/main" id="{C77FC8F6-345D-D195-0666-4B416CD8E645}"/>
              </a:ext>
            </a:extLst>
          </p:cNvPr>
          <p:cNvPicPr>
            <a:picLocks noChangeAspect="1"/>
          </p:cNvPicPr>
          <p:nvPr/>
        </p:nvPicPr>
        <p:blipFill>
          <a:blip r:embed="rId3"/>
          <a:stretch>
            <a:fillRect/>
          </a:stretch>
        </p:blipFill>
        <p:spPr>
          <a:xfrm>
            <a:off x="2506486" y="449661"/>
            <a:ext cx="3891534" cy="919937"/>
          </a:xfrm>
          <a:prstGeom prst="rect">
            <a:avLst/>
          </a:prstGeom>
        </p:spPr>
      </p:pic>
      <p:pic>
        <p:nvPicPr>
          <p:cNvPr id="8" name="Picture 7">
            <a:extLst>
              <a:ext uri="{FF2B5EF4-FFF2-40B4-BE49-F238E27FC236}">
                <a16:creationId xmlns:a16="http://schemas.microsoft.com/office/drawing/2014/main" id="{B3836BE5-26E1-3787-4778-3CDB709C47F8}"/>
              </a:ext>
            </a:extLst>
          </p:cNvPr>
          <p:cNvPicPr>
            <a:picLocks noChangeAspect="1"/>
          </p:cNvPicPr>
          <p:nvPr/>
        </p:nvPicPr>
        <p:blipFill>
          <a:blip r:embed="rId4"/>
          <a:stretch>
            <a:fillRect/>
          </a:stretch>
        </p:blipFill>
        <p:spPr>
          <a:xfrm>
            <a:off x="5155121" y="2147704"/>
            <a:ext cx="1881759" cy="1587026"/>
          </a:xfrm>
          <a:prstGeom prst="rect">
            <a:avLst/>
          </a:prstGeom>
        </p:spPr>
      </p:pic>
      <p:sp>
        <p:nvSpPr>
          <p:cNvPr id="9" name="TextBox 8">
            <a:extLst>
              <a:ext uri="{FF2B5EF4-FFF2-40B4-BE49-F238E27FC236}">
                <a16:creationId xmlns:a16="http://schemas.microsoft.com/office/drawing/2014/main" id="{5767D0F4-360E-7DD7-7D0B-4FE113459AED}"/>
              </a:ext>
            </a:extLst>
          </p:cNvPr>
          <p:cNvSpPr txBox="1"/>
          <p:nvPr/>
        </p:nvSpPr>
        <p:spPr>
          <a:xfrm>
            <a:off x="3046476" y="5295625"/>
            <a:ext cx="6099048" cy="1323439"/>
          </a:xfrm>
          <a:prstGeom prst="rect">
            <a:avLst/>
          </a:prstGeom>
          <a:noFill/>
        </p:spPr>
        <p:txBody>
          <a:bodyPr wrap="square">
            <a:spAutoFit/>
          </a:bodyPr>
          <a:lstStyle/>
          <a:p>
            <a:pPr marL="0" lvl="0" indent="0" algn="ctr" rtl="0">
              <a:spcBef>
                <a:spcPts val="0"/>
              </a:spcBef>
              <a:spcAft>
                <a:spcPts val="0"/>
              </a:spcAft>
              <a:buNone/>
            </a:pPr>
            <a:r>
              <a:rPr lang="en-US" sz="2000" dirty="0">
                <a:latin typeface="Calibri"/>
                <a:ea typeface="Calibri"/>
                <a:cs typeface="Calibri"/>
                <a:sym typeface="Calibri"/>
              </a:rPr>
              <a:t>For additional information, please refer to </a:t>
            </a:r>
          </a:p>
          <a:p>
            <a:pPr algn="ctr"/>
            <a:r>
              <a:rPr lang="en-US" sz="2000" dirty="0">
                <a:latin typeface="Calibri"/>
                <a:ea typeface="Calibri"/>
                <a:cs typeface="Calibri"/>
                <a:sym typeface="Calibri"/>
                <a:hlinkClick r:id="rId5"/>
              </a:rPr>
              <a:t>https://research.cec.sc.edu/cyberinfra</a:t>
            </a:r>
            <a:endParaRPr lang="en-US" sz="2000" dirty="0">
              <a:latin typeface="Calibri"/>
              <a:ea typeface="Calibri"/>
              <a:cs typeface="Calibri"/>
              <a:sym typeface="Calibri"/>
            </a:endParaRPr>
          </a:p>
          <a:p>
            <a:pPr algn="ctr"/>
            <a:endParaRPr lang="en-US" sz="2000" dirty="0">
              <a:latin typeface="Calibri"/>
              <a:ea typeface="Calibri"/>
              <a:cs typeface="Calibri"/>
              <a:sym typeface="Calibri"/>
            </a:endParaRPr>
          </a:p>
          <a:p>
            <a:pPr algn="ctr"/>
            <a:r>
              <a:rPr lang="en-US" sz="2000" dirty="0">
                <a:latin typeface="Calibri"/>
                <a:ea typeface="Calibri"/>
                <a:cs typeface="Calibri"/>
                <a:sym typeface="Calibri"/>
              </a:rPr>
              <a:t>Email: elizalds@email.sc.edu</a:t>
            </a:r>
          </a:p>
        </p:txBody>
      </p:sp>
      <p:sp>
        <p:nvSpPr>
          <p:cNvPr id="2" name="Google Shape;90;p1">
            <a:extLst>
              <a:ext uri="{FF2B5EF4-FFF2-40B4-BE49-F238E27FC236}">
                <a16:creationId xmlns:a16="http://schemas.microsoft.com/office/drawing/2014/main" id="{6F8C38B6-4D1B-74CB-A2D4-BBBA2BDA255B}"/>
              </a:ext>
            </a:extLst>
          </p:cNvPr>
          <p:cNvSpPr/>
          <p:nvPr/>
        </p:nvSpPr>
        <p:spPr>
          <a:xfrm>
            <a:off x="0" y="0"/>
            <a:ext cx="12192000" cy="6858000"/>
          </a:xfrm>
          <a:prstGeom prst="rect">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pic>
        <p:nvPicPr>
          <p:cNvPr id="4" name="Picture 3" descr="A blue and red logo&#10;&#10;AI-generated content may be incorrect.">
            <a:extLst>
              <a:ext uri="{FF2B5EF4-FFF2-40B4-BE49-F238E27FC236}">
                <a16:creationId xmlns:a16="http://schemas.microsoft.com/office/drawing/2014/main" id="{7B7764EB-A548-B27D-D5CF-D0FC45A71D6A}"/>
              </a:ext>
            </a:extLst>
          </p:cNvPr>
          <p:cNvPicPr>
            <a:picLocks noChangeAspect="1"/>
          </p:cNvPicPr>
          <p:nvPr/>
        </p:nvPicPr>
        <p:blipFill>
          <a:blip r:embed="rId6"/>
          <a:stretch>
            <a:fillRect/>
          </a:stretch>
        </p:blipFill>
        <p:spPr>
          <a:xfrm>
            <a:off x="7484692" y="449661"/>
            <a:ext cx="2418528" cy="1048458"/>
          </a:xfrm>
          <a:prstGeom prst="rect">
            <a:avLst/>
          </a:prstGeom>
        </p:spPr>
      </p:pic>
    </p:spTree>
    <p:extLst>
      <p:ext uri="{BB962C8B-B14F-4D97-AF65-F5344CB8AC3E}">
        <p14:creationId xmlns:p14="http://schemas.microsoft.com/office/powerpoint/2010/main" val="284358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C1748-2F70-A366-F8C2-2706BAE17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199FA-9375-6363-5D78-C3B91530FB1F}"/>
              </a:ext>
            </a:extLst>
          </p:cNvPr>
          <p:cNvSpPr>
            <a:spLocks noGrp="1"/>
          </p:cNvSpPr>
          <p:nvPr>
            <p:ph type="title"/>
          </p:nvPr>
        </p:nvSpPr>
        <p:spPr/>
        <p:txBody>
          <a:bodyPr>
            <a:normAutofit/>
          </a:bodyPr>
          <a:lstStyle/>
          <a:p>
            <a:r>
              <a:rPr lang="en-US" dirty="0" err="1"/>
              <a:t>Cybertraining</a:t>
            </a:r>
            <a:r>
              <a:rPr lang="en-US" dirty="0"/>
              <a:t> Material</a:t>
            </a:r>
          </a:p>
        </p:txBody>
      </p:sp>
      <p:sp>
        <p:nvSpPr>
          <p:cNvPr id="6" name="Slide Number Placeholder 5">
            <a:extLst>
              <a:ext uri="{FF2B5EF4-FFF2-40B4-BE49-F238E27FC236}">
                <a16:creationId xmlns:a16="http://schemas.microsoft.com/office/drawing/2014/main" id="{189834F8-23B2-9F63-8668-2347031B841C}"/>
              </a:ext>
            </a:extLst>
          </p:cNvPr>
          <p:cNvSpPr>
            <a:spLocks noGrp="1"/>
          </p:cNvSpPr>
          <p:nvPr>
            <p:ph type="sldNum" sz="quarter" idx="12"/>
          </p:nvPr>
        </p:nvSpPr>
        <p:spPr/>
        <p:txBody>
          <a:bodyPr/>
          <a:lstStyle/>
          <a:p>
            <a:pPr defTabSz="457189">
              <a:defRPr/>
            </a:pPr>
            <a:fld id="{38C60F48-EAB5-A54D-B834-7AA360F30939}" type="slidenum">
              <a:rPr lang="en-US" sz="1051">
                <a:latin typeface="Calibri" panose="020F0502020204030204"/>
                <a:cs typeface="Arial"/>
                <a:sym typeface="Arial"/>
              </a:rPr>
              <a:pPr defTabSz="457189">
                <a:defRPr/>
              </a:pPr>
              <a:t>26</a:t>
            </a:fld>
            <a:endParaRPr lang="en-US" sz="1051">
              <a:latin typeface="Calibri" panose="020F0502020204030204"/>
              <a:cs typeface="Arial"/>
              <a:sym typeface="Arial"/>
            </a:endParaRPr>
          </a:p>
        </p:txBody>
      </p:sp>
      <p:sp>
        <p:nvSpPr>
          <p:cNvPr id="15" name="Content Placeholder 2">
            <a:extLst>
              <a:ext uri="{FF2B5EF4-FFF2-40B4-BE49-F238E27FC236}">
                <a16:creationId xmlns:a16="http://schemas.microsoft.com/office/drawing/2014/main" id="{D6D12135-4B6B-D4AF-0816-974EF50628EA}"/>
              </a:ext>
            </a:extLst>
          </p:cNvPr>
          <p:cNvSpPr txBox="1">
            <a:spLocks/>
          </p:cNvSpPr>
          <p:nvPr/>
        </p:nvSpPr>
        <p:spPr>
          <a:xfrm>
            <a:off x="597550" y="1646486"/>
            <a:ext cx="10984850" cy="4709187"/>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4675" indent="-292100" algn="l">
              <a:spcBef>
                <a:spcPts val="600"/>
              </a:spcBef>
              <a:spcAft>
                <a:spcPts val="0"/>
              </a:spcAft>
              <a:buClr>
                <a:schemeClr val="accent2"/>
              </a:buClr>
              <a:buFont typeface="Wingdings" panose="05000000000000000000" pitchFamily="2" charset="2"/>
              <a:buChar char="Ø"/>
            </a:pPr>
            <a:endParaRPr lang="en-US" sz="1800" dirty="0">
              <a:ea typeface="Calibri" panose="020F0502020204030204" pitchFamily="34" charset="0"/>
            </a:endParaRPr>
          </a:p>
        </p:txBody>
      </p:sp>
      <p:cxnSp>
        <p:nvCxnSpPr>
          <p:cNvPr id="7" name="Straight Connector 6">
            <a:extLst>
              <a:ext uri="{FF2B5EF4-FFF2-40B4-BE49-F238E27FC236}">
                <a16:creationId xmlns:a16="http://schemas.microsoft.com/office/drawing/2014/main" id="{2B51E991-BC12-AE75-E5D1-0EA18EBF6E6E}"/>
              </a:ext>
            </a:extLst>
          </p:cNvPr>
          <p:cNvCxnSpPr>
            <a:cxnSpLocks/>
          </p:cNvCxnSpPr>
          <p:nvPr/>
        </p:nvCxnSpPr>
        <p:spPr>
          <a:xfrm>
            <a:off x="597551" y="876301"/>
            <a:ext cx="4819275"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E9FE3559-C15B-5BB8-CD11-9B808002A9D0}"/>
              </a:ext>
            </a:extLst>
          </p:cNvPr>
          <p:cNvSpPr txBox="1"/>
          <p:nvPr/>
        </p:nvSpPr>
        <p:spPr>
          <a:xfrm>
            <a:off x="332033" y="1491239"/>
            <a:ext cx="5821437" cy="3003386"/>
          </a:xfrm>
          <a:prstGeom prst="rect">
            <a:avLst/>
          </a:prstGeom>
          <a:noFill/>
        </p:spPr>
        <p:txBody>
          <a:bodyPr wrap="square" rtlCol="0">
            <a:spAutoFit/>
          </a:bodyPr>
          <a:lstStyle/>
          <a:p>
            <a:pPr defTabSz="914400">
              <a:buClr>
                <a:srgbClr val="000000"/>
              </a:buClr>
              <a:buFont typeface="Arial"/>
              <a:buNone/>
            </a:pPr>
            <a:r>
              <a:rPr lang="en-US" sz="1600" b="1" kern="0" dirty="0">
                <a:solidFill>
                  <a:srgbClr val="01000B"/>
                </a:solidFill>
                <a:latin typeface="Arial"/>
                <a:cs typeface="Arial"/>
                <a:sym typeface="Arial"/>
              </a:rPr>
              <a:t>Programmable data plane devices </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P4-DPDK Security</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P4-DPDK</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Cybersecurity Apps with P4 Programmable Data Planes</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 Programmable Data Planes: Applications, Stateful Elements, Custom Packet Processing</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 to P4 Programmable Switches</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 to P4 Programmable Switches with Intel’s Tofino</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 Monitoring Applications</a:t>
            </a:r>
            <a:endParaRPr lang="en-US" sz="1600" kern="0" dirty="0">
              <a:solidFill>
                <a:srgbClr val="000000"/>
              </a:solidFill>
              <a:latin typeface="Arial"/>
              <a:cs typeface="Arial"/>
              <a:sym typeface="Arial"/>
            </a:endParaRPr>
          </a:p>
          <a:p>
            <a:pPr defTabSz="914400">
              <a:buClr>
                <a:srgbClr val="000000"/>
              </a:buClr>
              <a:buFont typeface="Arial"/>
              <a:buNone/>
            </a:pPr>
            <a:endParaRPr lang="en-US" sz="1600" kern="0" dirty="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D1656FD7-B9CE-EBF3-EC1A-D55700D762C0}"/>
              </a:ext>
            </a:extLst>
          </p:cNvPr>
          <p:cNvSpPr txBox="1"/>
          <p:nvPr/>
        </p:nvSpPr>
        <p:spPr>
          <a:xfrm>
            <a:off x="6303025" y="1561794"/>
            <a:ext cx="5602362" cy="2510944"/>
          </a:xfrm>
          <a:prstGeom prst="rect">
            <a:avLst/>
          </a:prstGeom>
          <a:noFill/>
        </p:spPr>
        <p:txBody>
          <a:bodyPr wrap="square" rtlCol="0">
            <a:spAutoFit/>
          </a:bodyPr>
          <a:lstStyle/>
          <a:p>
            <a:pPr defTabSz="914400">
              <a:buClr>
                <a:srgbClr val="000000"/>
              </a:buClr>
              <a:buFont typeface="Arial"/>
              <a:buNone/>
            </a:pPr>
            <a:r>
              <a:rPr lang="en-US" sz="1600" b="1" kern="0" dirty="0">
                <a:solidFill>
                  <a:srgbClr val="01000B"/>
                </a:solidFill>
                <a:latin typeface="Arial"/>
                <a:cs typeface="Arial"/>
                <a:sym typeface="Arial"/>
              </a:rPr>
              <a:t>Traditional Protocols</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Software-defined Networking (SDN)</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Open </a:t>
            </a:r>
            <a:r>
              <a:rPr lang="en-US" sz="16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vSwitch</a:t>
            </a:r>
            <a:endPar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Network Tools and Protocols</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IPv6</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Open Shortest Path First (OSPF)</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BGP</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MPLS and Advanced BGP</a:t>
            </a:r>
          </a:p>
        </p:txBody>
      </p:sp>
      <p:pic>
        <p:nvPicPr>
          <p:cNvPr id="12" name="Picture 11">
            <a:extLst>
              <a:ext uri="{FF2B5EF4-FFF2-40B4-BE49-F238E27FC236}">
                <a16:creationId xmlns:a16="http://schemas.microsoft.com/office/drawing/2014/main" id="{5CC16794-9FEE-F2E3-340B-00EACB9C7F52}"/>
              </a:ext>
            </a:extLst>
          </p:cNvPr>
          <p:cNvPicPr>
            <a:picLocks noChangeAspect="1"/>
          </p:cNvPicPr>
          <p:nvPr/>
        </p:nvPicPr>
        <p:blipFill>
          <a:blip r:embed="rId3"/>
          <a:stretch>
            <a:fillRect/>
          </a:stretch>
        </p:blipFill>
        <p:spPr>
          <a:xfrm>
            <a:off x="2382508" y="4280500"/>
            <a:ext cx="1579559" cy="236184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28CBA558-E737-E1F6-D295-E670B602200E}"/>
              </a:ext>
            </a:extLst>
          </p:cNvPr>
          <p:cNvSpPr txBox="1"/>
          <p:nvPr/>
        </p:nvSpPr>
        <p:spPr>
          <a:xfrm>
            <a:off x="6303025" y="4441743"/>
            <a:ext cx="4984100" cy="2200602"/>
          </a:xfrm>
          <a:prstGeom prst="rect">
            <a:avLst/>
          </a:prstGeom>
          <a:noFill/>
        </p:spPr>
        <p:txBody>
          <a:bodyPr wrap="square" rtlCol="0">
            <a:spAutoFit/>
          </a:bodyPr>
          <a:lstStyle/>
          <a:p>
            <a:pPr marL="342900" indent="-342900" defTabSz="914400">
              <a:buClr>
                <a:srgbClr val="000000"/>
              </a:buClr>
              <a:buFont typeface="Arial"/>
              <a:buNone/>
            </a:pPr>
            <a:r>
              <a:rPr lang="en-US" sz="1600" b="1" kern="0" dirty="0">
                <a:solidFill>
                  <a:srgbClr val="01000B"/>
                </a:solidFill>
                <a:latin typeface="Arial"/>
                <a:cs typeface="Arial"/>
                <a:sym typeface="Arial"/>
              </a:rPr>
              <a:t>Cybersecurity, Management, and Science DMZs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Zeek IDS/IPS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Cybersecurity Fundamentals</a:t>
            </a:r>
          </a:p>
          <a:p>
            <a:pPr marL="342900" indent="-342900" defTabSz="914400">
              <a:spcBef>
                <a:spcPts val="450"/>
              </a:spcBef>
              <a:buClr>
                <a:srgbClr val="01000B"/>
              </a:buClr>
              <a:buFont typeface="+mj-lt"/>
              <a:buAutoNum type="arabicPeriod" startAt="15"/>
            </a:pPr>
            <a:r>
              <a:rPr lang="en-US" sz="1600" kern="0" dirty="0" err="1">
                <a:solidFill>
                  <a:srgbClr val="01000B"/>
                </a:solidFill>
                <a:latin typeface="Arial" panose="020B0604020202020204" pitchFamily="34" charset="0"/>
                <a:ea typeface="Calibri" panose="020F0502020204030204" pitchFamily="34" charset="0"/>
                <a:cs typeface="Arial" panose="020B0604020202020204" pitchFamily="34" charset="0"/>
                <a:sym typeface="Arial"/>
              </a:rPr>
              <a:t>perfSONAR</a:t>
            </a: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 5</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P4-perfSONAR</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Network Management Tools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High-speed Networks: A Tutorial</a:t>
            </a:r>
          </a:p>
        </p:txBody>
      </p:sp>
      <p:pic>
        <p:nvPicPr>
          <p:cNvPr id="19" name="Picture 18">
            <a:extLst>
              <a:ext uri="{FF2B5EF4-FFF2-40B4-BE49-F238E27FC236}">
                <a16:creationId xmlns:a16="http://schemas.microsoft.com/office/drawing/2014/main" id="{CA0A6F0F-CB5B-4E2C-1F0F-0EB27DD029F6}"/>
              </a:ext>
            </a:extLst>
          </p:cNvPr>
          <p:cNvPicPr>
            <a:picLocks noChangeAspect="1"/>
          </p:cNvPicPr>
          <p:nvPr/>
        </p:nvPicPr>
        <p:blipFill>
          <a:blip r:embed="rId4"/>
          <a:stretch>
            <a:fillRect/>
          </a:stretch>
        </p:blipFill>
        <p:spPr>
          <a:xfrm>
            <a:off x="10238432" y="87858"/>
            <a:ext cx="1778077" cy="1703210"/>
          </a:xfrm>
          <a:prstGeom prst="rect">
            <a:avLst/>
          </a:prstGeom>
        </p:spPr>
      </p:pic>
      <p:sp>
        <p:nvSpPr>
          <p:cNvPr id="23" name="TextBox 22">
            <a:extLst>
              <a:ext uri="{FF2B5EF4-FFF2-40B4-BE49-F238E27FC236}">
                <a16:creationId xmlns:a16="http://schemas.microsoft.com/office/drawing/2014/main" id="{67BBAE0D-6197-3E49-B7D4-0872136E9AE7}"/>
              </a:ext>
            </a:extLst>
          </p:cNvPr>
          <p:cNvSpPr txBox="1"/>
          <p:nvPr/>
        </p:nvSpPr>
        <p:spPr>
          <a:xfrm>
            <a:off x="332033" y="1069514"/>
            <a:ext cx="9906399" cy="369332"/>
          </a:xfrm>
          <a:prstGeom prst="rect">
            <a:avLst/>
          </a:prstGeom>
          <a:noFill/>
        </p:spPr>
        <p:txBody>
          <a:bodyPr wrap="square">
            <a:spAutoFit/>
          </a:bodyPr>
          <a:lstStyle/>
          <a:p>
            <a:pPr defTabSz="914400">
              <a:spcBef>
                <a:spcPts val="600"/>
              </a:spcBef>
              <a:buClr>
                <a:srgbClr val="5EBCC5"/>
              </a:buClr>
              <a:buFont typeface="Arial"/>
              <a:buNone/>
            </a:pPr>
            <a:r>
              <a:rPr lang="en-US" kern="0" dirty="0">
                <a:solidFill>
                  <a:srgbClr val="000000"/>
                </a:solidFill>
                <a:latin typeface="Arial"/>
                <a:ea typeface="Calibri" panose="020F0502020204030204" pitchFamily="34" charset="0"/>
                <a:cs typeface="Arial"/>
                <a:sym typeface="Arial"/>
              </a:rPr>
              <a:t>Information about lab libraries is available at </a:t>
            </a:r>
            <a:r>
              <a:rPr lang="en-US" kern="0" dirty="0">
                <a:solidFill>
                  <a:srgbClr val="000000"/>
                </a:solidFill>
                <a:latin typeface="Arial"/>
                <a:cs typeface="Arial"/>
                <a:sym typeface="Arial"/>
                <a:hlinkClick r:id="rId5"/>
              </a:rPr>
              <a:t>https://research.cec.sc.edu/cyberinfra/cybertraining</a:t>
            </a:r>
            <a:r>
              <a:rPr lang="en-US" kern="0" dirty="0">
                <a:solidFill>
                  <a:srgbClr val="000000"/>
                </a:solidFill>
                <a:latin typeface="Arial"/>
                <a:cs typeface="Arial"/>
                <a:sym typeface="Arial"/>
              </a:rPr>
              <a:t> </a:t>
            </a:r>
            <a:endParaRPr lang="en-US" kern="0" dirty="0">
              <a:solidFill>
                <a:srgbClr val="000000"/>
              </a:solidFill>
              <a:latin typeface="Arial"/>
              <a:ea typeface="Calibri" panose="020F0502020204030204" pitchFamily="34" charset="0"/>
              <a:cs typeface="Arial"/>
              <a:sym typeface="Arial"/>
            </a:endParaRPr>
          </a:p>
        </p:txBody>
      </p:sp>
    </p:spTree>
    <p:extLst>
      <p:ext uri="{BB962C8B-B14F-4D97-AF65-F5344CB8AC3E}">
        <p14:creationId xmlns:p14="http://schemas.microsoft.com/office/powerpoint/2010/main" val="235254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9BFB-959C-96A3-88AB-87F36C23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BC767-42EC-26F1-731F-882802BA481D}"/>
              </a:ext>
            </a:extLst>
          </p:cNvPr>
          <p:cNvSpPr>
            <a:spLocks noGrp="1"/>
          </p:cNvSpPr>
          <p:nvPr>
            <p:ph type="title"/>
          </p:nvPr>
        </p:nvSpPr>
        <p:spPr/>
        <p:txBody>
          <a:bodyPr/>
          <a:lstStyle/>
          <a:p>
            <a:r>
              <a:rPr lang="en-US" dirty="0"/>
              <a:t>Encrypted DNS threats</a:t>
            </a:r>
          </a:p>
        </p:txBody>
      </p:sp>
      <p:sp>
        <p:nvSpPr>
          <p:cNvPr id="6" name="Slide Number Placeholder 5">
            <a:extLst>
              <a:ext uri="{FF2B5EF4-FFF2-40B4-BE49-F238E27FC236}">
                <a16:creationId xmlns:a16="http://schemas.microsoft.com/office/drawing/2014/main" id="{3F4489E6-6F82-F565-2937-D8C6FEA639F1}"/>
              </a:ext>
            </a:extLst>
          </p:cNvPr>
          <p:cNvSpPr>
            <a:spLocks noGrp="1"/>
          </p:cNvSpPr>
          <p:nvPr>
            <p:ph type="sldNum" sz="quarter" idx="12"/>
          </p:nvPr>
        </p:nvSpPr>
        <p:spPr/>
        <p:txBody>
          <a:bodyPr/>
          <a:lstStyle/>
          <a:p>
            <a:fld id="{38C60F48-EAB5-A54D-B834-7AA360F30939}" type="slidenum">
              <a:rPr lang="en-US" smtClean="0"/>
              <a:t>3</a:t>
            </a:fld>
            <a:endParaRPr lang="en-US"/>
          </a:p>
        </p:txBody>
      </p:sp>
      <p:cxnSp>
        <p:nvCxnSpPr>
          <p:cNvPr id="28" name="Straight Connector 27">
            <a:extLst>
              <a:ext uri="{FF2B5EF4-FFF2-40B4-BE49-F238E27FC236}">
                <a16:creationId xmlns:a16="http://schemas.microsoft.com/office/drawing/2014/main" id="{9A0B6A6B-32A9-7236-8264-ADEC32F04593}"/>
              </a:ext>
            </a:extLst>
          </p:cNvPr>
          <p:cNvCxnSpPr>
            <a:cxnSpLocks/>
          </p:cNvCxnSpPr>
          <p:nvPr/>
        </p:nvCxnSpPr>
        <p:spPr>
          <a:xfrm>
            <a:off x="597550" y="876301"/>
            <a:ext cx="498800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1" name="Content Placeholder 2">
            <a:extLst>
              <a:ext uri="{FF2B5EF4-FFF2-40B4-BE49-F238E27FC236}">
                <a16:creationId xmlns:a16="http://schemas.microsoft.com/office/drawing/2014/main" id="{FA867E6C-2F91-6826-9905-3DEAB4C6DF5B}"/>
              </a:ext>
            </a:extLst>
          </p:cNvPr>
          <p:cNvSpPr txBox="1">
            <a:spLocks/>
          </p:cNvSpPr>
          <p:nvPr/>
        </p:nvSpPr>
        <p:spPr>
          <a:xfrm>
            <a:off x="481261" y="1070458"/>
            <a:ext cx="5520045" cy="4800599"/>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accent2"/>
              </a:buClr>
            </a:pPr>
            <a:endParaRPr lang="en-US" altLang="en-US" sz="2200" dirty="0"/>
          </a:p>
        </p:txBody>
      </p:sp>
      <p:pic>
        <p:nvPicPr>
          <p:cNvPr id="9" name="Picture 8">
            <a:extLst>
              <a:ext uri="{FF2B5EF4-FFF2-40B4-BE49-F238E27FC236}">
                <a16:creationId xmlns:a16="http://schemas.microsoft.com/office/drawing/2014/main" id="{7D7570D5-F7DA-3090-EFE4-34BF1265AA48}"/>
              </a:ext>
            </a:extLst>
          </p:cNvPr>
          <p:cNvPicPr>
            <a:picLocks noChangeAspect="1"/>
          </p:cNvPicPr>
          <p:nvPr/>
        </p:nvPicPr>
        <p:blipFill>
          <a:blip r:embed="rId3"/>
          <a:srcRect t="2147" b="1"/>
          <a:stretch>
            <a:fillRect/>
          </a:stretch>
        </p:blipFill>
        <p:spPr>
          <a:xfrm>
            <a:off x="2519521" y="2130372"/>
            <a:ext cx="6322489" cy="4412926"/>
          </a:xfrm>
          <a:prstGeom prst="rect">
            <a:avLst/>
          </a:prstGeom>
        </p:spPr>
      </p:pic>
      <p:sp>
        <p:nvSpPr>
          <p:cNvPr id="4" name="TextBox 3">
            <a:extLst>
              <a:ext uri="{FF2B5EF4-FFF2-40B4-BE49-F238E27FC236}">
                <a16:creationId xmlns:a16="http://schemas.microsoft.com/office/drawing/2014/main" id="{03E26CB7-5963-D2E4-CF66-1F04837B3656}"/>
              </a:ext>
            </a:extLst>
          </p:cNvPr>
          <p:cNvSpPr txBox="1"/>
          <p:nvPr/>
        </p:nvSpPr>
        <p:spPr>
          <a:xfrm>
            <a:off x="597550" y="1220761"/>
            <a:ext cx="12435404" cy="577850"/>
          </a:xfrm>
          <a:prstGeom prst="rect">
            <a:avLst/>
          </a:prstGeom>
          <a:noFill/>
        </p:spPr>
        <p:txBody>
          <a:bodyPr wrap="square">
            <a:spAutoFit/>
          </a:bodyPr>
          <a:lstStyle/>
          <a:p>
            <a:pPr marL="285750" indent="-285750" algn="just" defTabSz="914400">
              <a:lnSpc>
                <a:spcPct val="150000"/>
              </a:lnSpc>
              <a:buClr>
                <a:schemeClr val="accent2"/>
              </a:buClr>
              <a:buFont typeface="Arial" panose="020B0604020202020204" pitchFamily="34" charset="0"/>
              <a:buChar char="•"/>
              <a:defRPr/>
            </a:pPr>
            <a:r>
              <a:rPr lang="en-US" sz="2400" dirty="0">
                <a:solidFill>
                  <a:schemeClr val="tx1">
                    <a:lumMod val="75000"/>
                    <a:lumOff val="25000"/>
                  </a:schemeClr>
                </a:solidFill>
                <a:latin typeface="Arial" panose="020B0604020202020204" pitchFamily="34" charset="0"/>
                <a:cs typeface="Arial" panose="020B0604020202020204" pitchFamily="34" charset="0"/>
              </a:rPr>
              <a:t>We considered DNS tunneling and DGA-based malware</a:t>
            </a: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96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9BFB-959C-96A3-88AB-87F36C23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BC767-42EC-26F1-731F-882802BA481D}"/>
              </a:ext>
            </a:extLst>
          </p:cNvPr>
          <p:cNvSpPr>
            <a:spLocks noGrp="1"/>
          </p:cNvSpPr>
          <p:nvPr>
            <p:ph type="title"/>
          </p:nvPr>
        </p:nvSpPr>
        <p:spPr/>
        <p:txBody>
          <a:bodyPr>
            <a:normAutofit/>
          </a:bodyPr>
          <a:lstStyle/>
          <a:p>
            <a:r>
              <a:rPr lang="en-US" sz="3200" dirty="0"/>
              <a:t>SmartNICs</a:t>
            </a:r>
          </a:p>
        </p:txBody>
      </p:sp>
      <p:sp>
        <p:nvSpPr>
          <p:cNvPr id="6" name="Slide Number Placeholder 5">
            <a:extLst>
              <a:ext uri="{FF2B5EF4-FFF2-40B4-BE49-F238E27FC236}">
                <a16:creationId xmlns:a16="http://schemas.microsoft.com/office/drawing/2014/main" id="{3F4489E6-6F82-F565-2937-D8C6FEA639F1}"/>
              </a:ext>
            </a:extLst>
          </p:cNvPr>
          <p:cNvSpPr>
            <a:spLocks noGrp="1"/>
          </p:cNvSpPr>
          <p:nvPr>
            <p:ph type="sldNum" sz="quarter" idx="12"/>
          </p:nvPr>
        </p:nvSpPr>
        <p:spPr/>
        <p:txBody>
          <a:bodyPr/>
          <a:lstStyle/>
          <a:p>
            <a:fld id="{38C60F48-EAB5-A54D-B834-7AA360F30939}" type="slidenum">
              <a:rPr lang="en-US" smtClean="0"/>
              <a:t>4</a:t>
            </a:fld>
            <a:endParaRPr lang="en-US"/>
          </a:p>
        </p:txBody>
      </p:sp>
      <p:cxnSp>
        <p:nvCxnSpPr>
          <p:cNvPr id="28" name="Straight Connector 27">
            <a:extLst>
              <a:ext uri="{FF2B5EF4-FFF2-40B4-BE49-F238E27FC236}">
                <a16:creationId xmlns:a16="http://schemas.microsoft.com/office/drawing/2014/main" id="{9A0B6A6B-32A9-7236-8264-ADEC32F04593}"/>
              </a:ext>
            </a:extLst>
          </p:cNvPr>
          <p:cNvCxnSpPr>
            <a:cxnSpLocks/>
          </p:cNvCxnSpPr>
          <p:nvPr/>
        </p:nvCxnSpPr>
        <p:spPr>
          <a:xfrm>
            <a:off x="597550" y="876301"/>
            <a:ext cx="2022987"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1" name="Content Placeholder 2">
            <a:extLst>
              <a:ext uri="{FF2B5EF4-FFF2-40B4-BE49-F238E27FC236}">
                <a16:creationId xmlns:a16="http://schemas.microsoft.com/office/drawing/2014/main" id="{FA867E6C-2F91-6826-9905-3DEAB4C6DF5B}"/>
              </a:ext>
            </a:extLst>
          </p:cNvPr>
          <p:cNvSpPr txBox="1">
            <a:spLocks/>
          </p:cNvSpPr>
          <p:nvPr/>
        </p:nvSpPr>
        <p:spPr>
          <a:xfrm>
            <a:off x="481261" y="1070458"/>
            <a:ext cx="5520045" cy="4800599"/>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chemeClr val="accent2"/>
              </a:buClr>
              <a:buFont typeface="+mj-lt"/>
              <a:buAutoNum type="arabicPeriod"/>
            </a:pPr>
            <a:endParaRPr lang="en-US" altLang="en-US" sz="2200" dirty="0"/>
          </a:p>
        </p:txBody>
      </p:sp>
      <p:sp>
        <p:nvSpPr>
          <p:cNvPr id="5" name="TextBox 4">
            <a:extLst>
              <a:ext uri="{FF2B5EF4-FFF2-40B4-BE49-F238E27FC236}">
                <a16:creationId xmlns:a16="http://schemas.microsoft.com/office/drawing/2014/main" id="{88E3C01B-05D3-ADFA-76A9-AC8A0C97D6C2}"/>
              </a:ext>
            </a:extLst>
          </p:cNvPr>
          <p:cNvSpPr txBox="1"/>
          <p:nvPr/>
        </p:nvSpPr>
        <p:spPr>
          <a:xfrm>
            <a:off x="4869073" y="6090451"/>
            <a:ext cx="2264466" cy="369332"/>
          </a:xfrm>
          <a:prstGeom prst="rect">
            <a:avLst/>
          </a:prstGeom>
          <a:noFill/>
        </p:spPr>
        <p:txBody>
          <a:bodyPr wrap="none" rtlCol="0">
            <a:spAutoFit/>
          </a:bodyPr>
          <a:lstStyle/>
          <a:p>
            <a:pPr algn="ctr"/>
            <a:r>
              <a:rPr lang="en-US" dirty="0"/>
              <a:t>SmartNIC architecture</a:t>
            </a:r>
          </a:p>
        </p:txBody>
      </p:sp>
      <p:pic>
        <p:nvPicPr>
          <p:cNvPr id="3" name="Image 0" descr="/mnt/data/figures_clean/fig1_smartnic_arch.png">
            <a:extLst>
              <a:ext uri="{FF2B5EF4-FFF2-40B4-BE49-F238E27FC236}">
                <a16:creationId xmlns:a16="http://schemas.microsoft.com/office/drawing/2014/main" id="{763F7800-86AC-2CAA-D0E0-E693E269A47D}"/>
              </a:ext>
            </a:extLst>
          </p:cNvPr>
          <p:cNvPicPr>
            <a:picLocks noChangeAspect="1"/>
          </p:cNvPicPr>
          <p:nvPr/>
        </p:nvPicPr>
        <p:blipFill>
          <a:blip r:embed="rId3"/>
          <a:stretch>
            <a:fillRect/>
          </a:stretch>
        </p:blipFill>
        <p:spPr>
          <a:xfrm>
            <a:off x="2922735" y="3054375"/>
            <a:ext cx="5440680" cy="2998140"/>
          </a:xfrm>
          <a:prstGeom prst="rect">
            <a:avLst/>
          </a:prstGeom>
        </p:spPr>
      </p:pic>
      <p:sp>
        <p:nvSpPr>
          <p:cNvPr id="7" name="Content Placeholder 2">
            <a:extLst>
              <a:ext uri="{FF2B5EF4-FFF2-40B4-BE49-F238E27FC236}">
                <a16:creationId xmlns:a16="http://schemas.microsoft.com/office/drawing/2014/main" id="{785DD05E-F046-8BA6-0BFE-E8FBE913BECE}"/>
              </a:ext>
            </a:extLst>
          </p:cNvPr>
          <p:cNvSpPr>
            <a:spLocks noGrp="1"/>
          </p:cNvSpPr>
          <p:nvPr>
            <p:ph idx="1"/>
          </p:nvPr>
        </p:nvSpPr>
        <p:spPr>
          <a:xfrm>
            <a:off x="597550" y="1028700"/>
            <a:ext cx="10431006" cy="4800599"/>
          </a:xfrm>
        </p:spPr>
        <p:txBody>
          <a:bodyPr>
            <a:normAutofit/>
          </a:bodyPr>
          <a:lstStyle/>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SmartNICs include domain-specific accelerators (DSAs) and CPU cores</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Offload infrastructure workload from the host CPU</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r>
              <a:rPr lang="en-US" sz="2400" dirty="0"/>
              <a:t>Provide isolation when monitored host may be compromised</a:t>
            </a:r>
          </a:p>
          <a:p>
            <a:pPr marL="285750" marR="0" lvl="0" indent="-285750" algn="just" defTabSz="914400" rtl="0" eaLnBrk="1" fontAlgn="auto" latinLnBrk="0" hangingPunct="1">
              <a:lnSpc>
                <a:spcPct val="150000"/>
              </a:lnSpc>
              <a:spcBef>
                <a:spcPts val="0"/>
              </a:spcBef>
              <a:spcAft>
                <a:spcPts val="0"/>
              </a:spcAft>
              <a:buClr>
                <a:schemeClr val="accent2"/>
              </a:buClr>
              <a:buSzTx/>
              <a:buFont typeface="Arial" panose="020B0604020202020204" pitchFamily="34" charset="0"/>
              <a:buChar char="•"/>
              <a:tabLst/>
              <a:defRPr/>
            </a:pPr>
            <a:endParaRPr lang="en-US" sz="2400" dirty="0"/>
          </a:p>
        </p:txBody>
      </p:sp>
    </p:spTree>
    <p:extLst>
      <p:ext uri="{BB962C8B-B14F-4D97-AF65-F5344CB8AC3E}">
        <p14:creationId xmlns:p14="http://schemas.microsoft.com/office/powerpoint/2010/main" val="347098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7327-EBE5-F5C1-5134-BA6C54E52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CAC46-47C2-817B-A0AD-C7058D672718}"/>
              </a:ext>
            </a:extLst>
          </p:cNvPr>
          <p:cNvSpPr>
            <a:spLocks noGrp="1"/>
          </p:cNvSpPr>
          <p:nvPr>
            <p:ph type="title"/>
          </p:nvPr>
        </p:nvSpPr>
        <p:spPr/>
        <p:txBody>
          <a:bodyPr>
            <a:normAutofit/>
          </a:bodyPr>
          <a:lstStyle/>
          <a:p>
            <a:r>
              <a:rPr lang="en-US" b="0" i="0" u="none" strike="noStrike" dirty="0">
                <a:effectLst/>
              </a:rPr>
              <a:t>Data Plane Development Kit (DPDK)</a:t>
            </a:r>
            <a:endParaRPr lang="en-US" dirty="0"/>
          </a:p>
        </p:txBody>
      </p:sp>
      <p:cxnSp>
        <p:nvCxnSpPr>
          <p:cNvPr id="4" name="Straight Connector 3">
            <a:extLst>
              <a:ext uri="{FF2B5EF4-FFF2-40B4-BE49-F238E27FC236}">
                <a16:creationId xmlns:a16="http://schemas.microsoft.com/office/drawing/2014/main" id="{22DA080F-9C75-D871-4540-721275CEE79B}"/>
              </a:ext>
            </a:extLst>
          </p:cNvPr>
          <p:cNvCxnSpPr>
            <a:cxnSpLocks/>
          </p:cNvCxnSpPr>
          <p:nvPr/>
        </p:nvCxnSpPr>
        <p:spPr>
          <a:xfrm>
            <a:off x="597551" y="876301"/>
            <a:ext cx="7787497"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Slide Number Placeholder 7">
            <a:extLst>
              <a:ext uri="{FF2B5EF4-FFF2-40B4-BE49-F238E27FC236}">
                <a16:creationId xmlns:a16="http://schemas.microsoft.com/office/drawing/2014/main" id="{EBA47BA5-2E34-3387-6C84-0185377C9D22}"/>
              </a:ext>
            </a:extLst>
          </p:cNvPr>
          <p:cNvSpPr>
            <a:spLocks noGrp="1"/>
          </p:cNvSpPr>
          <p:nvPr>
            <p:ph type="sldNum" sz="quarter" idx="12"/>
          </p:nvPr>
        </p:nvSpPr>
        <p:spPr/>
        <p:txBody>
          <a:bodyPr/>
          <a:lstStyle/>
          <a:p>
            <a:fld id="{38C60F48-EAB5-A54D-B834-7AA360F30939}" type="slidenum">
              <a:rPr lang="en-US" smtClean="0"/>
              <a:t>5</a:t>
            </a:fld>
            <a:endParaRPr lang="en-US"/>
          </a:p>
        </p:txBody>
      </p:sp>
      <p:sp>
        <p:nvSpPr>
          <p:cNvPr id="6" name="Content Placeholder 2">
            <a:extLst>
              <a:ext uri="{FF2B5EF4-FFF2-40B4-BE49-F238E27FC236}">
                <a16:creationId xmlns:a16="http://schemas.microsoft.com/office/drawing/2014/main" id="{15CDED4C-764E-B107-26D9-3A195976F070}"/>
              </a:ext>
            </a:extLst>
          </p:cNvPr>
          <p:cNvSpPr>
            <a:spLocks noGrp="1"/>
          </p:cNvSpPr>
          <p:nvPr>
            <p:ph idx="1"/>
          </p:nvPr>
        </p:nvSpPr>
        <p:spPr>
          <a:xfrm>
            <a:off x="597549" y="1023683"/>
            <a:ext cx="10838237"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Data Plane Development Kit (DPDK) is a software-based acceleration technique</a:t>
            </a:r>
          </a:p>
          <a:p>
            <a:pPr marL="280981" indent="-280981">
              <a:spcBef>
                <a:spcPts val="600"/>
              </a:spcBef>
              <a:spcAft>
                <a:spcPts val="0"/>
              </a:spcAft>
              <a:buClr>
                <a:schemeClr val="accent2"/>
              </a:buClr>
              <a:buFont typeface="Arial" panose="020B0604020202020204" pitchFamily="34" charset="0"/>
              <a:buChar char="•"/>
            </a:pPr>
            <a:r>
              <a:rPr lang="en-US" dirty="0"/>
              <a:t>DPDK applications can run directly on the computing units of Smart Network Interface Cards (SmartNICs)</a:t>
            </a:r>
          </a:p>
        </p:txBody>
      </p:sp>
      <p:pic>
        <p:nvPicPr>
          <p:cNvPr id="3" name="Picture 2" descr="A diagram of a computer network driver&#10;&#10;AI-generated content may be incorrect.">
            <a:extLst>
              <a:ext uri="{FF2B5EF4-FFF2-40B4-BE49-F238E27FC236}">
                <a16:creationId xmlns:a16="http://schemas.microsoft.com/office/drawing/2014/main" id="{E415E03F-7137-9E72-17C2-18DB9EDA19CC}"/>
              </a:ext>
            </a:extLst>
          </p:cNvPr>
          <p:cNvPicPr>
            <a:picLocks noChangeAspect="1"/>
          </p:cNvPicPr>
          <p:nvPr/>
        </p:nvPicPr>
        <p:blipFill>
          <a:blip r:embed="rId3">
            <a:extLst>
              <a:ext uri="{28A0092B-C50C-407E-A947-70E740481C1C}">
                <a14:useLocalDpi xmlns:a14="http://schemas.microsoft.com/office/drawing/2010/main" val="0"/>
              </a:ext>
            </a:extLst>
          </a:blip>
          <a:srcRect l="51208" t="1180" r="1314" b="56894"/>
          <a:stretch/>
        </p:blipFill>
        <p:spPr>
          <a:xfrm>
            <a:off x="3286223" y="2392567"/>
            <a:ext cx="4605920" cy="3589132"/>
          </a:xfrm>
          <a:prstGeom prst="rect">
            <a:avLst/>
          </a:prstGeom>
        </p:spPr>
      </p:pic>
    </p:spTree>
    <p:extLst>
      <p:ext uri="{BB962C8B-B14F-4D97-AF65-F5344CB8AC3E}">
        <p14:creationId xmlns:p14="http://schemas.microsoft.com/office/powerpoint/2010/main" val="1800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9BFB-959C-96A3-88AB-87F36C23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BC767-42EC-26F1-731F-882802BA481D}"/>
              </a:ext>
            </a:extLst>
          </p:cNvPr>
          <p:cNvSpPr>
            <a:spLocks noGrp="1"/>
          </p:cNvSpPr>
          <p:nvPr>
            <p:ph type="title"/>
          </p:nvPr>
        </p:nvSpPr>
        <p:spPr/>
        <p:txBody>
          <a:bodyPr/>
          <a:lstStyle/>
          <a:p>
            <a:r>
              <a:rPr lang="en-US" b="0" i="0" u="none" strike="noStrike" dirty="0">
                <a:effectLst/>
              </a:rPr>
              <a:t>Proposed system</a:t>
            </a:r>
            <a:endParaRPr lang="en-US" dirty="0"/>
          </a:p>
        </p:txBody>
      </p:sp>
      <p:sp>
        <p:nvSpPr>
          <p:cNvPr id="6" name="Slide Number Placeholder 5">
            <a:extLst>
              <a:ext uri="{FF2B5EF4-FFF2-40B4-BE49-F238E27FC236}">
                <a16:creationId xmlns:a16="http://schemas.microsoft.com/office/drawing/2014/main" id="{3F4489E6-6F82-F565-2937-D8C6FEA639F1}"/>
              </a:ext>
            </a:extLst>
          </p:cNvPr>
          <p:cNvSpPr>
            <a:spLocks noGrp="1"/>
          </p:cNvSpPr>
          <p:nvPr>
            <p:ph type="sldNum" sz="quarter" idx="12"/>
          </p:nvPr>
        </p:nvSpPr>
        <p:spPr/>
        <p:txBody>
          <a:bodyPr/>
          <a:lstStyle/>
          <a:p>
            <a:fld id="{38C60F48-EAB5-A54D-B834-7AA360F30939}" type="slidenum">
              <a:rPr lang="en-US" smtClean="0"/>
              <a:t>6</a:t>
            </a:fld>
            <a:endParaRPr lang="en-US"/>
          </a:p>
        </p:txBody>
      </p:sp>
      <p:cxnSp>
        <p:nvCxnSpPr>
          <p:cNvPr id="28" name="Straight Connector 27">
            <a:extLst>
              <a:ext uri="{FF2B5EF4-FFF2-40B4-BE49-F238E27FC236}">
                <a16:creationId xmlns:a16="http://schemas.microsoft.com/office/drawing/2014/main" id="{9A0B6A6B-32A9-7236-8264-ADEC32F04593}"/>
              </a:ext>
            </a:extLst>
          </p:cNvPr>
          <p:cNvCxnSpPr>
            <a:cxnSpLocks/>
          </p:cNvCxnSpPr>
          <p:nvPr/>
        </p:nvCxnSpPr>
        <p:spPr>
          <a:xfrm>
            <a:off x="597550" y="876301"/>
            <a:ext cx="3840635"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 name="Content Placeholder 2">
            <a:extLst>
              <a:ext uri="{FF2B5EF4-FFF2-40B4-BE49-F238E27FC236}">
                <a16:creationId xmlns:a16="http://schemas.microsoft.com/office/drawing/2014/main" id="{59E29950-FDD1-83C1-196A-71B96136601F}"/>
              </a:ext>
            </a:extLst>
          </p:cNvPr>
          <p:cNvSpPr>
            <a:spLocks noGrp="1"/>
          </p:cNvSpPr>
          <p:nvPr>
            <p:ph idx="1"/>
          </p:nvPr>
        </p:nvSpPr>
        <p:spPr>
          <a:xfrm>
            <a:off x="597550" y="1028700"/>
            <a:ext cx="5167630" cy="5431083"/>
          </a:xfrm>
        </p:spPr>
        <p:txBody>
          <a:bodyPr>
            <a:normAutofit/>
          </a:bodyPr>
          <a:lstStyle/>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r>
              <a:rPr lang="en-US" b="1" dirty="0"/>
              <a:t>Offline stage</a:t>
            </a:r>
          </a:p>
          <a:p>
            <a:pPr marL="578358" lvl="1" indent="-285750">
              <a:lnSpc>
                <a:spcPct val="100000"/>
              </a:lnSpc>
              <a:spcBef>
                <a:spcPts val="0"/>
              </a:spcBef>
              <a:spcAft>
                <a:spcPts val="0"/>
              </a:spcAft>
              <a:buClr>
                <a:schemeClr val="accent2"/>
              </a:buClr>
              <a:buFont typeface="Arial" panose="020B0604020202020204" pitchFamily="34" charset="0"/>
              <a:buChar char="•"/>
              <a:defRPr/>
            </a:pPr>
            <a:r>
              <a:rPr lang="en-US" sz="2200" dirty="0">
                <a:solidFill>
                  <a:srgbClr val="444444"/>
                </a:solidFill>
                <a:latin typeface="Arial" pitchFamily="34" charset="0"/>
                <a:ea typeface="Arial" pitchFamily="34" charset="-122"/>
                <a:cs typeface="Arial" pitchFamily="34" charset="-120"/>
              </a:rPr>
              <a:t>Extract flow-level features from </a:t>
            </a:r>
            <a:r>
              <a:rPr lang="en-US" sz="2200" dirty="0" err="1">
                <a:solidFill>
                  <a:srgbClr val="444444"/>
                </a:solidFill>
                <a:latin typeface="Arial" pitchFamily="34" charset="0"/>
                <a:ea typeface="Arial" pitchFamily="34" charset="-122"/>
                <a:cs typeface="Arial" pitchFamily="34" charset="-120"/>
              </a:rPr>
              <a:t>DoH</a:t>
            </a:r>
            <a:r>
              <a:rPr lang="en-US" sz="2200" dirty="0">
                <a:solidFill>
                  <a:srgbClr val="444444"/>
                </a:solidFill>
                <a:latin typeface="Arial" pitchFamily="34" charset="0"/>
                <a:ea typeface="Arial" pitchFamily="34" charset="-122"/>
                <a:cs typeface="Arial" pitchFamily="34" charset="-120"/>
              </a:rPr>
              <a:t> and Non-</a:t>
            </a:r>
            <a:r>
              <a:rPr lang="en-US" sz="2200" dirty="0" err="1">
                <a:solidFill>
                  <a:srgbClr val="444444"/>
                </a:solidFill>
                <a:latin typeface="Arial" pitchFamily="34" charset="0"/>
                <a:ea typeface="Arial" pitchFamily="34" charset="-122"/>
                <a:cs typeface="Arial" pitchFamily="34" charset="-120"/>
              </a:rPr>
              <a:t>DoH</a:t>
            </a:r>
            <a:r>
              <a:rPr lang="en-US" sz="2200" dirty="0">
                <a:solidFill>
                  <a:srgbClr val="444444"/>
                </a:solidFill>
                <a:latin typeface="Arial" pitchFamily="34" charset="0"/>
                <a:ea typeface="Arial" pitchFamily="34" charset="-122"/>
                <a:cs typeface="Arial" pitchFamily="34" charset="-120"/>
              </a:rPr>
              <a:t> traces</a:t>
            </a:r>
            <a:endParaRPr lang="en-US" sz="2200" dirty="0"/>
          </a:p>
          <a:p>
            <a:pPr marL="578358" lvl="1" indent="-285750">
              <a:lnSpc>
                <a:spcPct val="100000"/>
              </a:lnSpc>
              <a:spcBef>
                <a:spcPts val="0"/>
              </a:spcBef>
              <a:spcAft>
                <a:spcPts val="0"/>
              </a:spcAft>
              <a:buClr>
                <a:schemeClr val="accent2"/>
              </a:buClr>
              <a:buFont typeface="Arial" panose="020B0604020202020204" pitchFamily="34" charset="0"/>
              <a:buChar char="•"/>
              <a:defRPr/>
            </a:pPr>
            <a:r>
              <a:rPr lang="en-US" sz="2200" dirty="0">
                <a:solidFill>
                  <a:srgbClr val="444444"/>
                </a:solidFill>
                <a:latin typeface="Arial" pitchFamily="34" charset="0"/>
                <a:ea typeface="Arial" pitchFamily="34" charset="-122"/>
                <a:cs typeface="Arial" pitchFamily="34" charset="-120"/>
              </a:rPr>
              <a:t>Train the multiclass MLP and export weights/scalers as header files</a:t>
            </a:r>
            <a:endParaRPr lang="en-US" sz="2200" dirty="0"/>
          </a:p>
          <a:p>
            <a:pPr marL="285750" indent="-285750">
              <a:spcBef>
                <a:spcPts val="0"/>
              </a:spcBef>
              <a:spcAft>
                <a:spcPts val="0"/>
              </a:spcAft>
              <a:buClr>
                <a:schemeClr val="accent2"/>
              </a:buClr>
              <a:buSzTx/>
              <a:buFont typeface="Arial" panose="020B0604020202020204" pitchFamily="34" charset="0"/>
              <a:buChar char="•"/>
              <a:defRPr/>
            </a:pPr>
            <a:r>
              <a:rPr lang="en-US" sz="2400" b="1" dirty="0">
                <a:solidFill>
                  <a:srgbClr val="444444"/>
                </a:solidFill>
                <a:latin typeface="Arial" pitchFamily="34" charset="0"/>
                <a:ea typeface="Arial" pitchFamily="34" charset="-122"/>
                <a:cs typeface="Arial" pitchFamily="34" charset="-120"/>
              </a:rPr>
              <a:t>Online stage</a:t>
            </a:r>
          </a:p>
          <a:p>
            <a:pPr marL="578358" lvl="1" indent="-285750">
              <a:lnSpc>
                <a:spcPct val="100000"/>
              </a:lnSpc>
              <a:spcBef>
                <a:spcPts val="0"/>
              </a:spcBef>
              <a:spcAft>
                <a:spcPts val="0"/>
              </a:spcAft>
              <a:buClr>
                <a:schemeClr val="accent2"/>
              </a:buClr>
              <a:buFont typeface="Arial" panose="020B0604020202020204" pitchFamily="34" charset="0"/>
              <a:buChar char="•"/>
              <a:defRPr/>
            </a:pPr>
            <a:r>
              <a:rPr lang="en-US" sz="2200" dirty="0">
                <a:solidFill>
                  <a:srgbClr val="444444"/>
                </a:solidFill>
                <a:latin typeface="Arial" pitchFamily="34" charset="0"/>
                <a:ea typeface="Arial" pitchFamily="34" charset="-122"/>
                <a:cs typeface="Arial" pitchFamily="34" charset="-120"/>
              </a:rPr>
              <a:t>DPDK workers process packets on ARM64 cores</a:t>
            </a:r>
            <a:endParaRPr lang="en-US" sz="2200" dirty="0"/>
          </a:p>
          <a:p>
            <a:pPr marL="578358" lvl="1" indent="-285750">
              <a:lnSpc>
                <a:spcPct val="100000"/>
              </a:lnSpc>
              <a:spcBef>
                <a:spcPts val="0"/>
              </a:spcBef>
              <a:spcAft>
                <a:spcPts val="0"/>
              </a:spcAft>
              <a:buClr>
                <a:schemeClr val="accent2"/>
              </a:buClr>
              <a:buFont typeface="Arial" panose="020B0604020202020204" pitchFamily="34" charset="0"/>
              <a:buChar char="•"/>
              <a:defRPr/>
            </a:pPr>
            <a:r>
              <a:rPr lang="en-US" sz="2200" dirty="0">
                <a:solidFill>
                  <a:srgbClr val="444444"/>
                </a:solidFill>
                <a:latin typeface="Arial" pitchFamily="34" charset="0"/>
                <a:ea typeface="Arial" pitchFamily="34" charset="-122"/>
                <a:cs typeface="Arial" pitchFamily="34" charset="-120"/>
              </a:rPr>
              <a:t>Symmetric RSS keeps each bidirectional flow on the same core</a:t>
            </a:r>
            <a:endParaRPr lang="en-US" sz="2200" dirty="0"/>
          </a:p>
          <a:p>
            <a:pPr marL="578358" lvl="1" indent="-285750">
              <a:lnSpc>
                <a:spcPct val="100000"/>
              </a:lnSpc>
              <a:spcBef>
                <a:spcPts val="0"/>
              </a:spcBef>
              <a:spcAft>
                <a:spcPts val="0"/>
              </a:spcAft>
              <a:buClr>
                <a:schemeClr val="accent2"/>
              </a:buClr>
              <a:buFont typeface="Arial" panose="020B0604020202020204" pitchFamily="34" charset="0"/>
              <a:buChar char="•"/>
              <a:defRPr/>
            </a:pPr>
            <a:r>
              <a:rPr lang="en-US" sz="2200" dirty="0">
                <a:solidFill>
                  <a:srgbClr val="444444"/>
                </a:solidFill>
                <a:latin typeface="Arial" pitchFamily="34" charset="0"/>
                <a:ea typeface="Arial" pitchFamily="34" charset="-122"/>
                <a:cs typeface="Arial" pitchFamily="34" charset="-120"/>
              </a:rPr>
              <a:t>MLP inference runs after the first N packets of each flow</a:t>
            </a:r>
            <a:endParaRPr lang="en-US" sz="2200" dirty="0"/>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7" name="Image 0" descr="/mnt/data/figures_clean/fig2_system_arch.png">
            <a:extLst>
              <a:ext uri="{FF2B5EF4-FFF2-40B4-BE49-F238E27FC236}">
                <a16:creationId xmlns:a16="http://schemas.microsoft.com/office/drawing/2014/main" id="{9C3602C4-9B83-F024-0FFA-46F9CEE4DABC}"/>
              </a:ext>
            </a:extLst>
          </p:cNvPr>
          <p:cNvPicPr>
            <a:picLocks noChangeAspect="1"/>
          </p:cNvPicPr>
          <p:nvPr/>
        </p:nvPicPr>
        <p:blipFill>
          <a:blip r:embed="rId3"/>
          <a:stretch>
            <a:fillRect/>
          </a:stretch>
        </p:blipFill>
        <p:spPr>
          <a:xfrm>
            <a:off x="6304484" y="1388391"/>
            <a:ext cx="5706932" cy="4572000"/>
          </a:xfrm>
          <a:prstGeom prst="rect">
            <a:avLst/>
          </a:prstGeom>
        </p:spPr>
      </p:pic>
    </p:spTree>
    <p:extLst>
      <p:ext uri="{BB962C8B-B14F-4D97-AF65-F5344CB8AC3E}">
        <p14:creationId xmlns:p14="http://schemas.microsoft.com/office/powerpoint/2010/main" val="412698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9BFB-959C-96A3-88AB-87F36C23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BC767-42EC-26F1-731F-882802BA481D}"/>
              </a:ext>
            </a:extLst>
          </p:cNvPr>
          <p:cNvSpPr>
            <a:spLocks noGrp="1"/>
          </p:cNvSpPr>
          <p:nvPr>
            <p:ph type="title"/>
          </p:nvPr>
        </p:nvSpPr>
        <p:spPr/>
        <p:txBody>
          <a:bodyPr/>
          <a:lstStyle/>
          <a:p>
            <a:r>
              <a:rPr lang="en-US" b="0" i="0" u="none" strike="noStrike" dirty="0">
                <a:effectLst/>
              </a:rPr>
              <a:t>Feature Set</a:t>
            </a:r>
            <a:endParaRPr lang="en-US" dirty="0"/>
          </a:p>
        </p:txBody>
      </p:sp>
      <p:sp>
        <p:nvSpPr>
          <p:cNvPr id="6" name="Slide Number Placeholder 5">
            <a:extLst>
              <a:ext uri="{FF2B5EF4-FFF2-40B4-BE49-F238E27FC236}">
                <a16:creationId xmlns:a16="http://schemas.microsoft.com/office/drawing/2014/main" id="{3F4489E6-6F82-F565-2937-D8C6FEA639F1}"/>
              </a:ext>
            </a:extLst>
          </p:cNvPr>
          <p:cNvSpPr>
            <a:spLocks noGrp="1"/>
          </p:cNvSpPr>
          <p:nvPr>
            <p:ph type="sldNum" sz="quarter" idx="12"/>
          </p:nvPr>
        </p:nvSpPr>
        <p:spPr/>
        <p:txBody>
          <a:bodyPr/>
          <a:lstStyle/>
          <a:p>
            <a:fld id="{38C60F48-EAB5-A54D-B834-7AA360F30939}" type="slidenum">
              <a:rPr lang="en-US" smtClean="0"/>
              <a:t>7</a:t>
            </a:fld>
            <a:endParaRPr lang="en-US"/>
          </a:p>
        </p:txBody>
      </p:sp>
      <p:cxnSp>
        <p:nvCxnSpPr>
          <p:cNvPr id="28" name="Straight Connector 27">
            <a:extLst>
              <a:ext uri="{FF2B5EF4-FFF2-40B4-BE49-F238E27FC236}">
                <a16:creationId xmlns:a16="http://schemas.microsoft.com/office/drawing/2014/main" id="{9A0B6A6B-32A9-7236-8264-ADEC32F04593}"/>
              </a:ext>
            </a:extLst>
          </p:cNvPr>
          <p:cNvCxnSpPr>
            <a:cxnSpLocks/>
          </p:cNvCxnSpPr>
          <p:nvPr/>
        </p:nvCxnSpPr>
        <p:spPr>
          <a:xfrm>
            <a:off x="597550" y="876301"/>
            <a:ext cx="2590818"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 name="Content Placeholder 2">
            <a:extLst>
              <a:ext uri="{FF2B5EF4-FFF2-40B4-BE49-F238E27FC236}">
                <a16:creationId xmlns:a16="http://schemas.microsoft.com/office/drawing/2014/main" id="{59E29950-FDD1-83C1-196A-71B96136601F}"/>
              </a:ext>
            </a:extLst>
          </p:cNvPr>
          <p:cNvSpPr>
            <a:spLocks noGrp="1"/>
          </p:cNvSpPr>
          <p:nvPr>
            <p:ph idx="1"/>
          </p:nvPr>
        </p:nvSpPr>
        <p:spPr>
          <a:xfrm>
            <a:off x="597550" y="1028700"/>
            <a:ext cx="10984850" cy="4800599"/>
          </a:xfrm>
        </p:spPr>
        <p:txBody>
          <a:bodyPr>
            <a:normAutofit/>
          </a:bodyPr>
          <a:lstStyle/>
          <a:p>
            <a:pPr marL="285750" marR="0" lvl="0" indent="-285750" algn="just"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dirty="0"/>
              <a:t>Each flow is summarized using the first N packets (e.g., N=16)</a:t>
            </a:r>
          </a:p>
          <a:p>
            <a:pPr marL="285750" marR="0" lvl="0" indent="-285750" algn="just"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dirty="0"/>
              <a:t>Size features: minimum, maximum, and average IPv4 packet size</a:t>
            </a:r>
          </a:p>
          <a:p>
            <a:pPr marL="285750" marR="0" lvl="0" indent="-285750" algn="just"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Context features: </a:t>
            </a: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packet counts, byte counts, direction switches, packet fractions, and byte fractions</a:t>
            </a:r>
          </a:p>
          <a:p>
            <a:pPr marL="285750" indent="-285750">
              <a:spcBef>
                <a:spcPts val="0"/>
              </a:spcBef>
              <a:spcAft>
                <a:spcPts val="0"/>
              </a:spcAft>
              <a:buClr>
                <a:schemeClr val="accent2"/>
              </a:buClr>
              <a:buSzTx/>
              <a:buFont typeface="Arial" panose="020B0604020202020204" pitchFamily="34" charset="0"/>
              <a:buChar char="•"/>
              <a:defRPr/>
            </a:pPr>
            <a:r>
              <a:rPr lang="en-US" dirty="0"/>
              <a:t>Direction switches refer to the number of times the communication changes direction between Client and Server in a sequence of packets</a:t>
            </a: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57F8771B-8F67-8982-AF77-1BE149FD2783}"/>
              </a:ext>
            </a:extLst>
          </p:cNvPr>
          <p:cNvPicPr>
            <a:picLocks noChangeAspect="1"/>
          </p:cNvPicPr>
          <p:nvPr/>
        </p:nvPicPr>
        <p:blipFill>
          <a:blip r:embed="rId3"/>
          <a:stretch>
            <a:fillRect/>
          </a:stretch>
        </p:blipFill>
        <p:spPr>
          <a:xfrm>
            <a:off x="2706638" y="3252334"/>
            <a:ext cx="6051265" cy="3572574"/>
          </a:xfrm>
          <a:prstGeom prst="rect">
            <a:avLst/>
          </a:prstGeom>
        </p:spPr>
      </p:pic>
    </p:spTree>
    <p:extLst>
      <p:ext uri="{BB962C8B-B14F-4D97-AF65-F5344CB8AC3E}">
        <p14:creationId xmlns:p14="http://schemas.microsoft.com/office/powerpoint/2010/main" val="428153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7D65C-B213-5BCA-B800-CBB39BF11E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5D2D1-A974-61D7-5C76-E9FDB47A5067}"/>
              </a:ext>
            </a:extLst>
          </p:cNvPr>
          <p:cNvSpPr>
            <a:spLocks noGrp="1"/>
          </p:cNvSpPr>
          <p:nvPr>
            <p:ph type="title"/>
          </p:nvPr>
        </p:nvSpPr>
        <p:spPr/>
        <p:txBody>
          <a:bodyPr/>
          <a:lstStyle/>
          <a:p>
            <a:r>
              <a:rPr lang="en-US" b="0" i="0" u="none" strike="noStrike" dirty="0">
                <a:effectLst/>
              </a:rPr>
              <a:t>DPDK implementation</a:t>
            </a:r>
            <a:endParaRPr lang="en-US" dirty="0"/>
          </a:p>
        </p:txBody>
      </p:sp>
      <p:sp>
        <p:nvSpPr>
          <p:cNvPr id="6" name="Slide Number Placeholder 5">
            <a:extLst>
              <a:ext uri="{FF2B5EF4-FFF2-40B4-BE49-F238E27FC236}">
                <a16:creationId xmlns:a16="http://schemas.microsoft.com/office/drawing/2014/main" id="{30BF3A94-F625-B52D-7EB5-5F5D621CDD31}"/>
              </a:ext>
            </a:extLst>
          </p:cNvPr>
          <p:cNvSpPr>
            <a:spLocks noGrp="1"/>
          </p:cNvSpPr>
          <p:nvPr>
            <p:ph type="sldNum" sz="quarter" idx="12"/>
          </p:nvPr>
        </p:nvSpPr>
        <p:spPr/>
        <p:txBody>
          <a:bodyPr/>
          <a:lstStyle/>
          <a:p>
            <a:fld id="{38C60F48-EAB5-A54D-B834-7AA360F30939}" type="slidenum">
              <a:rPr lang="en-US" smtClean="0"/>
              <a:t>8</a:t>
            </a:fld>
            <a:endParaRPr lang="en-US"/>
          </a:p>
        </p:txBody>
      </p:sp>
      <p:cxnSp>
        <p:nvCxnSpPr>
          <p:cNvPr id="28" name="Straight Connector 27">
            <a:extLst>
              <a:ext uri="{FF2B5EF4-FFF2-40B4-BE49-F238E27FC236}">
                <a16:creationId xmlns:a16="http://schemas.microsoft.com/office/drawing/2014/main" id="{0EDF2EA1-05AF-6DBA-4E7C-8350FC1B7F1D}"/>
              </a:ext>
            </a:extLst>
          </p:cNvPr>
          <p:cNvCxnSpPr>
            <a:cxnSpLocks/>
          </p:cNvCxnSpPr>
          <p:nvPr/>
        </p:nvCxnSpPr>
        <p:spPr>
          <a:xfrm>
            <a:off x="597550" y="876301"/>
            <a:ext cx="481173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 name="Content Placeholder 2">
            <a:extLst>
              <a:ext uri="{FF2B5EF4-FFF2-40B4-BE49-F238E27FC236}">
                <a16:creationId xmlns:a16="http://schemas.microsoft.com/office/drawing/2014/main" id="{E458B2CE-5DD7-0D77-4597-ECFEFAD4E452}"/>
              </a:ext>
            </a:extLst>
          </p:cNvPr>
          <p:cNvSpPr>
            <a:spLocks noGrp="1"/>
          </p:cNvSpPr>
          <p:nvPr>
            <p:ph idx="1"/>
          </p:nvPr>
        </p:nvSpPr>
        <p:spPr>
          <a:xfrm>
            <a:off x="597550" y="1028701"/>
            <a:ext cx="5167630" cy="4799222"/>
          </a:xfrm>
        </p:spPr>
        <p:txBody>
          <a:bodyPr>
            <a:normAutofit/>
          </a:bodyPr>
          <a:lstStyle/>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r>
              <a:rPr lang="en-US" dirty="0"/>
              <a:t> Initialization:</a:t>
            </a:r>
          </a:p>
          <a:p>
            <a:pPr marL="578358" lvl="1" indent="-285750">
              <a:spcBef>
                <a:spcPts val="0"/>
              </a:spcBef>
              <a:spcAft>
                <a:spcPts val="0"/>
              </a:spcAft>
              <a:buClr>
                <a:schemeClr val="accent2"/>
              </a:buClr>
              <a:buFont typeface="Arial" panose="020B0604020202020204" pitchFamily="34" charset="0"/>
              <a:buChar char="•"/>
              <a:defRPr/>
            </a:pPr>
            <a:r>
              <a:rPr lang="en-US" dirty="0"/>
              <a:t>DPDK ports, memory pools, workers, MLP model, and flow table</a:t>
            </a:r>
          </a:p>
          <a:p>
            <a:pPr marL="292608" lvl="1" indent="0">
              <a:spcBef>
                <a:spcPts val="0"/>
              </a:spcBef>
              <a:spcAft>
                <a:spcPts val="0"/>
              </a:spcAft>
              <a:buClr>
                <a:schemeClr val="accent2"/>
              </a:buClr>
              <a:buNone/>
              <a:defRPr/>
            </a:pPr>
            <a:endParaRPr lang="en-US" dirty="0"/>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Loop:</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Poll packets in bursts</a:t>
            </a:r>
          </a:p>
          <a:p>
            <a:pPr marL="578358" lvl="1" indent="-285750">
              <a:spcBef>
                <a:spcPts val="0"/>
              </a:spcBef>
              <a:spcAft>
                <a:spcPts val="0"/>
              </a:spcAft>
              <a:buClr>
                <a:schemeClr val="accent2"/>
              </a:buClr>
              <a:buFont typeface="Arial" panose="020B0604020202020204" pitchFamily="34" charset="0"/>
              <a:buChar char="•"/>
              <a:defRPr/>
            </a:pPr>
            <a:r>
              <a:rPr lang="en-US" dirty="0"/>
              <a:t>Inspect TCP flows on port 443 </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Use only TLS Application Data records for feature updates</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Normalize features and classify once a flow reaches N packets</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Forward traffic while logging per-flow predictions</a:t>
            </a:r>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Image 0" descr="/mnt/data/figures_clean/alg1_pipeline.png">
            <a:extLst>
              <a:ext uri="{FF2B5EF4-FFF2-40B4-BE49-F238E27FC236}">
                <a16:creationId xmlns:a16="http://schemas.microsoft.com/office/drawing/2014/main" id="{AFE17DB0-5A82-CD9D-8C13-647EE061194C}"/>
              </a:ext>
            </a:extLst>
          </p:cNvPr>
          <p:cNvPicPr>
            <a:picLocks noChangeAspect="1"/>
          </p:cNvPicPr>
          <p:nvPr/>
        </p:nvPicPr>
        <p:blipFill>
          <a:blip r:embed="rId3"/>
          <a:stretch>
            <a:fillRect/>
          </a:stretch>
        </p:blipFill>
        <p:spPr>
          <a:xfrm>
            <a:off x="6426822" y="958851"/>
            <a:ext cx="5486400" cy="4530436"/>
          </a:xfrm>
          <a:prstGeom prst="rect">
            <a:avLst/>
          </a:prstGeom>
        </p:spPr>
      </p:pic>
    </p:spTree>
    <p:extLst>
      <p:ext uri="{BB962C8B-B14F-4D97-AF65-F5344CB8AC3E}">
        <p14:creationId xmlns:p14="http://schemas.microsoft.com/office/powerpoint/2010/main" val="219192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032C3-49F2-6F0D-14E0-43A9D2A4D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E423-FD59-435B-4134-77D5B99461B9}"/>
              </a:ext>
            </a:extLst>
          </p:cNvPr>
          <p:cNvSpPr>
            <a:spLocks noGrp="1"/>
          </p:cNvSpPr>
          <p:nvPr>
            <p:ph type="title"/>
          </p:nvPr>
        </p:nvSpPr>
        <p:spPr/>
        <p:txBody>
          <a:bodyPr/>
          <a:lstStyle/>
          <a:p>
            <a:r>
              <a:rPr lang="en-US" b="0" i="0" u="none" strike="noStrike" dirty="0">
                <a:effectLst/>
              </a:rPr>
              <a:t>DPDK implementation</a:t>
            </a:r>
            <a:endParaRPr lang="en-US" dirty="0"/>
          </a:p>
        </p:txBody>
      </p:sp>
      <p:sp>
        <p:nvSpPr>
          <p:cNvPr id="6" name="Slide Number Placeholder 5">
            <a:extLst>
              <a:ext uri="{FF2B5EF4-FFF2-40B4-BE49-F238E27FC236}">
                <a16:creationId xmlns:a16="http://schemas.microsoft.com/office/drawing/2014/main" id="{BA8386FD-5A1C-09A0-006F-AE1427BCA7EB}"/>
              </a:ext>
            </a:extLst>
          </p:cNvPr>
          <p:cNvSpPr>
            <a:spLocks noGrp="1"/>
          </p:cNvSpPr>
          <p:nvPr>
            <p:ph type="sldNum" sz="quarter" idx="12"/>
          </p:nvPr>
        </p:nvSpPr>
        <p:spPr/>
        <p:txBody>
          <a:bodyPr/>
          <a:lstStyle/>
          <a:p>
            <a:fld id="{38C60F48-EAB5-A54D-B834-7AA360F30939}" type="slidenum">
              <a:rPr lang="en-US" smtClean="0"/>
              <a:t>9</a:t>
            </a:fld>
            <a:endParaRPr lang="en-US"/>
          </a:p>
        </p:txBody>
      </p:sp>
      <p:cxnSp>
        <p:nvCxnSpPr>
          <p:cNvPr id="28" name="Straight Connector 27">
            <a:extLst>
              <a:ext uri="{FF2B5EF4-FFF2-40B4-BE49-F238E27FC236}">
                <a16:creationId xmlns:a16="http://schemas.microsoft.com/office/drawing/2014/main" id="{5FC16914-9FA0-1EE1-FCA1-03B66B6D16B9}"/>
              </a:ext>
            </a:extLst>
          </p:cNvPr>
          <p:cNvCxnSpPr>
            <a:cxnSpLocks/>
          </p:cNvCxnSpPr>
          <p:nvPr/>
        </p:nvCxnSpPr>
        <p:spPr>
          <a:xfrm>
            <a:off x="597550" y="876301"/>
            <a:ext cx="481173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 name="Content Placeholder 2">
            <a:extLst>
              <a:ext uri="{FF2B5EF4-FFF2-40B4-BE49-F238E27FC236}">
                <a16:creationId xmlns:a16="http://schemas.microsoft.com/office/drawing/2014/main" id="{F493A2BE-EEF3-7FD5-200F-9908F00E4A5D}"/>
              </a:ext>
            </a:extLst>
          </p:cNvPr>
          <p:cNvSpPr>
            <a:spLocks noGrp="1"/>
          </p:cNvSpPr>
          <p:nvPr>
            <p:ph idx="1"/>
          </p:nvPr>
        </p:nvSpPr>
        <p:spPr>
          <a:xfrm>
            <a:off x="597550" y="1028701"/>
            <a:ext cx="5167630" cy="4799222"/>
          </a:xfrm>
        </p:spPr>
        <p:txBody>
          <a:bodyPr>
            <a:normAutofit/>
          </a:bodyPr>
          <a:lstStyle/>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r>
              <a:rPr lang="en-US" dirty="0"/>
              <a:t> Initialization:</a:t>
            </a:r>
          </a:p>
          <a:p>
            <a:pPr marL="578358" lvl="1" indent="-285750">
              <a:spcBef>
                <a:spcPts val="0"/>
              </a:spcBef>
              <a:spcAft>
                <a:spcPts val="0"/>
              </a:spcAft>
              <a:buClr>
                <a:schemeClr val="accent2"/>
              </a:buClr>
              <a:buFont typeface="Arial" panose="020B0604020202020204" pitchFamily="34" charset="0"/>
              <a:buChar char="•"/>
              <a:defRPr/>
            </a:pPr>
            <a:r>
              <a:rPr lang="en-US" dirty="0"/>
              <a:t>DPDK ports, memory pools, workers, MLP model, and flow table</a:t>
            </a:r>
          </a:p>
          <a:p>
            <a:pPr marL="292608" lvl="1" indent="0">
              <a:spcBef>
                <a:spcPts val="0"/>
              </a:spcBef>
              <a:spcAft>
                <a:spcPts val="0"/>
              </a:spcAft>
              <a:buClr>
                <a:schemeClr val="accent2"/>
              </a:buClr>
              <a:buNone/>
              <a:defRPr/>
            </a:pPr>
            <a:endParaRPr lang="en-US" dirty="0"/>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r>
              <a:rPr lang="en-US" dirty="0"/>
              <a:t>Loop</a:t>
            </a: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Poll packets in bursts</a:t>
            </a:r>
          </a:p>
          <a:p>
            <a:pPr marL="578358" lvl="1" indent="-285750">
              <a:spcBef>
                <a:spcPts val="0"/>
              </a:spcBef>
              <a:spcAft>
                <a:spcPts val="0"/>
              </a:spcAft>
              <a:buClr>
                <a:schemeClr val="accent2"/>
              </a:buClr>
              <a:buFont typeface="Arial" panose="020B0604020202020204" pitchFamily="34" charset="0"/>
              <a:buChar char="•"/>
              <a:defRPr/>
            </a:pPr>
            <a:r>
              <a:rPr lang="en-US" dirty="0"/>
              <a:t>Inspect TCP flows on port 443 </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Use only TLS Application Data records for feature updates</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Normalize features and classify once a flow reaches N packets</a:t>
            </a:r>
          </a:p>
          <a:p>
            <a:pPr marL="578358" lvl="1" indent="-285750">
              <a:spcBef>
                <a:spcPts val="0"/>
              </a:spcBef>
              <a:spcAft>
                <a:spcPts val="0"/>
              </a:spcAft>
              <a:buClr>
                <a:schemeClr val="accent2"/>
              </a:buClr>
              <a:buFont typeface="Arial" panose="020B0604020202020204" pitchFamily="34" charset="0"/>
              <a:buChar char="•"/>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Forward traffic while logging per-flow predictions</a:t>
            </a:r>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spcBef>
                <a:spcPts val="0"/>
              </a:spcBef>
              <a:spcAft>
                <a:spcPts val="0"/>
              </a:spcAft>
              <a:buClr>
                <a:schemeClr val="accent2"/>
              </a:buClr>
              <a:buSzTx/>
              <a:buFont typeface="Arial" panose="020B0604020202020204" pitchFamily="34" charset="0"/>
              <a:buChar char="•"/>
              <a:tabLst/>
              <a:defRPr/>
            </a:pPr>
            <a:endPar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Image 0" descr="/mnt/data/figures_clean/alg1_pipeline.png">
            <a:extLst>
              <a:ext uri="{FF2B5EF4-FFF2-40B4-BE49-F238E27FC236}">
                <a16:creationId xmlns:a16="http://schemas.microsoft.com/office/drawing/2014/main" id="{D0EE02A5-E5A3-0DB3-A7D7-77406F62E687}"/>
              </a:ext>
            </a:extLst>
          </p:cNvPr>
          <p:cNvPicPr>
            <a:picLocks noChangeAspect="1"/>
          </p:cNvPicPr>
          <p:nvPr/>
        </p:nvPicPr>
        <p:blipFill>
          <a:blip r:embed="rId3"/>
          <a:stretch>
            <a:fillRect/>
          </a:stretch>
        </p:blipFill>
        <p:spPr>
          <a:xfrm>
            <a:off x="6426822" y="958851"/>
            <a:ext cx="5486400" cy="4530436"/>
          </a:xfrm>
          <a:prstGeom prst="rect">
            <a:avLst/>
          </a:prstGeom>
        </p:spPr>
      </p:pic>
      <p:sp>
        <p:nvSpPr>
          <p:cNvPr id="4" name="Rectangle 3">
            <a:extLst>
              <a:ext uri="{FF2B5EF4-FFF2-40B4-BE49-F238E27FC236}">
                <a16:creationId xmlns:a16="http://schemas.microsoft.com/office/drawing/2014/main" id="{99AF9D7D-F83E-A99E-3083-8BEA3E9A566F}"/>
              </a:ext>
            </a:extLst>
          </p:cNvPr>
          <p:cNvSpPr/>
          <p:nvPr/>
        </p:nvSpPr>
        <p:spPr>
          <a:xfrm>
            <a:off x="6426822" y="4230477"/>
            <a:ext cx="5074788" cy="22033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1791337"/>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3298</TotalTime>
  <Words>1736</Words>
  <Application>Microsoft Office PowerPoint</Application>
  <PresentationFormat>Widescreen</PresentationFormat>
  <Paragraphs>265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Consolas</vt:lpstr>
      <vt:lpstr>Wingdings</vt:lpstr>
      <vt:lpstr>Retrospect</vt:lpstr>
      <vt:lpstr>PowerPoint Presentation</vt:lpstr>
      <vt:lpstr>Motivation</vt:lpstr>
      <vt:lpstr>Encrypted DNS threats</vt:lpstr>
      <vt:lpstr>SmartNICs</vt:lpstr>
      <vt:lpstr>Data Plane Development Kit (DPDK)</vt:lpstr>
      <vt:lpstr>Proposed system</vt:lpstr>
      <vt:lpstr>Feature Set</vt:lpstr>
      <vt:lpstr>DPDK implementation</vt:lpstr>
      <vt:lpstr>DPDK implementation</vt:lpstr>
      <vt:lpstr>NEON Acceleration</vt:lpstr>
      <vt:lpstr>NEON Acceleration</vt:lpstr>
      <vt:lpstr>NEON Acceleration</vt:lpstr>
      <vt:lpstr>NEON Acceleration</vt:lpstr>
      <vt:lpstr>NEON Acceleration</vt:lpstr>
      <vt:lpstr>Experimental Setup</vt:lpstr>
      <vt:lpstr>PowerPoint Presentation</vt:lpstr>
      <vt:lpstr>Result 1: Multiclass detection</vt:lpstr>
      <vt:lpstr>Result 2: Explainability via SHAP</vt:lpstr>
      <vt:lpstr>Result 2: Explainability via SHAP</vt:lpstr>
      <vt:lpstr>PowerPoint Presentation</vt:lpstr>
      <vt:lpstr>Result 4: Threat sensitivity</vt:lpstr>
      <vt:lpstr>Result 5: ML latency</vt:lpstr>
      <vt:lpstr>Result 6: End-to-End latency</vt:lpstr>
      <vt:lpstr>Conclusion</vt:lpstr>
      <vt:lpstr>PowerPoint Presentation</vt:lpstr>
      <vt:lpstr>Cybertraining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Elizalde, Sergio</cp:lastModifiedBy>
  <cp:revision>8</cp:revision>
  <dcterms:created xsi:type="dcterms:W3CDTF">2020-04-03T21:33:21Z</dcterms:created>
  <dcterms:modified xsi:type="dcterms:W3CDTF">2026-06-15T06:12:57Z</dcterms:modified>
</cp:coreProperties>
</file>