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350" r:id="rId2"/>
    <p:sldId id="2432" r:id="rId3"/>
    <p:sldId id="2431" r:id="rId4"/>
    <p:sldId id="2430" r:id="rId5"/>
    <p:sldId id="2272" r:id="rId6"/>
    <p:sldId id="2394" r:id="rId7"/>
    <p:sldId id="2265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B4046-043E-44A3-9EE9-31C4FF37E112}" v="2" dt="2025-10-08T15:52:20.973"/>
    <p1510:client id="{3D53B529-A0EA-408E-94ED-AEAA257AB077}" v="8" dt="2025-10-08T16:58:27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8D41D4B3-3F3F-43B8-8A65-EEB4CB22A069}"/>
    <pc:docChg chg="undo custSel addSld delSld modSld sldOrd">
      <pc:chgData name="Crichigno Benitez, Jorge" userId="e8c2d0ca-3c76-40b7-b803-52729ce5e219" providerId="ADAL" clId="{8D41D4B3-3F3F-43B8-8A65-EEB4CB22A069}" dt="2025-10-09T14:37:01.490" v="5047" actId="6549"/>
      <pc:docMkLst>
        <pc:docMk/>
      </pc:docMkLst>
      <pc:sldChg chg="modSp del mod modNotesTx">
        <pc:chgData name="Crichigno Benitez, Jorge" userId="e8c2d0ca-3c76-40b7-b803-52729ce5e219" providerId="ADAL" clId="{8D41D4B3-3F3F-43B8-8A65-EEB4CB22A069}" dt="2025-10-08T15:50:14.948" v="4699" actId="47"/>
        <pc:sldMkLst>
          <pc:docMk/>
          <pc:sldMk cId="1794598905" sldId="408"/>
        </pc:sldMkLst>
      </pc:sldChg>
      <pc:sldChg chg="addSp delSp modSp del mod">
        <pc:chgData name="Crichigno Benitez, Jorge" userId="e8c2d0ca-3c76-40b7-b803-52729ce5e219" providerId="ADAL" clId="{8D41D4B3-3F3F-43B8-8A65-EEB4CB22A069}" dt="2025-10-08T16:58:45.556" v="5018" actId="47"/>
        <pc:sldMkLst>
          <pc:docMk/>
          <pc:sldMk cId="3916604827" sldId="2219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328681716" sldId="2220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375562737" sldId="2222"/>
        </pc:sldMkLst>
      </pc:sldChg>
      <pc:sldChg chg="modSp del mod">
        <pc:chgData name="Crichigno Benitez, Jorge" userId="e8c2d0ca-3c76-40b7-b803-52729ce5e219" providerId="ADAL" clId="{8D41D4B3-3F3F-43B8-8A65-EEB4CB22A069}" dt="2025-10-08T15:50:17.013" v="4702" actId="47"/>
        <pc:sldMkLst>
          <pc:docMk/>
          <pc:sldMk cId="2865023359" sldId="2223"/>
        </pc:sldMkLst>
      </pc:sldChg>
      <pc:sldChg chg="addSp delSp modSp del mod">
        <pc:chgData name="Crichigno Benitez, Jorge" userId="e8c2d0ca-3c76-40b7-b803-52729ce5e219" providerId="ADAL" clId="{8D41D4B3-3F3F-43B8-8A65-EEB4CB22A069}" dt="2025-10-08T15:50:15.917" v="4701" actId="47"/>
        <pc:sldMkLst>
          <pc:docMk/>
          <pc:sldMk cId="3540907399" sldId="2224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135557016" sldId="2226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485376508" sldId="2227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3787832239" sldId="2228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3372659811" sldId="2229"/>
        </pc:sldMkLst>
      </pc:sldChg>
      <pc:sldChg chg="addSp delSp modSp del mod modNotesTx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3043350570" sldId="2230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93774966" sldId="2231"/>
        </pc:sldMkLst>
      </pc:sldChg>
      <pc:sldChg chg="addSp delSp modSp del mod modNotesTx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4292614757" sldId="2233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226172605" sldId="2235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3186593036" sldId="2236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844005383" sldId="2237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3766973101" sldId="2241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1906460517" sldId="2242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1556268960" sldId="2243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1465043715" sldId="2244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396067788" sldId="2245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1521962652" sldId="2246"/>
        </pc:sldMkLst>
      </pc:sldChg>
      <pc:sldChg chg="modSp del mod">
        <pc:chgData name="Crichigno Benitez, Jorge" userId="e8c2d0ca-3c76-40b7-b803-52729ce5e219" providerId="ADAL" clId="{8D41D4B3-3F3F-43B8-8A65-EEB4CB22A069}" dt="2025-10-08T15:51:43.809" v="4761" actId="47"/>
        <pc:sldMkLst>
          <pc:docMk/>
          <pc:sldMk cId="3910293488" sldId="2251"/>
        </pc:sldMkLst>
      </pc:sldChg>
      <pc:sldChg chg="addSp delSp modSp del mod">
        <pc:chgData name="Crichigno Benitez, Jorge" userId="e8c2d0ca-3c76-40b7-b803-52729ce5e219" providerId="ADAL" clId="{8D41D4B3-3F3F-43B8-8A65-EEB4CB22A069}" dt="2025-10-08T15:51:44.517" v="4762" actId="47"/>
        <pc:sldMkLst>
          <pc:docMk/>
          <pc:sldMk cId="1865399171" sldId="2252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067033029" sldId="2253"/>
        </pc:sldMkLst>
      </pc:sldChg>
      <pc:sldChg chg="addSp delSp modSp del mod">
        <pc:chgData name="Crichigno Benitez, Jorge" userId="e8c2d0ca-3c76-40b7-b803-52729ce5e219" providerId="ADAL" clId="{8D41D4B3-3F3F-43B8-8A65-EEB4CB22A069}" dt="2025-10-08T15:51:45.113" v="4763" actId="47"/>
        <pc:sldMkLst>
          <pc:docMk/>
          <pc:sldMk cId="1539520619" sldId="2262"/>
        </pc:sldMkLst>
      </pc:sldChg>
      <pc:sldChg chg="addSp delSp modSp del mod modNotesTx">
        <pc:chgData name="Crichigno Benitez, Jorge" userId="e8c2d0ca-3c76-40b7-b803-52729ce5e219" providerId="ADAL" clId="{8D41D4B3-3F3F-43B8-8A65-EEB4CB22A069}" dt="2025-10-08T15:51:45.785" v="4764" actId="47"/>
        <pc:sldMkLst>
          <pc:docMk/>
          <pc:sldMk cId="4215548644" sldId="2263"/>
        </pc:sldMkLst>
      </pc:sldChg>
      <pc:sldChg chg="add 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1134057779" sldId="2264"/>
        </pc:sldMkLst>
      </pc:sldChg>
      <pc:sldChg chg="modSp del mod">
        <pc:chgData name="Crichigno Benitez, Jorge" userId="e8c2d0ca-3c76-40b7-b803-52729ce5e219" providerId="ADAL" clId="{8D41D4B3-3F3F-43B8-8A65-EEB4CB22A069}" dt="2025-10-02T19:40:52.890" v="2701" actId="2696"/>
        <pc:sldMkLst>
          <pc:docMk/>
          <pc:sldMk cId="3351860213" sldId="2264"/>
        </pc:sldMkLst>
      </pc:sldChg>
      <pc:sldChg chg="addSp delSp modSp add del mod modNotesTx">
        <pc:chgData name="Crichigno Benitez, Jorge" userId="e8c2d0ca-3c76-40b7-b803-52729ce5e219" providerId="ADAL" clId="{8D41D4B3-3F3F-43B8-8A65-EEB4CB22A069}" dt="2025-10-09T14:37:01.490" v="5047" actId="6549"/>
        <pc:sldMkLst>
          <pc:docMk/>
          <pc:sldMk cId="644558679" sldId="2265"/>
        </pc:sldMkLst>
        <pc:spChg chg="add mod">
          <ac:chgData name="Crichigno Benitez, Jorge" userId="e8c2d0ca-3c76-40b7-b803-52729ce5e219" providerId="ADAL" clId="{8D41D4B3-3F3F-43B8-8A65-EEB4CB22A069}" dt="2025-10-08T16:05:23.546" v="4803" actId="1076"/>
          <ac:spMkLst>
            <pc:docMk/>
            <pc:sldMk cId="644558679" sldId="2265"/>
            <ac:spMk id="5" creationId="{8433DB8D-2998-0629-8C8F-4BF0F359D889}"/>
          </ac:spMkLst>
        </pc:spChg>
        <pc:spChg chg="mod">
          <ac:chgData name="Crichigno Benitez, Jorge" userId="e8c2d0ca-3c76-40b7-b803-52729ce5e219" providerId="ADAL" clId="{8D41D4B3-3F3F-43B8-8A65-EEB4CB22A069}" dt="2025-10-09T14:37:01.490" v="5047" actId="6549"/>
          <ac:spMkLst>
            <pc:docMk/>
            <pc:sldMk cId="644558679" sldId="2265"/>
            <ac:spMk id="7" creationId="{8BF4BC2A-8388-1474-7F9B-A1AF714C07F2}"/>
          </ac:spMkLst>
        </pc:spChg>
        <pc:spChg chg="add mod">
          <ac:chgData name="Crichigno Benitez, Jorge" userId="e8c2d0ca-3c76-40b7-b803-52729ce5e219" providerId="ADAL" clId="{8D41D4B3-3F3F-43B8-8A65-EEB4CB22A069}" dt="2025-10-08T16:05:10.494" v="4802"/>
          <ac:spMkLst>
            <pc:docMk/>
            <pc:sldMk cId="644558679" sldId="2265"/>
            <ac:spMk id="9" creationId="{9158C4EB-4A6B-C2A4-4311-C6E3ABDEA11D}"/>
          </ac:spMkLst>
        </pc:spChg>
        <pc:spChg chg="mod">
          <ac:chgData name="Crichigno Benitez, Jorge" userId="e8c2d0ca-3c76-40b7-b803-52729ce5e219" providerId="ADAL" clId="{8D41D4B3-3F3F-43B8-8A65-EEB4CB22A069}" dt="2025-10-08T16:04:44.560" v="4797" actId="20577"/>
          <ac:spMkLst>
            <pc:docMk/>
            <pc:sldMk cId="644558679" sldId="2265"/>
            <ac:spMk id="13" creationId="{A3140FBB-8F71-EC28-CC52-80446F209B1C}"/>
          </ac:spMkLst>
        </pc:spChg>
        <pc:picChg chg="del mod">
          <ac:chgData name="Crichigno Benitez, Jorge" userId="e8c2d0ca-3c76-40b7-b803-52729ce5e219" providerId="ADAL" clId="{8D41D4B3-3F3F-43B8-8A65-EEB4CB22A069}" dt="2025-10-08T16:04:50.534" v="4799" actId="478"/>
          <ac:picMkLst>
            <pc:docMk/>
            <pc:sldMk cId="644558679" sldId="2265"/>
            <ac:picMk id="3" creationId="{994FB616-3D1C-C360-BA5D-908861FDD9AC}"/>
          </ac:picMkLst>
        </pc:picChg>
        <pc:picChg chg="add mod">
          <ac:chgData name="Crichigno Benitez, Jorge" userId="e8c2d0ca-3c76-40b7-b803-52729ce5e219" providerId="ADAL" clId="{8D41D4B3-3F3F-43B8-8A65-EEB4CB22A069}" dt="2025-10-08T16:05:23.546" v="4803" actId="1076"/>
          <ac:picMkLst>
            <pc:docMk/>
            <pc:sldMk cId="644558679" sldId="2265"/>
            <ac:picMk id="4" creationId="{54CBCB1B-7E3D-E4A7-745B-EB591FFBB754}"/>
          </ac:picMkLst>
        </pc:picChg>
        <pc:picChg chg="add mod">
          <ac:chgData name="Crichigno Benitez, Jorge" userId="e8c2d0ca-3c76-40b7-b803-52729ce5e219" providerId="ADAL" clId="{8D41D4B3-3F3F-43B8-8A65-EEB4CB22A069}" dt="2025-10-08T16:05:10.494" v="4802"/>
          <ac:picMkLst>
            <pc:docMk/>
            <pc:sldMk cId="644558679" sldId="2265"/>
            <ac:picMk id="10" creationId="{E4D63272-2263-C1F5-223C-EC984C210C9B}"/>
          </ac:picMkLst>
        </pc:picChg>
        <pc:cxnChg chg="add mod">
          <ac:chgData name="Crichigno Benitez, Jorge" userId="e8c2d0ca-3c76-40b7-b803-52729ce5e219" providerId="ADAL" clId="{8D41D4B3-3F3F-43B8-8A65-EEB4CB22A069}" dt="2025-10-08T16:04:48.214" v="4798" actId="14100"/>
          <ac:cxnSpMkLst>
            <pc:docMk/>
            <pc:sldMk cId="644558679" sldId="2265"/>
            <ac:cxnSpMk id="8" creationId="{0C697AB8-FE74-7FB2-6048-E0FDF041883B}"/>
          </ac:cxnSpMkLst>
        </pc:cxnChg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636459572" sldId="2267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424452923" sldId="2268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1:38.808" v="4759" actId="1076"/>
        <pc:sldMkLst>
          <pc:docMk/>
          <pc:sldMk cId="3525503409" sldId="2272"/>
        </pc:sldMkLst>
        <pc:spChg chg="mod">
          <ac:chgData name="Crichigno Benitez, Jorge" userId="e8c2d0ca-3c76-40b7-b803-52729ce5e219" providerId="ADAL" clId="{8D41D4B3-3F3F-43B8-8A65-EEB4CB22A069}" dt="2025-10-08T15:51:33.042" v="4758" actId="20577"/>
          <ac:spMkLst>
            <pc:docMk/>
            <pc:sldMk cId="3525503409" sldId="2272"/>
            <ac:spMk id="7" creationId="{C6626A5E-7C29-F89B-719C-79588FD721F3}"/>
          </ac:spMkLst>
        </pc:spChg>
        <pc:spChg chg="mod">
          <ac:chgData name="Crichigno Benitez, Jorge" userId="e8c2d0ca-3c76-40b7-b803-52729ce5e219" providerId="ADAL" clId="{8D41D4B3-3F3F-43B8-8A65-EEB4CB22A069}" dt="2025-10-08T15:51:38.808" v="4759" actId="1076"/>
          <ac:spMkLst>
            <pc:docMk/>
            <pc:sldMk cId="3525503409" sldId="2272"/>
            <ac:spMk id="9" creationId="{BD25C83D-3B37-DBC1-3603-E55D6C10E35F}"/>
          </ac:spMkLst>
        </pc:spChg>
        <pc:spChg chg="mod">
          <ac:chgData name="Crichigno Benitez, Jorge" userId="e8c2d0ca-3c76-40b7-b803-52729ce5e219" providerId="ADAL" clId="{8D41D4B3-3F3F-43B8-8A65-EEB4CB22A069}" dt="2025-10-08T15:51:18.538" v="4725"/>
          <ac:spMkLst>
            <pc:docMk/>
            <pc:sldMk cId="3525503409" sldId="2272"/>
            <ac:spMk id="13" creationId="{E87A523E-61D1-5F69-C129-50AADB0AE4E2}"/>
          </ac:spMkLst>
        </pc:spChg>
        <pc:picChg chg="add mod">
          <ac:chgData name="Crichigno Benitez, Jorge" userId="e8c2d0ca-3c76-40b7-b803-52729ce5e219" providerId="ADAL" clId="{8D41D4B3-3F3F-43B8-8A65-EEB4CB22A069}" dt="2025-10-08T15:51:38.808" v="4759" actId="1076"/>
          <ac:picMkLst>
            <pc:docMk/>
            <pc:sldMk cId="3525503409" sldId="2272"/>
            <ac:picMk id="5" creationId="{958F1E88-11B2-F0EC-6A07-82A6A510B77F}"/>
          </ac:picMkLst>
        </pc:picChg>
        <pc:picChg chg="mod">
          <ac:chgData name="Crichigno Benitez, Jorge" userId="e8c2d0ca-3c76-40b7-b803-52729ce5e219" providerId="ADAL" clId="{8D41D4B3-3F3F-43B8-8A65-EEB4CB22A069}" dt="2025-10-08T15:51:38.808" v="4759" actId="1076"/>
          <ac:picMkLst>
            <pc:docMk/>
            <pc:sldMk cId="3525503409" sldId="2272"/>
            <ac:picMk id="8" creationId="{6FDAC67E-8BE9-14E4-31CE-D5A2E62F97A2}"/>
          </ac:picMkLst>
        </pc:picChg>
        <pc:cxnChg chg="add mod">
          <ac:chgData name="Crichigno Benitez, Jorge" userId="e8c2d0ca-3c76-40b7-b803-52729ce5e219" providerId="ADAL" clId="{8D41D4B3-3F3F-43B8-8A65-EEB4CB22A069}" dt="2025-10-02T19:48:23.343" v="3010"/>
          <ac:cxnSpMkLst>
            <pc:docMk/>
            <pc:sldMk cId="3525503409" sldId="2272"/>
            <ac:cxnSpMk id="3" creationId="{00976FDB-75D8-CE3D-5C35-2C6E809DD110}"/>
          </ac:cxnSpMkLst>
        </pc:cxnChg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930271617" sldId="2273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592668903" sldId="2274"/>
        </pc:sldMkLst>
      </pc:sldChg>
      <pc:sldChg chg="delSp del mod">
        <pc:chgData name="Crichigno Benitez, Jorge" userId="e8c2d0ca-3c76-40b7-b803-52729ce5e219" providerId="ADAL" clId="{8D41D4B3-3F3F-43B8-8A65-EEB4CB22A069}" dt="2025-10-01T21:08:38.509" v="1832" actId="47"/>
        <pc:sldMkLst>
          <pc:docMk/>
          <pc:sldMk cId="3073321260" sldId="2275"/>
        </pc:sldMkLst>
      </pc:sldChg>
      <pc:sldChg chg="addSp delSp modSp del mod modNotesTx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995015601" sldId="2276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239341059" sldId="2278"/>
        </pc:sldMkLst>
      </pc:sldChg>
      <pc:sldChg chg="addSp delSp modSp del mod">
        <pc:chgData name="Crichigno Benitez, Jorge" userId="e8c2d0ca-3c76-40b7-b803-52729ce5e219" providerId="ADAL" clId="{8D41D4B3-3F3F-43B8-8A65-EEB4CB22A069}" dt="2025-10-01T19:37:50.111" v="1659" actId="2696"/>
        <pc:sldMkLst>
          <pc:docMk/>
          <pc:sldMk cId="2633034222" sldId="2279"/>
        </pc:sldMkLst>
      </pc:sldChg>
      <pc:sldChg chg="add 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4270667349" sldId="2279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207445736" sldId="2280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932754900" sldId="2281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514660054" sldId="2282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688407272" sldId="2283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468760961" sldId="2284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430359654" sldId="2285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775814853" sldId="2290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336917890" sldId="2291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725701435" sldId="2292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4061671134" sldId="2293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125835866" sldId="2295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395085828" sldId="2296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577769661" sldId="2297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736460687" sldId="2302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947783684" sldId="2304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280308472" sldId="2305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45213359" sldId="2306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567444696" sldId="2307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601813862" sldId="2308"/>
        </pc:sldMkLst>
      </pc:sldChg>
      <pc:sldChg chg="modSp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968445275" sldId="2309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7332218" sldId="2310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702314425" sldId="2311"/>
        </pc:sldMkLst>
      </pc:sldChg>
      <pc:sldChg chg="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1362061463" sldId="2313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3995401025" sldId="2314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020566435" sldId="2317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280791995" sldId="2321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507227907" sldId="2325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960606774" sldId="2326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26683976" sldId="2327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148231941" sldId="2328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594924932" sldId="2329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381414117" sldId="2330"/>
        </pc:sldMkLst>
      </pc:sldChg>
      <pc:sldChg chg="del">
        <pc:chgData name="Crichigno Benitez, Jorge" userId="e8c2d0ca-3c76-40b7-b803-52729ce5e219" providerId="ADAL" clId="{8D41D4B3-3F3F-43B8-8A65-EEB4CB22A069}" dt="2025-10-01T19:11:26.011" v="1490" actId="47"/>
        <pc:sldMkLst>
          <pc:docMk/>
          <pc:sldMk cId="1726262564" sldId="2331"/>
        </pc:sldMkLst>
      </pc:sldChg>
      <pc:sldChg chg="del">
        <pc:chgData name="Crichigno Benitez, Jorge" userId="e8c2d0ca-3c76-40b7-b803-52729ce5e219" providerId="ADAL" clId="{8D41D4B3-3F3F-43B8-8A65-EEB4CB22A069}" dt="2025-10-01T19:11:37.155" v="1492" actId="47"/>
        <pc:sldMkLst>
          <pc:docMk/>
          <pc:sldMk cId="2585324617" sldId="2332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956397323" sldId="2333"/>
        </pc:sldMkLst>
      </pc:sldChg>
      <pc:sldChg chg="del">
        <pc:chgData name="Crichigno Benitez, Jorge" userId="e8c2d0ca-3c76-40b7-b803-52729ce5e219" providerId="ADAL" clId="{8D41D4B3-3F3F-43B8-8A65-EEB4CB22A069}" dt="2025-10-01T19:11:40.159" v="1494" actId="47"/>
        <pc:sldMkLst>
          <pc:docMk/>
          <pc:sldMk cId="1795577773" sldId="2334"/>
        </pc:sldMkLst>
      </pc:sldChg>
      <pc:sldChg chg="del">
        <pc:chgData name="Crichigno Benitez, Jorge" userId="e8c2d0ca-3c76-40b7-b803-52729ce5e219" providerId="ADAL" clId="{8D41D4B3-3F3F-43B8-8A65-EEB4CB22A069}" dt="2025-10-01T19:11:41.789" v="1495" actId="47"/>
        <pc:sldMkLst>
          <pc:docMk/>
          <pc:sldMk cId="2412753533" sldId="2335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939946076" sldId="2336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97607928" sldId="2338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071913393" sldId="2342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626987097" sldId="2343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900892468" sldId="2344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99261555" sldId="2348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636201101" sldId="2349"/>
        </pc:sldMkLst>
      </pc:sldChg>
      <pc:sldChg chg="addSp delSp modSp mod">
        <pc:chgData name="Crichigno Benitez, Jorge" userId="e8c2d0ca-3c76-40b7-b803-52729ce5e219" providerId="ADAL" clId="{8D41D4B3-3F3F-43B8-8A65-EEB4CB22A069}" dt="2025-10-09T14:36:25.345" v="5045" actId="20577"/>
        <pc:sldMkLst>
          <pc:docMk/>
          <pc:sldMk cId="1945069158" sldId="2350"/>
        </pc:sldMkLst>
        <pc:spChg chg="del">
          <ac:chgData name="Crichigno Benitez, Jorge" userId="e8c2d0ca-3c76-40b7-b803-52729ce5e219" providerId="ADAL" clId="{8D41D4B3-3F3F-43B8-8A65-EEB4CB22A069}" dt="2025-10-08T16:57:07.175" v="4829" actId="478"/>
          <ac:spMkLst>
            <pc:docMk/>
            <pc:sldMk cId="1945069158" sldId="2350"/>
            <ac:spMk id="2" creationId="{D7CE6D47-D2A6-660F-A213-36D477419297}"/>
          </ac:spMkLst>
        </pc:spChg>
        <pc:spChg chg="mod">
          <ac:chgData name="Crichigno Benitez, Jorge" userId="e8c2d0ca-3c76-40b7-b803-52729ce5e219" providerId="ADAL" clId="{8D41D4B3-3F3F-43B8-8A65-EEB4CB22A069}" dt="2025-10-09T14:36:25.345" v="5045" actId="20577"/>
          <ac:spMkLst>
            <pc:docMk/>
            <pc:sldMk cId="1945069158" sldId="2350"/>
            <ac:spMk id="4" creationId="{14243D1A-ABE4-F16A-C706-E781A13AF8AF}"/>
          </ac:spMkLst>
        </pc:spChg>
        <pc:spChg chg="del">
          <ac:chgData name="Crichigno Benitez, Jorge" userId="e8c2d0ca-3c76-40b7-b803-52729ce5e219" providerId="ADAL" clId="{8D41D4B3-3F3F-43B8-8A65-EEB4CB22A069}" dt="2025-10-08T16:57:03.806" v="4826" actId="478"/>
          <ac:spMkLst>
            <pc:docMk/>
            <pc:sldMk cId="1945069158" sldId="2350"/>
            <ac:spMk id="7" creationId="{93478B2B-BB34-6B84-320C-15ECEB16AD71}"/>
          </ac:spMkLst>
        </pc:spChg>
        <pc:spChg chg="del mod">
          <ac:chgData name="Crichigno Benitez, Jorge" userId="e8c2d0ca-3c76-40b7-b803-52729ce5e219" providerId="ADAL" clId="{8D41D4B3-3F3F-43B8-8A65-EEB4CB22A069}" dt="2025-10-08T16:56:59.225" v="4821" actId="478"/>
          <ac:spMkLst>
            <pc:docMk/>
            <pc:sldMk cId="1945069158" sldId="2350"/>
            <ac:spMk id="8" creationId="{D1D065FE-1ADE-B5AE-886D-3BDF5D952D49}"/>
          </ac:spMkLst>
        </pc:spChg>
        <pc:spChg chg="del">
          <ac:chgData name="Crichigno Benitez, Jorge" userId="e8c2d0ca-3c76-40b7-b803-52729ce5e219" providerId="ADAL" clId="{8D41D4B3-3F3F-43B8-8A65-EEB4CB22A069}" dt="2025-10-08T16:57:05.351" v="4827" actId="478"/>
          <ac:spMkLst>
            <pc:docMk/>
            <pc:sldMk cId="1945069158" sldId="2350"/>
            <ac:spMk id="12" creationId="{C99417E0-D723-A727-EFAA-FD4F604F95AF}"/>
          </ac:spMkLst>
        </pc:spChg>
        <pc:spChg chg="add del mod">
          <ac:chgData name="Crichigno Benitez, Jorge" userId="e8c2d0ca-3c76-40b7-b803-52729ce5e219" providerId="ADAL" clId="{8D41D4B3-3F3F-43B8-8A65-EEB4CB22A069}" dt="2025-10-08T16:57:00.425" v="4822" actId="478"/>
          <ac:spMkLst>
            <pc:docMk/>
            <pc:sldMk cId="1945069158" sldId="2350"/>
            <ac:spMk id="13" creationId="{E5A5A118-5BC2-B8D4-5407-52D270180B60}"/>
          </ac:spMkLst>
        </pc:spChg>
        <pc:picChg chg="del">
          <ac:chgData name="Crichigno Benitez, Jorge" userId="e8c2d0ca-3c76-40b7-b803-52729ce5e219" providerId="ADAL" clId="{8D41D4B3-3F3F-43B8-8A65-EEB4CB22A069}" dt="2025-10-08T16:57:05.914" v="4828" actId="478"/>
          <ac:picMkLst>
            <pc:docMk/>
            <pc:sldMk cId="1945069158" sldId="2350"/>
            <ac:picMk id="3" creationId="{660AF3B8-B56D-5410-7767-3152500C0716}"/>
          </ac:picMkLst>
        </pc:picChg>
        <pc:picChg chg="del">
          <ac:chgData name="Crichigno Benitez, Jorge" userId="e8c2d0ca-3c76-40b7-b803-52729ce5e219" providerId="ADAL" clId="{8D41D4B3-3F3F-43B8-8A65-EEB4CB22A069}" dt="2025-10-08T16:57:01.849" v="4824" actId="478"/>
          <ac:picMkLst>
            <pc:docMk/>
            <pc:sldMk cId="1945069158" sldId="2350"/>
            <ac:picMk id="5" creationId="{651B9F8A-48B7-55A9-6A92-9989B74C0FE0}"/>
          </ac:picMkLst>
        </pc:picChg>
        <pc:picChg chg="del">
          <ac:chgData name="Crichigno Benitez, Jorge" userId="e8c2d0ca-3c76-40b7-b803-52729ce5e219" providerId="ADAL" clId="{8D41D4B3-3F3F-43B8-8A65-EEB4CB22A069}" dt="2025-10-08T16:57:02.380" v="4825" actId="478"/>
          <ac:picMkLst>
            <pc:docMk/>
            <pc:sldMk cId="1945069158" sldId="2350"/>
            <ac:picMk id="11" creationId="{DB383423-34DF-D066-70FD-46436BBF541A}"/>
          </ac:picMkLst>
        </pc:picChg>
        <pc:cxnChg chg="del mod">
          <ac:chgData name="Crichigno Benitez, Jorge" userId="e8c2d0ca-3c76-40b7-b803-52729ce5e219" providerId="ADAL" clId="{8D41D4B3-3F3F-43B8-8A65-EEB4CB22A069}" dt="2025-10-08T16:57:01" v="4823" actId="478"/>
          <ac:cxnSpMkLst>
            <pc:docMk/>
            <pc:sldMk cId="1945069158" sldId="2350"/>
            <ac:cxnSpMk id="9" creationId="{3F37E84D-BE66-F8E0-BAEA-802BE840422E}"/>
          </ac:cxnSpMkLst>
        </pc:cxnChg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85036006" sldId="2352"/>
        </pc:sldMkLst>
      </pc:sldChg>
      <pc:sldChg chg="addSp delSp modSp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283429455" sldId="2354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99479017" sldId="2357"/>
        </pc:sldMkLst>
      </pc:sldChg>
      <pc:sldChg chg="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992294093" sldId="2358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321382867" sldId="2359"/>
        </pc:sldMkLst>
      </pc:sldChg>
      <pc:sldChg chg="del">
        <pc:chgData name="Crichigno Benitez, Jorge" userId="e8c2d0ca-3c76-40b7-b803-52729ce5e219" providerId="ADAL" clId="{8D41D4B3-3F3F-43B8-8A65-EEB4CB22A069}" dt="2025-09-27T21:27:28.298" v="2" actId="47"/>
        <pc:sldMkLst>
          <pc:docMk/>
          <pc:sldMk cId="320398113" sldId="2360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836857462" sldId="2361"/>
        </pc:sldMkLst>
      </pc:sldChg>
      <pc:sldChg chg="del">
        <pc:chgData name="Crichigno Benitez, Jorge" userId="e8c2d0ca-3c76-40b7-b803-52729ce5e219" providerId="ADAL" clId="{8D41D4B3-3F3F-43B8-8A65-EEB4CB22A069}" dt="2025-10-01T19:11:38.677" v="1493" actId="47"/>
        <pc:sldMkLst>
          <pc:docMk/>
          <pc:sldMk cId="3565861267" sldId="2363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8118351" sldId="2364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817025228" sldId="2366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786830771" sldId="2369"/>
        </pc:sldMkLst>
      </pc:sldChg>
      <pc:sldChg chg="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4045597139" sldId="2370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009855953" sldId="2374"/>
        </pc:sldMkLst>
      </pc:sldChg>
      <pc:sldChg chg="del">
        <pc:chgData name="Crichigno Benitez, Jorge" userId="e8c2d0ca-3c76-40b7-b803-52729ce5e219" providerId="ADAL" clId="{8D41D4B3-3F3F-43B8-8A65-EEB4CB22A069}" dt="2025-10-01T19:11:29.671" v="1491" actId="47"/>
        <pc:sldMkLst>
          <pc:docMk/>
          <pc:sldMk cId="3415286895" sldId="2375"/>
        </pc:sldMkLst>
      </pc:sldChg>
      <pc:sldChg chg="add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74096019" sldId="2376"/>
        </pc:sldMkLst>
      </pc:sldChg>
      <pc:sldChg chg="del">
        <pc:chgData name="Crichigno Benitez, Jorge" userId="e8c2d0ca-3c76-40b7-b803-52729ce5e219" providerId="ADAL" clId="{8D41D4B3-3F3F-43B8-8A65-EEB4CB22A069}" dt="2025-10-01T19:13:39.949" v="1549" actId="2696"/>
        <pc:sldMkLst>
          <pc:docMk/>
          <pc:sldMk cId="869563238" sldId="2376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933186857" sldId="2377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126803251" sldId="2378"/>
        </pc:sldMkLst>
      </pc:sldChg>
      <pc:sldChg chg="addSp delSp modSp del mod">
        <pc:chgData name="Crichigno Benitez, Jorge" userId="e8c2d0ca-3c76-40b7-b803-52729ce5e219" providerId="ADAL" clId="{8D41D4B3-3F3F-43B8-8A65-EEB4CB22A069}" dt="2025-10-08T15:51:46.917" v="4766" actId="47"/>
        <pc:sldMkLst>
          <pc:docMk/>
          <pc:sldMk cId="1247994508" sldId="2379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578488753" sldId="2380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889041891" sldId="2381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898834721" sldId="2382"/>
        </pc:sldMkLst>
      </pc:sldChg>
      <pc:sldChg chg="del">
        <pc:chgData name="Crichigno Benitez, Jorge" userId="e8c2d0ca-3c76-40b7-b803-52729ce5e219" providerId="ADAL" clId="{8D41D4B3-3F3F-43B8-8A65-EEB4CB22A069}" dt="2025-10-01T19:15:13.049" v="1610" actId="47"/>
        <pc:sldMkLst>
          <pc:docMk/>
          <pc:sldMk cId="3763515451" sldId="2383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164365926" sldId="2384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293626720" sldId="2385"/>
        </pc:sldMkLst>
      </pc:sldChg>
      <pc:sldChg chg="del">
        <pc:chgData name="Crichigno Benitez, Jorge" userId="e8c2d0ca-3c76-40b7-b803-52729ce5e219" providerId="ADAL" clId="{8D41D4B3-3F3F-43B8-8A65-EEB4CB22A069}" dt="2025-09-27T20:47:02.199" v="1" actId="47"/>
        <pc:sldMkLst>
          <pc:docMk/>
          <pc:sldMk cId="2958132919" sldId="2386"/>
        </pc:sldMkLst>
      </pc:sldChg>
      <pc:sldChg chg="del">
        <pc:chgData name="Crichigno Benitez, Jorge" userId="e8c2d0ca-3c76-40b7-b803-52729ce5e219" providerId="ADAL" clId="{8D41D4B3-3F3F-43B8-8A65-EEB4CB22A069}" dt="2025-09-27T20:47:02.199" v="1" actId="47"/>
        <pc:sldMkLst>
          <pc:docMk/>
          <pc:sldMk cId="1614213140" sldId="2387"/>
        </pc:sldMkLst>
      </pc:sldChg>
      <pc:sldChg chg="del">
        <pc:chgData name="Crichigno Benitez, Jorge" userId="e8c2d0ca-3c76-40b7-b803-52729ce5e219" providerId="ADAL" clId="{8D41D4B3-3F3F-43B8-8A65-EEB4CB22A069}" dt="2025-09-27T20:46:59.882" v="0" actId="47"/>
        <pc:sldMkLst>
          <pc:docMk/>
          <pc:sldMk cId="935368736" sldId="2388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533520229" sldId="2389"/>
        </pc:sldMkLst>
      </pc:sldChg>
      <pc:sldChg chg="del">
        <pc:chgData name="Crichigno Benitez, Jorge" userId="e8c2d0ca-3c76-40b7-b803-52729ce5e219" providerId="ADAL" clId="{8D41D4B3-3F3F-43B8-8A65-EEB4CB22A069}" dt="2025-10-01T19:15:50.507" v="1614" actId="47"/>
        <pc:sldMkLst>
          <pc:docMk/>
          <pc:sldMk cId="101692088" sldId="2390"/>
        </pc:sldMkLst>
      </pc:sldChg>
      <pc:sldChg chg="del">
        <pc:chgData name="Crichigno Benitez, Jorge" userId="e8c2d0ca-3c76-40b7-b803-52729ce5e219" providerId="ADAL" clId="{8D41D4B3-3F3F-43B8-8A65-EEB4CB22A069}" dt="2025-10-01T19:15:50.507" v="1614" actId="47"/>
        <pc:sldMkLst>
          <pc:docMk/>
          <pc:sldMk cId="3757910805" sldId="2391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915545711" sldId="2392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26223119" sldId="2393"/>
        </pc:sldMkLst>
      </pc:sldChg>
      <pc:sldChg chg="addSp modSp mod">
        <pc:chgData name="Crichigno Benitez, Jorge" userId="e8c2d0ca-3c76-40b7-b803-52729ce5e219" providerId="ADAL" clId="{8D41D4B3-3F3F-43B8-8A65-EEB4CB22A069}" dt="2025-10-09T14:36:50.283" v="5046" actId="6549"/>
        <pc:sldMkLst>
          <pc:docMk/>
          <pc:sldMk cId="1484865022" sldId="2394"/>
        </pc:sldMkLst>
        <pc:spChg chg="mod">
          <ac:chgData name="Crichigno Benitez, Jorge" userId="e8c2d0ca-3c76-40b7-b803-52729ce5e219" providerId="ADAL" clId="{8D41D4B3-3F3F-43B8-8A65-EEB4CB22A069}" dt="2025-10-09T14:36:50.283" v="5046" actId="6549"/>
          <ac:spMkLst>
            <pc:docMk/>
            <pc:sldMk cId="1484865022" sldId="2394"/>
            <ac:spMk id="2" creationId="{2A02216D-AFFF-9E19-E457-23D3EFC800B8}"/>
          </ac:spMkLst>
        </pc:spChg>
        <pc:spChg chg="mod">
          <ac:chgData name="Crichigno Benitez, Jorge" userId="e8c2d0ca-3c76-40b7-b803-52729ce5e219" providerId="ADAL" clId="{8D41D4B3-3F3F-43B8-8A65-EEB4CB22A069}" dt="2025-10-08T15:52:15.880" v="4770" actId="14100"/>
          <ac:spMkLst>
            <pc:docMk/>
            <pc:sldMk cId="1484865022" sldId="2394"/>
            <ac:spMk id="10" creationId="{1C3FD600-FF08-C7DA-3128-68A7CDA53548}"/>
          </ac:spMkLst>
        </pc:spChg>
        <pc:spChg chg="mod">
          <ac:chgData name="Crichigno Benitez, Jorge" userId="e8c2d0ca-3c76-40b7-b803-52729ce5e219" providerId="ADAL" clId="{8D41D4B3-3F3F-43B8-8A65-EEB4CB22A069}" dt="2025-10-08T16:58:53.165" v="5019" actId="20577"/>
          <ac:spMkLst>
            <pc:docMk/>
            <pc:sldMk cId="1484865022" sldId="2394"/>
            <ac:spMk id="13" creationId="{864165E7-C87E-E820-127E-4E082A80B2ED}"/>
          </ac:spMkLst>
        </pc:spChg>
        <pc:picChg chg="add mod">
          <ac:chgData name="Crichigno Benitez, Jorge" userId="e8c2d0ca-3c76-40b7-b803-52729ce5e219" providerId="ADAL" clId="{8D41D4B3-3F3F-43B8-8A65-EEB4CB22A069}" dt="2025-10-08T15:52:23.331" v="4772" actId="1076"/>
          <ac:picMkLst>
            <pc:docMk/>
            <pc:sldMk cId="1484865022" sldId="2394"/>
            <ac:picMk id="3" creationId="{9E57876D-4C9B-C5C5-837C-4DB138F55CB2}"/>
          </ac:picMkLst>
        </pc:picChg>
        <pc:picChg chg="mod">
          <ac:chgData name="Crichigno Benitez, Jorge" userId="e8c2d0ca-3c76-40b7-b803-52729ce5e219" providerId="ADAL" clId="{8D41D4B3-3F3F-43B8-8A65-EEB4CB22A069}" dt="2025-10-08T15:52:10.446" v="4768" actId="1076"/>
          <ac:picMkLst>
            <pc:docMk/>
            <pc:sldMk cId="1484865022" sldId="2394"/>
            <ac:picMk id="12" creationId="{F79D87BF-9622-2D86-4651-4BFDA8C1653A}"/>
          </ac:picMkLst>
        </pc:picChg>
      </pc:sldChg>
      <pc:sldChg chg="del">
        <pc:chgData name="Crichigno Benitez, Jorge" userId="e8c2d0ca-3c76-40b7-b803-52729ce5e219" providerId="ADAL" clId="{8D41D4B3-3F3F-43B8-8A65-EEB4CB22A069}" dt="2025-10-08T15:52:25.896" v="4773" actId="47"/>
        <pc:sldMkLst>
          <pc:docMk/>
          <pc:sldMk cId="4282520221" sldId="2395"/>
        </pc:sldMkLst>
      </pc:sldChg>
      <pc:sldChg chg="modSp del mod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19234269" sldId="2396"/>
        </pc:sldMkLst>
      </pc:sldChg>
      <pc:sldChg chg="del">
        <pc:chgData name="Crichigno Benitez, Jorge" userId="e8c2d0ca-3c76-40b7-b803-52729ce5e219" providerId="ADAL" clId="{8D41D4B3-3F3F-43B8-8A65-EEB4CB22A069}" dt="2025-10-01T19:11:49.125" v="1496" actId="47"/>
        <pc:sldMkLst>
          <pc:docMk/>
          <pc:sldMk cId="3463032177" sldId="2397"/>
        </pc:sldMkLst>
      </pc:sldChg>
      <pc:sldChg chg="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2817674499" sldId="2398"/>
        </pc:sldMkLst>
      </pc:sldChg>
      <pc:sldChg chg="del">
        <pc:chgData name="Crichigno Benitez, Jorge" userId="e8c2d0ca-3c76-40b7-b803-52729ce5e219" providerId="ADAL" clId="{8D41D4B3-3F3F-43B8-8A65-EEB4CB22A069}" dt="2025-10-02T03:10:34.120" v="1927" actId="47"/>
        <pc:sldMkLst>
          <pc:docMk/>
          <pc:sldMk cId="3966437509" sldId="2399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261959387" sldId="2400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615603824" sldId="2401"/>
        </pc:sldMkLst>
      </pc:sldChg>
      <pc:sldChg chg="del">
        <pc:chgData name="Crichigno Benitez, Jorge" userId="e8c2d0ca-3c76-40b7-b803-52729ce5e219" providerId="ADAL" clId="{8D41D4B3-3F3F-43B8-8A65-EEB4CB22A069}" dt="2025-10-01T19:13:34.294" v="1548" actId="47"/>
        <pc:sldMkLst>
          <pc:docMk/>
          <pc:sldMk cId="140984142" sldId="2402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739615670" sldId="2403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935161303" sldId="2404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231346982" sldId="2405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269029733" sldId="2406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491621344" sldId="2407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753699949" sldId="2409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677577243" sldId="2410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058595844" sldId="2411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517323428" sldId="2412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757070583" sldId="2413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547865356" sldId="2414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652309821" sldId="2415"/>
        </pc:sldMkLst>
      </pc:sldChg>
      <pc:sldChg chg="del">
        <pc:chgData name="Crichigno Benitez, Jorge" userId="e8c2d0ca-3c76-40b7-b803-52729ce5e219" providerId="ADAL" clId="{8D41D4B3-3F3F-43B8-8A65-EEB4CB22A069}" dt="2025-10-01T02:33:09.894" v="1089" actId="47"/>
        <pc:sldMkLst>
          <pc:docMk/>
          <pc:sldMk cId="3071777767" sldId="2416"/>
        </pc:sldMkLst>
      </pc:sldChg>
      <pc:sldChg chg="modSp del mod">
        <pc:chgData name="Crichigno Benitez, Jorge" userId="e8c2d0ca-3c76-40b7-b803-52729ce5e219" providerId="ADAL" clId="{8D41D4B3-3F3F-43B8-8A65-EEB4CB22A069}" dt="2025-10-02T03:04:40.275" v="1882" actId="47"/>
        <pc:sldMkLst>
          <pc:docMk/>
          <pc:sldMk cId="2356452747" sldId="2417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004735350" sldId="2420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597129166" sldId="2421"/>
        </pc:sldMkLst>
      </pc:sldChg>
      <pc:sldChg chg="del">
        <pc:chgData name="Crichigno Benitez, Jorge" userId="e8c2d0ca-3c76-40b7-b803-52729ce5e219" providerId="ADAL" clId="{8D41D4B3-3F3F-43B8-8A65-EEB4CB22A069}" dt="2025-10-02T02:18:54.343" v="1866" actId="47"/>
        <pc:sldMkLst>
          <pc:docMk/>
          <pc:sldMk cId="645760146" sldId="2422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472638764" sldId="2423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195558945" sldId="2424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570701583" sldId="2425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434268216" sldId="2426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975911508" sldId="2427"/>
        </pc:sldMkLst>
      </pc:sldChg>
      <pc:sldChg chg="addSp delSp modSp add del mod">
        <pc:chgData name="Crichigno Benitez, Jorge" userId="e8c2d0ca-3c76-40b7-b803-52729ce5e219" providerId="ADAL" clId="{8D41D4B3-3F3F-43B8-8A65-EEB4CB22A069}" dt="2025-10-02T01:38:30.906" v="1865" actId="47"/>
        <pc:sldMkLst>
          <pc:docMk/>
          <pc:sldMk cId="1142636210" sldId="2428"/>
        </pc:sldMkLst>
      </pc:sldChg>
      <pc:sldChg chg="del">
        <pc:chgData name="Crichigno Benitez, Jorge" userId="e8c2d0ca-3c76-40b7-b803-52729ce5e219" providerId="ADAL" clId="{8D41D4B3-3F3F-43B8-8A65-EEB4CB22A069}" dt="2025-09-28T01:52:55.487" v="294" actId="2696"/>
        <pc:sldMkLst>
          <pc:docMk/>
          <pc:sldMk cId="1806895361" sldId="2428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649206854" sldId="2429"/>
        </pc:sldMkLst>
      </pc:sldChg>
      <pc:sldChg chg="addSp delSp modSp mod">
        <pc:chgData name="Crichigno Benitez, Jorge" userId="e8c2d0ca-3c76-40b7-b803-52729ce5e219" providerId="ADAL" clId="{8D41D4B3-3F3F-43B8-8A65-EEB4CB22A069}" dt="2025-10-08T15:51:05.627" v="4722" actId="1076"/>
        <pc:sldMkLst>
          <pc:docMk/>
          <pc:sldMk cId="3595531209" sldId="2430"/>
        </pc:sldMkLst>
        <pc:spChg chg="mod">
          <ac:chgData name="Crichigno Benitez, Jorge" userId="e8c2d0ca-3c76-40b7-b803-52729ce5e219" providerId="ADAL" clId="{8D41D4B3-3F3F-43B8-8A65-EEB4CB22A069}" dt="2025-10-08T15:51:02.960" v="4721" actId="6549"/>
          <ac:spMkLst>
            <pc:docMk/>
            <pc:sldMk cId="3595531209" sldId="2430"/>
            <ac:spMk id="7" creationId="{957FF27F-2DD7-9DE8-CE83-FCDFE9B543EC}"/>
          </ac:spMkLst>
        </pc:spChg>
        <pc:spChg chg="mod">
          <ac:chgData name="Crichigno Benitez, Jorge" userId="e8c2d0ca-3c76-40b7-b803-52729ce5e219" providerId="ADAL" clId="{8D41D4B3-3F3F-43B8-8A65-EEB4CB22A069}" dt="2025-10-08T15:50:53.160" v="4718" actId="20577"/>
          <ac:spMkLst>
            <pc:docMk/>
            <pc:sldMk cId="3595531209" sldId="2430"/>
            <ac:spMk id="13" creationId="{E469762A-7DC4-1CE0-63BB-17889CB78A47}"/>
          </ac:spMkLst>
        </pc:spChg>
        <pc:picChg chg="mod">
          <ac:chgData name="Crichigno Benitez, Jorge" userId="e8c2d0ca-3c76-40b7-b803-52729ce5e219" providerId="ADAL" clId="{8D41D4B3-3F3F-43B8-8A65-EEB4CB22A069}" dt="2025-10-08T15:51:05.627" v="4722" actId="1076"/>
          <ac:picMkLst>
            <pc:docMk/>
            <pc:sldMk cId="3595531209" sldId="2430"/>
            <ac:picMk id="4" creationId="{D223060F-12B9-8ED5-F286-EED62D70F5C7}"/>
          </ac:picMkLst>
        </pc:picChg>
        <pc:cxnChg chg="add mod">
          <ac:chgData name="Crichigno Benitez, Jorge" userId="e8c2d0ca-3c76-40b7-b803-52729ce5e219" providerId="ADAL" clId="{8D41D4B3-3F3F-43B8-8A65-EEB4CB22A069}" dt="2025-10-08T15:50:58.289" v="4719" actId="14100"/>
          <ac:cxnSpMkLst>
            <pc:docMk/>
            <pc:sldMk cId="3595531209" sldId="2430"/>
            <ac:cxnSpMk id="3" creationId="{3D23F8E8-693C-8728-2C90-E0ACCA7EB564}"/>
          </ac:cxnSpMkLst>
        </pc:cxnChg>
      </pc:sldChg>
      <pc:sldChg chg="add">
        <pc:chgData name="Crichigno Benitez, Jorge" userId="e8c2d0ca-3c76-40b7-b803-52729ce5e219" providerId="ADAL" clId="{8D41D4B3-3F3F-43B8-8A65-EEB4CB22A069}" dt="2025-10-08T16:56:55.554" v="4820"/>
        <pc:sldMkLst>
          <pc:docMk/>
          <pc:sldMk cId="13124569" sldId="2431"/>
        </pc:sldMkLst>
      </pc:sldChg>
      <pc:sldChg chg="modSp add mod">
        <pc:chgData name="Crichigno Benitez, Jorge" userId="e8c2d0ca-3c76-40b7-b803-52729ce5e219" providerId="ADAL" clId="{8D41D4B3-3F3F-43B8-8A65-EEB4CB22A069}" dt="2025-10-08T16:58:36.381" v="5017" actId="20577"/>
        <pc:sldMkLst>
          <pc:docMk/>
          <pc:sldMk cId="1865189946" sldId="2432"/>
        </pc:sldMkLst>
        <pc:spChg chg="mod">
          <ac:chgData name="Crichigno Benitez, Jorge" userId="e8c2d0ca-3c76-40b7-b803-52729ce5e219" providerId="ADAL" clId="{8D41D4B3-3F3F-43B8-8A65-EEB4CB22A069}" dt="2025-10-08T16:58:36.381" v="5017" actId="20577"/>
          <ac:spMkLst>
            <pc:docMk/>
            <pc:sldMk cId="1865189946" sldId="2432"/>
            <ac:spMk id="4" creationId="{4D8B8DC5-2872-F704-2F77-BA3D27111D3B}"/>
          </ac:spMkLst>
        </pc:spChg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363254496" sldId="2432"/>
        </pc:sldMkLst>
      </pc:sldChg>
      <pc:sldChg chg="del">
        <pc:chgData name="Crichigno Benitez, Jorge" userId="e8c2d0ca-3c76-40b7-b803-52729ce5e219" providerId="ADAL" clId="{8D41D4B3-3F3F-43B8-8A65-EEB4CB22A069}" dt="2025-09-28T01:52:55.487" v="294" actId="2696"/>
        <pc:sldMkLst>
          <pc:docMk/>
          <pc:sldMk cId="3348723178" sldId="2432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055382577" sldId="2433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577902501" sldId="2434"/>
        </pc:sldMkLst>
      </pc:sldChg>
      <pc:sldChg chg="addSp delSp modSp del mod">
        <pc:chgData name="Crichigno Benitez, Jorge" userId="e8c2d0ca-3c76-40b7-b803-52729ce5e219" providerId="ADAL" clId="{8D41D4B3-3F3F-43B8-8A65-EEB4CB22A069}" dt="2025-10-02T01:36:58.736" v="1858" actId="47"/>
        <pc:sldMkLst>
          <pc:docMk/>
          <pc:sldMk cId="2932412964" sldId="2435"/>
        </pc:sldMkLst>
      </pc:sldChg>
      <pc:sldChg chg="addSp delSp modSp del mod">
        <pc:chgData name="Crichigno Benitez, Jorge" userId="e8c2d0ca-3c76-40b7-b803-52729ce5e219" providerId="ADAL" clId="{8D41D4B3-3F3F-43B8-8A65-EEB4CB22A069}" dt="2025-10-08T15:51:43.036" v="4760" actId="47"/>
        <pc:sldMkLst>
          <pc:docMk/>
          <pc:sldMk cId="1421161597" sldId="2438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189205087" sldId="2439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745522800" sldId="2440"/>
        </pc:sldMkLst>
      </pc:sldChg>
      <pc:sldChg chg="addSp delSp modSp del mod modNotesTx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54402884" sldId="2441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134734250" sldId="2443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968154577" sldId="2445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848426627" sldId="2446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946041522" sldId="2447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874672926" sldId="2448"/>
        </pc:sldMkLst>
      </pc:sldChg>
      <pc:sldChg chg="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466415719" sldId="2449"/>
        </pc:sldMkLst>
      </pc:sldChg>
      <pc:sldChg chg="addSp delSp modSp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727404971" sldId="2450"/>
        </pc:sldMkLst>
      </pc:sldChg>
      <pc:sldChg chg="del">
        <pc:chgData name="Crichigno Benitez, Jorge" userId="e8c2d0ca-3c76-40b7-b803-52729ce5e219" providerId="ADAL" clId="{8D41D4B3-3F3F-43B8-8A65-EEB4CB22A069}" dt="2025-10-01T19:11:16.386" v="1488" actId="47"/>
        <pc:sldMkLst>
          <pc:docMk/>
          <pc:sldMk cId="1806408766" sldId="2451"/>
        </pc:sldMkLst>
      </pc:sldChg>
      <pc:sldChg chg="addSp delSp modSp add del mod modNotesTx">
        <pc:chgData name="Crichigno Benitez, Jorge" userId="e8c2d0ca-3c76-40b7-b803-52729ce5e219" providerId="ADAL" clId="{8D41D4B3-3F3F-43B8-8A65-EEB4CB22A069}" dt="2025-09-30T14:17:18.609" v="786" actId="47"/>
        <pc:sldMkLst>
          <pc:docMk/>
          <pc:sldMk cId="4165409270" sldId="2452"/>
        </pc:sldMkLst>
      </pc:sldChg>
      <pc:sldChg chg="addSp delSp modSp add del mod ord">
        <pc:chgData name="Crichigno Benitez, Jorge" userId="e8c2d0ca-3c76-40b7-b803-52729ce5e219" providerId="ADAL" clId="{8D41D4B3-3F3F-43B8-8A65-EEB4CB22A069}" dt="2025-10-08T15:51:46.395" v="4765" actId="47"/>
        <pc:sldMkLst>
          <pc:docMk/>
          <pc:sldMk cId="3904072102" sldId="2453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787372011" sldId="2454"/>
        </pc:sldMkLst>
      </pc:sldChg>
      <pc:sldChg chg="add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750637024" sldId="2455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874992515" sldId="2456"/>
        </pc:sldMkLst>
      </pc:sldChg>
      <pc:sldChg chg="modSp add del mod">
        <pc:chgData name="Crichigno Benitez, Jorge" userId="e8c2d0ca-3c76-40b7-b803-52729ce5e219" providerId="ADAL" clId="{8D41D4B3-3F3F-43B8-8A65-EEB4CB22A069}" dt="2025-10-01T02:32:14.042" v="1087" actId="2696"/>
        <pc:sldMkLst>
          <pc:docMk/>
          <pc:sldMk cId="1343867583" sldId="2456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050773465" sldId="2457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237833450" sldId="2458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1127904679" sldId="2459"/>
        </pc:sldMkLst>
      </pc:sldChg>
      <pc:sldChg chg="addSp delSp modSp add del mod ord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2066212318" sldId="2460"/>
        </pc:sldMkLst>
      </pc:sldChg>
      <pc:sldChg chg="add del">
        <pc:chgData name="Crichigno Benitez, Jorge" userId="e8c2d0ca-3c76-40b7-b803-52729ce5e219" providerId="ADAL" clId="{8D41D4B3-3F3F-43B8-8A65-EEB4CB22A069}" dt="2025-09-30T14:17:41.591" v="792" actId="47"/>
        <pc:sldMkLst>
          <pc:docMk/>
          <pc:sldMk cId="3086540726" sldId="2461"/>
        </pc:sldMkLst>
      </pc:sldChg>
      <pc:sldChg chg="addSp delSp modSp add del mod modNotesTx">
        <pc:chgData name="Crichigno Benitez, Jorge" userId="e8c2d0ca-3c76-40b7-b803-52729ce5e219" providerId="ADAL" clId="{8D41D4B3-3F3F-43B8-8A65-EEB4CB22A069}" dt="2025-10-08T15:50:42.288" v="4703" actId="47"/>
        <pc:sldMkLst>
          <pc:docMk/>
          <pc:sldMk cId="1783736250" sldId="2462"/>
        </pc:sldMkLst>
      </pc:sldChg>
      <pc:sldChg chg="delSp modSp add del mod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3988102183" sldId="2463"/>
        </pc:sldMkLst>
      </pc:sldChg>
      <pc:sldChg chg="add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859329113" sldId="2464"/>
        </pc:sldMkLst>
      </pc:sldChg>
      <pc:sldChg chg="addSp delSp modSp add del mod">
        <pc:chgData name="Crichigno Benitez, Jorge" userId="e8c2d0ca-3c76-40b7-b803-52729ce5e219" providerId="ADAL" clId="{8D41D4B3-3F3F-43B8-8A65-EEB4CB22A069}" dt="2025-10-01T19:11:08.673" v="1487" actId="2696"/>
        <pc:sldMkLst>
          <pc:docMk/>
          <pc:sldMk cId="3986633024" sldId="2464"/>
        </pc:sldMkLst>
      </pc:sldChg>
      <pc:sldChg chg="addSp delSp modSp add del mod ord">
        <pc:chgData name="Crichigno Benitez, Jorge" userId="e8c2d0ca-3c76-40b7-b803-52729ce5e219" providerId="ADAL" clId="{8D41D4B3-3F3F-43B8-8A65-EEB4CB22A069}" dt="2025-10-01T19:11:08.673" v="1487" actId="2696"/>
        <pc:sldMkLst>
          <pc:docMk/>
          <pc:sldMk cId="1230087223" sldId="2465"/>
        </pc:sldMkLst>
      </pc:sldChg>
      <pc:sldChg chg="add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656633161" sldId="2465"/>
        </pc:sldMkLst>
      </pc:sldChg>
      <pc:sldChg chg="modSp add del mod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4262376142" sldId="2466"/>
        </pc:sldMkLst>
      </pc:sldChg>
      <pc:sldChg chg="add 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2640123579" sldId="2467"/>
        </pc:sldMkLst>
      </pc:sldChg>
      <pc:sldChg chg="add 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1049748578" sldId="2468"/>
        </pc:sldMkLst>
      </pc:sldChg>
      <pc:sldChg chg="add del">
        <pc:chgData name="Crichigno Benitez, Jorge" userId="e8c2d0ca-3c76-40b7-b803-52729ce5e219" providerId="ADAL" clId="{8D41D4B3-3F3F-43B8-8A65-EEB4CB22A069}" dt="2025-10-01T19:28:31.633" v="1634"/>
        <pc:sldMkLst>
          <pc:docMk/>
          <pc:sldMk cId="2481554905" sldId="2468"/>
        </pc:sldMkLst>
      </pc:sldChg>
      <pc:sldChg chg="add 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2862113045" sldId="2469"/>
        </pc:sldMkLst>
      </pc:sldChg>
      <pc:sldChg chg="addSp delSp modSp add del mod">
        <pc:chgData name="Crichigno Benitez, Jorge" userId="e8c2d0ca-3c76-40b7-b803-52729ce5e219" providerId="ADAL" clId="{8D41D4B3-3F3F-43B8-8A65-EEB4CB22A069}" dt="2025-10-02T13:13:45.569" v="2121" actId="2696"/>
        <pc:sldMkLst>
          <pc:docMk/>
          <pc:sldMk cId="3714167520" sldId="2469"/>
        </pc:sldMkLst>
      </pc:sldChg>
      <pc:sldChg chg="add del">
        <pc:chgData name="Crichigno Benitez, Jorge" userId="e8c2d0ca-3c76-40b7-b803-52729ce5e219" providerId="ADAL" clId="{8D41D4B3-3F3F-43B8-8A65-EEB4CB22A069}" dt="2025-10-02T13:13:28.958" v="2119" actId="2696"/>
        <pc:sldMkLst>
          <pc:docMk/>
          <pc:sldMk cId="1102948186" sldId="2470"/>
        </pc:sldMkLst>
      </pc:sldChg>
      <pc:sldChg chg="add 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2634379707" sldId="2470"/>
        </pc:sldMkLst>
      </pc:sldChg>
      <pc:sldChg chg="modSp add del mod ord">
        <pc:chgData name="Crichigno Benitez, Jorge" userId="e8c2d0ca-3c76-40b7-b803-52729ce5e219" providerId="ADAL" clId="{8D41D4B3-3F3F-43B8-8A65-EEB4CB22A069}" dt="2025-10-08T15:50:15.374" v="4700" actId="47"/>
        <pc:sldMkLst>
          <pc:docMk/>
          <pc:sldMk cId="62701085" sldId="2471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278857915" sldId="2472"/>
        </pc:sldMkLst>
      </pc:sldChg>
      <pc:sldChg chg="add del">
        <pc:chgData name="Crichigno Benitez, Jorge" userId="e8c2d0ca-3c76-40b7-b803-52729ce5e219" providerId="ADAL" clId="{8D41D4B3-3F3F-43B8-8A65-EEB4CB22A069}" dt="2025-10-02T13:13:13.770" v="2116" actId="2696"/>
        <pc:sldMkLst>
          <pc:docMk/>
          <pc:sldMk cId="1300552001" sldId="2473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4092693463" sldId="2473"/>
        </pc:sldMkLst>
      </pc:sldChg>
      <pc:sldChg chg="add del">
        <pc:chgData name="Crichigno Benitez, Jorge" userId="e8c2d0ca-3c76-40b7-b803-52729ce5e219" providerId="ADAL" clId="{8D41D4B3-3F3F-43B8-8A65-EEB4CB22A069}" dt="2025-10-02T16:15:25.288" v="2368" actId="47"/>
        <pc:sldMkLst>
          <pc:docMk/>
          <pc:sldMk cId="3778167351" sldId="2474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194082684" sldId="2475"/>
        </pc:sldMkLst>
      </pc:sldChg>
      <pc:sldChg chg="addSp delSp modSp add del mod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196583363" sldId="2476"/>
        </pc:sldMkLst>
      </pc:sldChg>
      <pc:sldChg chg="add del">
        <pc:chgData name="Crichigno Benitez, Jorge" userId="e8c2d0ca-3c76-40b7-b803-52729ce5e219" providerId="ADAL" clId="{8D41D4B3-3F3F-43B8-8A65-EEB4CB22A069}" dt="2025-10-02T17:06:28.146" v="2441" actId="2696"/>
        <pc:sldMkLst>
          <pc:docMk/>
          <pc:sldMk cId="2741999537" sldId="2477"/>
        </pc:sldMkLst>
      </pc:sldChg>
      <pc:sldChg chg="add del">
        <pc:chgData name="Crichigno Benitez, Jorge" userId="e8c2d0ca-3c76-40b7-b803-52729ce5e219" providerId="ADAL" clId="{8D41D4B3-3F3F-43B8-8A65-EEB4CB22A069}" dt="2025-10-02T16:03:59.460" v="2258"/>
        <pc:sldMkLst>
          <pc:docMk/>
          <pc:sldMk cId="3300853384" sldId="2477"/>
        </pc:sldMkLst>
      </pc:sldChg>
      <pc:sldChg chg="add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781267731" sldId="2477"/>
        </pc:sldMkLst>
      </pc:sldChg>
      <pc:sldChg chg="add 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3949780481" sldId="2478"/>
        </pc:sldMkLst>
      </pc:sldChg>
      <pc:sldChg chg="modSp add del mod">
        <pc:chgData name="Crichigno Benitez, Jorge" userId="e8c2d0ca-3c76-40b7-b803-52729ce5e219" providerId="ADAL" clId="{8D41D4B3-3F3F-43B8-8A65-EEB4CB22A069}" dt="2025-10-03T01:09:28.923" v="4154" actId="2696"/>
        <pc:sldMkLst>
          <pc:docMk/>
          <pc:sldMk cId="88456673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01:01.437" v="3648" actId="2696"/>
        <pc:sldMkLst>
          <pc:docMk/>
          <pc:sldMk cId="987327006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13:33.187" v="4432" actId="2696"/>
        <pc:sldMkLst>
          <pc:docMk/>
          <pc:sldMk cId="1583129845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10:59.237" v="4242" actId="2696"/>
        <pc:sldMkLst>
          <pc:docMk/>
          <pc:sldMk cId="2951447576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01:45.055" v="3685" actId="2696"/>
        <pc:sldMkLst>
          <pc:docMk/>
          <pc:sldMk cId="2962952690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05:59.514" v="3870" actId="2696"/>
        <pc:sldMkLst>
          <pc:docMk/>
          <pc:sldMk cId="3047311261" sldId="2479"/>
        </pc:sldMkLst>
      </pc:sldChg>
      <pc:sldChg chg="modSp add del mod ord">
        <pc:chgData name="Crichigno Benitez, Jorge" userId="e8c2d0ca-3c76-40b7-b803-52729ce5e219" providerId="ADAL" clId="{8D41D4B3-3F3F-43B8-8A65-EEB4CB22A069}" dt="2025-10-03T01:08:56.618" v="4123" actId="2696"/>
        <pc:sldMkLst>
          <pc:docMk/>
          <pc:sldMk cId="3057140286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14:19.143" v="4454" actId="2696"/>
        <pc:sldMkLst>
          <pc:docMk/>
          <pc:sldMk cId="3099715914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12:01.437" v="4308" actId="2696"/>
        <pc:sldMkLst>
          <pc:docMk/>
          <pc:sldMk cId="3129883333" sldId="2479"/>
        </pc:sldMkLst>
      </pc:sldChg>
      <pc:sldChg chg="modSp add del mod">
        <pc:chgData name="Crichigno Benitez, Jorge" userId="e8c2d0ca-3c76-40b7-b803-52729ce5e219" providerId="ADAL" clId="{8D41D4B3-3F3F-43B8-8A65-EEB4CB22A069}" dt="2025-10-03T01:22:56.548" v="4665" actId="47"/>
        <pc:sldMkLst>
          <pc:docMk/>
          <pc:sldMk cId="3314191744" sldId="2479"/>
        </pc:sldMkLst>
      </pc:sldChg>
      <pc:sldChg chg="add 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351280738" sldId="2480"/>
        </pc:sldMkLst>
      </pc:sldChg>
      <pc:sldChg chg="add del">
        <pc:chgData name="Crichigno Benitez, Jorge" userId="e8c2d0ca-3c76-40b7-b803-52729ce5e219" providerId="ADAL" clId="{8D41D4B3-3F3F-43B8-8A65-EEB4CB22A069}" dt="2025-10-03T01:20:27.188" v="4640" actId="47"/>
        <pc:sldMkLst>
          <pc:docMk/>
          <pc:sldMk cId="868921496" sldId="2480"/>
        </pc:sldMkLst>
      </pc:sldChg>
      <pc:sldChg chg="addSp delSp modSp add del mod">
        <pc:chgData name="Crichigno Benitez, Jorge" userId="e8c2d0ca-3c76-40b7-b803-52729ce5e219" providerId="ADAL" clId="{8D41D4B3-3F3F-43B8-8A65-EEB4CB22A069}" dt="2025-10-03T01:23:26.385" v="4668" actId="2696"/>
        <pc:sldMkLst>
          <pc:docMk/>
          <pc:sldMk cId="1761538226" sldId="2480"/>
        </pc:sldMkLst>
      </pc:sldChg>
      <pc:sldChg chg="del">
        <pc:chgData name="Crichigno Benitez, Jorge" userId="e8c2d0ca-3c76-40b7-b803-52729ce5e219" providerId="ADAL" clId="{8D41D4B3-3F3F-43B8-8A65-EEB4CB22A069}" dt="2025-10-08T15:52:36.931" v="4774" actId="47"/>
        <pc:sldMkLst>
          <pc:docMk/>
          <pc:sldMk cId="3511590931" sldId="2481"/>
        </pc:sldMkLst>
      </pc:sldChg>
      <pc:sldChg chg="del">
        <pc:chgData name="Crichigno Benitez, Jorge" userId="e8c2d0ca-3c76-40b7-b803-52729ce5e219" providerId="ADAL" clId="{8D41D4B3-3F3F-43B8-8A65-EEB4CB22A069}" dt="2025-10-08T15:52:02.466" v="4767" actId="47"/>
        <pc:sldMkLst>
          <pc:docMk/>
          <pc:sldMk cId="2691230115" sldId="24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F90D4-8A10-C79A-74C7-4F016AB0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1F970-BF2E-D579-D3FB-9386E2A8D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06D1E-4B58-0D8F-302D-D7D99D98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Also work on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Cybertraining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– virtual platforms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247F9-B8CF-8769-2C32-81C27D823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203B8-CF23-1648-A5C7-00CDC2B1A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F519AA-85C8-29AF-02E9-579F6B7A9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B3631-F861-6A65-43EF-6CA55F6AC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Also work on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Cybertraining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– virtual platforms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9A261-4E53-C087-7827-2573AA964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ECA0B-4319-82E5-BEDC-336A905A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6D382-74B1-EDB6-F0A1-1DB0E7067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18307-D2C1-9028-A180-9479CFE21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Also work on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Cybertraining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– virtual platforms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540DD-1124-0DC3-26EA-792952A7A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0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3A5F-B334-DE88-785B-5242BC7D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56A5D-4251-199C-3D6B-435E2E2B2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90480-84A4-A362-B282-EF2683AEF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Flexible scheduling, evening/weekend and hybrid/online WITHOUT COMPROMISING HANDS-ON -- CLOUD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75CAF-5373-9D5F-7DAF-674A630F5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6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E0364-A382-6FA2-4DF4-C3EC7E4C5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801C5-08A1-43A4-5BA9-5710F0D3F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82D01-1BA2-7F99-5BB6-80FCAF137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26" indent="-176326" defTabSz="931750"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D3173-69D6-AA87-081D-6F3E6F2A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NNSA  NA115</a:t>
            </a:r>
          </a:p>
          <a:p>
            <a:endParaRPr lang="en-US" dirty="0"/>
          </a:p>
          <a:p>
            <a:r>
              <a:rPr lang="en-US" dirty="0"/>
              <a:t>https://www.osti.gov/biblio/1756584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541C5-8010-9626-CDA9-5E5485137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D668F-31BF-E860-D56C-486BCC38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243D1A-ABE4-F16A-C706-E781A13AF8AF}"/>
              </a:ext>
            </a:extLst>
          </p:cNvPr>
          <p:cNvSpPr txBox="1">
            <a:spLocks/>
          </p:cNvSpPr>
          <p:nvPr/>
        </p:nvSpPr>
        <p:spPr>
          <a:xfrm>
            <a:off x="430306" y="1028701"/>
            <a:ext cx="11349318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Cyberinfrastructure Lab </a:t>
            </a: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Meeting on Advanced Manufacturing</a:t>
            </a: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October 8, 2025 </a:t>
            </a: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11:30-12:30 - Online</a:t>
            </a:r>
          </a:p>
        </p:txBody>
      </p:sp>
    </p:spTree>
    <p:extLst>
      <p:ext uri="{BB962C8B-B14F-4D97-AF65-F5344CB8AC3E}">
        <p14:creationId xmlns:p14="http://schemas.microsoft.com/office/powerpoint/2010/main" val="194506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5BCD-6795-3944-42E7-C72A7BE3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118D8-2448-F5BF-37A8-9DA3212B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8B8DC5-2872-F704-2F77-BA3D27111D3B}"/>
              </a:ext>
            </a:extLst>
          </p:cNvPr>
          <p:cNvSpPr txBox="1">
            <a:spLocks/>
          </p:cNvSpPr>
          <p:nvPr/>
        </p:nvSpPr>
        <p:spPr>
          <a:xfrm>
            <a:off x="430306" y="1028701"/>
            <a:ext cx="11349318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19456" lvl="1" indent="0" algn="ctr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Cyberinfrastructure Lab</a:t>
            </a:r>
          </a:p>
        </p:txBody>
      </p:sp>
    </p:spTree>
    <p:extLst>
      <p:ext uri="{BB962C8B-B14F-4D97-AF65-F5344CB8AC3E}">
        <p14:creationId xmlns:p14="http://schemas.microsoft.com/office/powerpoint/2010/main" val="186518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BB20D-A284-F47E-D2F9-E6D91B98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AB7B8-524D-BA34-B16B-245F78DF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754F65-2AC1-1EC9-C711-931E09A8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DSAs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0BE7F9-CAA3-6357-71BE-654E0DA9E2C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35317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EBF973-B1DA-9951-B8F7-EFDDCE85112F}"/>
              </a:ext>
            </a:extLst>
          </p:cNvPr>
          <p:cNvSpPr txBox="1">
            <a:spLocks/>
          </p:cNvSpPr>
          <p:nvPr/>
        </p:nvSpPr>
        <p:spPr>
          <a:xfrm>
            <a:off x="597549" y="1028701"/>
            <a:ext cx="10984850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Research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Domain-specific Accelerators (DSAs), cybersecurity, high-performance networks, IoT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Smart → programmable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ADD6C-9378-2634-F5B0-27146ED2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15" y="4879476"/>
            <a:ext cx="188277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300" dirty="0"/>
              <a:t>DSA for packet processing –P4 switch (Barefoot Networks)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DCCB0-8F32-F8D6-3C89-2A4796F3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9" y="3228032"/>
            <a:ext cx="2119993" cy="165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236B2-0A0E-371D-DC63-F62E8CC1A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113758"/>
            <a:ext cx="4115672" cy="3030783"/>
          </a:xfrm>
          <a:prstGeom prst="rect">
            <a:avLst/>
          </a:prstGeom>
          <a:noFill/>
          <a:ln w="317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239E5E-3F77-A74E-6A59-F980ACE9602F}"/>
              </a:ext>
            </a:extLst>
          </p:cNvPr>
          <p:cNvSpPr/>
          <p:nvPr/>
        </p:nvSpPr>
        <p:spPr>
          <a:xfrm>
            <a:off x="8809887" y="3228032"/>
            <a:ext cx="2119993" cy="123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 a Dynamic Programming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D7E306-BF98-55D0-F3E4-24076D48E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557" y="3163042"/>
            <a:ext cx="2181529" cy="1781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BE845C-02A0-1AB7-3C16-73991A4C6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933" y="5013486"/>
            <a:ext cx="188277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300" dirty="0"/>
              <a:t>DSA for Dynamic Programming (NVIDIA)</a:t>
            </a:r>
          </a:p>
        </p:txBody>
      </p:sp>
    </p:spTree>
    <p:extLst>
      <p:ext uri="{BB962C8B-B14F-4D97-AF65-F5344CB8AC3E}">
        <p14:creationId xmlns:p14="http://schemas.microsoft.com/office/powerpoint/2010/main" val="1312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24D7D-3B9E-C674-0AFA-5BA5B9E9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6BDD8-33D5-FD33-EF67-97662D43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7FF27F-2DD7-9DE8-CE83-FCDFE9B543EC}"/>
              </a:ext>
            </a:extLst>
          </p:cNvPr>
          <p:cNvSpPr txBox="1">
            <a:spLocks/>
          </p:cNvSpPr>
          <p:nvPr/>
        </p:nvSpPr>
        <p:spPr>
          <a:xfrm>
            <a:off x="489857" y="1028701"/>
            <a:ext cx="11146972" cy="5250543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910" lvl="2" indent="-28575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69762A-7DC4-1CE0-63BB-17889CB7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6935364" cy="888999"/>
          </a:xfrm>
        </p:spPr>
        <p:txBody>
          <a:bodyPr/>
          <a:lstStyle/>
          <a:p>
            <a:r>
              <a:rPr lang="en-US" dirty="0"/>
              <a:t>IT/OT Cyber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3060F-12B9-8ED5-F286-EED62D70F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888" y="1566075"/>
            <a:ext cx="5072910" cy="35525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23F8E8-693C-8728-2C90-E0ACCA7EB564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29338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553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B3999-8038-34B0-1BE1-3D88191BD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71E38-EA10-3FE5-57EC-42DA740C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626A5E-7C29-F89B-719C-79588FD721F3}"/>
              </a:ext>
            </a:extLst>
          </p:cNvPr>
          <p:cNvSpPr txBox="1">
            <a:spLocks/>
          </p:cNvSpPr>
          <p:nvPr/>
        </p:nvSpPr>
        <p:spPr>
          <a:xfrm>
            <a:off x="489857" y="1028701"/>
            <a:ext cx="11146972" cy="5250543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AI Infrastructure and Operations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7A523E-61D1-5F69-C129-50AADB0A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6935364" cy="888999"/>
          </a:xfrm>
        </p:spPr>
        <p:txBody>
          <a:bodyPr/>
          <a:lstStyle/>
          <a:p>
            <a:r>
              <a:rPr lang="en-US" dirty="0"/>
              <a:t>IT/OT Cyber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DAC67E-8BE9-14E4-31CE-D5A2E62F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7" y="1877211"/>
            <a:ext cx="7434612" cy="234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25C83D-3B37-DBC1-3603-E55D6C10E35F}"/>
              </a:ext>
            </a:extLst>
          </p:cNvPr>
          <p:cNvSpPr txBox="1"/>
          <p:nvPr/>
        </p:nvSpPr>
        <p:spPr>
          <a:xfrm>
            <a:off x="1350335" y="4287740"/>
            <a:ext cx="639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badge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976FDB-75D8-CE3D-5C35-2C6E809DD11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2838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58F1E88-11B2-F0EC-6A07-82A6A510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025" y="3117549"/>
            <a:ext cx="6613668" cy="2631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550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ED166-F43F-2E37-CDFF-1A1F8AF59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99CC-49B5-3610-4371-42AFE656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4165E7-C87E-E820-127E-4E082A80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6935364" cy="888999"/>
          </a:xfrm>
        </p:spPr>
        <p:txBody>
          <a:bodyPr/>
          <a:lstStyle/>
          <a:p>
            <a:r>
              <a:rPr lang="en-US" dirty="0"/>
              <a:t>DSA  Applications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C5D79C-6FC7-D99C-0A3B-EE3E3865488E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79157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02216D-AFFF-9E19-E457-23D3EFC800B8}"/>
              </a:ext>
            </a:extLst>
          </p:cNvPr>
          <p:cNvSpPr txBox="1">
            <a:spLocks/>
          </p:cNvSpPr>
          <p:nvPr/>
        </p:nvSpPr>
        <p:spPr>
          <a:xfrm>
            <a:off x="597550" y="964398"/>
            <a:ext cx="11010517" cy="5250543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McNAIR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Center</a:t>
            </a:r>
          </a:p>
          <a:p>
            <a:pPr marL="480060" lvl="2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anose="020F0502020204030204" pitchFamily="34" charset="0"/>
              <a:buChar char="–"/>
              <a:defRPr/>
            </a:pP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80060" lvl="2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alibri" panose="020F0502020204030204" pitchFamily="34" charset="0"/>
              <a:buChar char="–"/>
              <a:defRPr/>
            </a:pP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65760" lvl="2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FD600-FF08-C7DA-3128-68A7CDA53548}"/>
              </a:ext>
            </a:extLst>
          </p:cNvPr>
          <p:cNvSpPr txBox="1"/>
          <p:nvPr/>
        </p:nvSpPr>
        <p:spPr>
          <a:xfrm>
            <a:off x="597550" y="4953472"/>
            <a:ext cx="48050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Future Factories Lab (FF-Lab)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9D87BF-9622-2D86-4651-4BFDA8C16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1752602"/>
            <a:ext cx="4648200" cy="3190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7876D-4C9B-C5C5-837C-4DB138F55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912" y="1426808"/>
            <a:ext cx="4927584" cy="40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2F7A2-639A-D980-DF0B-BEF282F8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7B3B8-355B-3BD8-0CCA-C3EE7D56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F4BC2A-8388-1474-7F9B-A1AF714C07F2}"/>
              </a:ext>
            </a:extLst>
          </p:cNvPr>
          <p:cNvSpPr txBox="1">
            <a:spLocks/>
          </p:cNvSpPr>
          <p:nvPr/>
        </p:nvSpPr>
        <p:spPr>
          <a:xfrm>
            <a:off x="489857" y="1028701"/>
            <a:ext cx="11146972" cy="5250543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McNAIR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Center</a:t>
            </a: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None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28600" lvl="1" indent="-2286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140FBB-8F71-EC28-CC52-80446F20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6935364" cy="888999"/>
          </a:xfrm>
        </p:spPr>
        <p:txBody>
          <a:bodyPr/>
          <a:lstStyle/>
          <a:p>
            <a:r>
              <a:rPr lang="en-US" dirty="0"/>
              <a:t>DSA 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BCB1B-7E3D-E4A7-745B-EB591FFB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14" y="2255537"/>
            <a:ext cx="3141558" cy="2164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3DB8D-2998-0629-8C8F-4BF0F359D889}"/>
              </a:ext>
            </a:extLst>
          </p:cNvPr>
          <p:cNvSpPr txBox="1"/>
          <p:nvPr/>
        </p:nvSpPr>
        <p:spPr>
          <a:xfrm>
            <a:off x="7309394" y="4510416"/>
            <a:ext cx="37349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Nano DSA for AI workloads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697AB8-FE74-7FB2-6048-E0FDF041883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9338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58C4EB-4A6B-C2A4-4311-C6E3ABDEA11D}"/>
              </a:ext>
            </a:extLst>
          </p:cNvPr>
          <p:cNvSpPr txBox="1"/>
          <p:nvPr/>
        </p:nvSpPr>
        <p:spPr>
          <a:xfrm>
            <a:off x="597550" y="4953472"/>
            <a:ext cx="48050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Future Factories Lab (FF-Lab)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63272-2263-C1F5-223C-EC984C21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1752602"/>
            <a:ext cx="4648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586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17874</TotalTime>
  <Words>156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DSAs</vt:lpstr>
      <vt:lpstr>IT/OT Cyber</vt:lpstr>
      <vt:lpstr>IT/OT Cyber</vt:lpstr>
      <vt:lpstr>DSA  Applications</vt:lpstr>
      <vt:lpstr>DSA 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Mazloum, Ali</cp:lastModifiedBy>
  <cp:revision>56</cp:revision>
  <cp:lastPrinted>2025-10-06T12:17:54Z</cp:lastPrinted>
  <dcterms:created xsi:type="dcterms:W3CDTF">2020-04-03T21:33:21Z</dcterms:created>
  <dcterms:modified xsi:type="dcterms:W3CDTF">2025-10-09T17:02:17Z</dcterms:modified>
</cp:coreProperties>
</file>