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4"/>
  </p:sldMasterIdLst>
  <p:notesMasterIdLst>
    <p:notesMasterId r:id="rId11"/>
  </p:notesMasterIdLst>
  <p:handoutMasterIdLst>
    <p:handoutMasterId r:id="rId12"/>
  </p:handoutMasterIdLst>
  <p:sldIdLst>
    <p:sldId id="2080" r:id="rId5"/>
    <p:sldId id="2107" r:id="rId6"/>
    <p:sldId id="2115" r:id="rId7"/>
    <p:sldId id="2111" r:id="rId8"/>
    <p:sldId id="2113" r:id="rId9"/>
    <p:sldId id="2114" r:id="rId10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jPw8QyrTnIbupgNR47iYY4ctbe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0D5B75-8701-444C-83CD-F0F4F5D0DF17}" v="24" dt="2022-11-08T16:47:58.1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314" autoAdjust="0"/>
  </p:normalViewPr>
  <p:slideViewPr>
    <p:cSldViewPr snapToGrid="0">
      <p:cViewPr varScale="1">
        <p:scale>
          <a:sx n="139" d="100"/>
          <a:sy n="139" d="100"/>
        </p:scale>
        <p:origin x="67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3" Type="http://customschemas.google.com/relationships/presentationmetadata" Target="metadata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56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chigno Benitez, Jorge" userId="e8c2d0ca-3c76-40b7-b803-52729ce5e219" providerId="ADAL" clId="{A40D5B75-8701-444C-83CD-F0F4F5D0DF17}"/>
    <pc:docChg chg="undo custSel addSld delSld modSld sldOrd">
      <pc:chgData name="Crichigno Benitez, Jorge" userId="e8c2d0ca-3c76-40b7-b803-52729ce5e219" providerId="ADAL" clId="{A40D5B75-8701-444C-83CD-F0F4F5D0DF17}" dt="2022-11-08T16:47:58.102" v="1478"/>
      <pc:docMkLst>
        <pc:docMk/>
      </pc:docMkLst>
      <pc:sldChg chg="addSp modSp mod">
        <pc:chgData name="Crichigno Benitez, Jorge" userId="e8c2d0ca-3c76-40b7-b803-52729ce5e219" providerId="ADAL" clId="{A40D5B75-8701-444C-83CD-F0F4F5D0DF17}" dt="2022-11-08T16:36:15.057" v="1443" actId="1076"/>
        <pc:sldMkLst>
          <pc:docMk/>
          <pc:sldMk cId="860282014" sldId="2080"/>
        </pc:sldMkLst>
        <pc:spChg chg="add mod">
          <ac:chgData name="Crichigno Benitez, Jorge" userId="e8c2d0ca-3c76-40b7-b803-52729ce5e219" providerId="ADAL" clId="{A40D5B75-8701-444C-83CD-F0F4F5D0DF17}" dt="2022-11-08T16:36:09.483" v="1441" actId="20577"/>
          <ac:spMkLst>
            <pc:docMk/>
            <pc:sldMk cId="860282014" sldId="2080"/>
            <ac:spMk id="7" creationId="{830EFF4A-5E09-2D79-BADB-599032E736B2}"/>
          </ac:spMkLst>
        </pc:spChg>
        <pc:spChg chg="mod">
          <ac:chgData name="Crichigno Benitez, Jorge" userId="e8c2d0ca-3c76-40b7-b803-52729ce5e219" providerId="ADAL" clId="{A40D5B75-8701-444C-83CD-F0F4F5D0DF17}" dt="2022-11-08T14:57:11.148" v="31" actId="21"/>
          <ac:spMkLst>
            <pc:docMk/>
            <pc:sldMk cId="860282014" sldId="2080"/>
            <ac:spMk id="10" creationId="{C9E7A209-383F-4C01-82CC-D2F99971FC58}"/>
          </ac:spMkLst>
        </pc:spChg>
        <pc:picChg chg="add mod">
          <ac:chgData name="Crichigno Benitez, Jorge" userId="e8c2d0ca-3c76-40b7-b803-52729ce5e219" providerId="ADAL" clId="{A40D5B75-8701-444C-83CD-F0F4F5D0DF17}" dt="2022-11-08T16:36:15.057" v="1443" actId="1076"/>
          <ac:picMkLst>
            <pc:docMk/>
            <pc:sldMk cId="860282014" sldId="2080"/>
            <ac:picMk id="4" creationId="{3B2D5419-530B-DD6B-9B3F-75593BFB41A2}"/>
          </ac:picMkLst>
        </pc:picChg>
      </pc:sldChg>
      <pc:sldChg chg="del">
        <pc:chgData name="Crichigno Benitez, Jorge" userId="e8c2d0ca-3c76-40b7-b803-52729ce5e219" providerId="ADAL" clId="{A40D5B75-8701-444C-83CD-F0F4F5D0DF17}" dt="2022-11-08T15:06:00.857" v="417" actId="47"/>
        <pc:sldMkLst>
          <pc:docMk/>
          <pc:sldMk cId="55531669" sldId="2081"/>
        </pc:sldMkLst>
      </pc:sldChg>
      <pc:sldChg chg="del">
        <pc:chgData name="Crichigno Benitez, Jorge" userId="e8c2d0ca-3c76-40b7-b803-52729ce5e219" providerId="ADAL" clId="{A40D5B75-8701-444C-83CD-F0F4F5D0DF17}" dt="2022-11-08T15:06:02.365" v="418" actId="47"/>
        <pc:sldMkLst>
          <pc:docMk/>
          <pc:sldMk cId="3148386020" sldId="2083"/>
        </pc:sldMkLst>
      </pc:sldChg>
      <pc:sldChg chg="del">
        <pc:chgData name="Crichigno Benitez, Jorge" userId="e8c2d0ca-3c76-40b7-b803-52729ce5e219" providerId="ADAL" clId="{A40D5B75-8701-444C-83CD-F0F4F5D0DF17}" dt="2022-11-08T15:06:03.926" v="419" actId="47"/>
        <pc:sldMkLst>
          <pc:docMk/>
          <pc:sldMk cId="4140769214" sldId="2085"/>
        </pc:sldMkLst>
      </pc:sldChg>
      <pc:sldChg chg="del">
        <pc:chgData name="Crichigno Benitez, Jorge" userId="e8c2d0ca-3c76-40b7-b803-52729ce5e219" providerId="ADAL" clId="{A40D5B75-8701-444C-83CD-F0F4F5D0DF17}" dt="2022-11-08T15:06:06.475" v="421" actId="47"/>
        <pc:sldMkLst>
          <pc:docMk/>
          <pc:sldMk cId="959331780" sldId="2086"/>
        </pc:sldMkLst>
      </pc:sldChg>
      <pc:sldChg chg="del">
        <pc:chgData name="Crichigno Benitez, Jorge" userId="e8c2d0ca-3c76-40b7-b803-52729ce5e219" providerId="ADAL" clId="{A40D5B75-8701-444C-83CD-F0F4F5D0DF17}" dt="2022-11-08T15:06:07.112" v="422" actId="47"/>
        <pc:sldMkLst>
          <pc:docMk/>
          <pc:sldMk cId="3936999628" sldId="2087"/>
        </pc:sldMkLst>
      </pc:sldChg>
      <pc:sldChg chg="del">
        <pc:chgData name="Crichigno Benitez, Jorge" userId="e8c2d0ca-3c76-40b7-b803-52729ce5e219" providerId="ADAL" clId="{A40D5B75-8701-444C-83CD-F0F4F5D0DF17}" dt="2022-11-08T15:06:07.856" v="423" actId="47"/>
        <pc:sldMkLst>
          <pc:docMk/>
          <pc:sldMk cId="3731039801" sldId="2088"/>
        </pc:sldMkLst>
      </pc:sldChg>
      <pc:sldChg chg="del">
        <pc:chgData name="Crichigno Benitez, Jorge" userId="e8c2d0ca-3c76-40b7-b803-52729ce5e219" providerId="ADAL" clId="{A40D5B75-8701-444C-83CD-F0F4F5D0DF17}" dt="2022-11-08T15:06:08.591" v="424" actId="47"/>
        <pc:sldMkLst>
          <pc:docMk/>
          <pc:sldMk cId="3943278507" sldId="2089"/>
        </pc:sldMkLst>
      </pc:sldChg>
      <pc:sldChg chg="del">
        <pc:chgData name="Crichigno Benitez, Jorge" userId="e8c2d0ca-3c76-40b7-b803-52729ce5e219" providerId="ADAL" clId="{A40D5B75-8701-444C-83CD-F0F4F5D0DF17}" dt="2022-11-08T15:06:09.398" v="425" actId="47"/>
        <pc:sldMkLst>
          <pc:docMk/>
          <pc:sldMk cId="277604682" sldId="2090"/>
        </pc:sldMkLst>
      </pc:sldChg>
      <pc:sldChg chg="del">
        <pc:chgData name="Crichigno Benitez, Jorge" userId="e8c2d0ca-3c76-40b7-b803-52729ce5e219" providerId="ADAL" clId="{A40D5B75-8701-444C-83CD-F0F4F5D0DF17}" dt="2022-11-08T15:06:10.276" v="426" actId="47"/>
        <pc:sldMkLst>
          <pc:docMk/>
          <pc:sldMk cId="2664791655" sldId="2091"/>
        </pc:sldMkLst>
      </pc:sldChg>
      <pc:sldChg chg="del">
        <pc:chgData name="Crichigno Benitez, Jorge" userId="e8c2d0ca-3c76-40b7-b803-52729ce5e219" providerId="ADAL" clId="{A40D5B75-8701-444C-83CD-F0F4F5D0DF17}" dt="2022-11-08T15:06:19.872" v="435" actId="47"/>
        <pc:sldMkLst>
          <pc:docMk/>
          <pc:sldMk cId="1058005834" sldId="2096"/>
        </pc:sldMkLst>
      </pc:sldChg>
      <pc:sldChg chg="del">
        <pc:chgData name="Crichigno Benitez, Jorge" userId="e8c2d0ca-3c76-40b7-b803-52729ce5e219" providerId="ADAL" clId="{A40D5B75-8701-444C-83CD-F0F4F5D0DF17}" dt="2022-11-08T15:06:12.505" v="427" actId="47"/>
        <pc:sldMkLst>
          <pc:docMk/>
          <pc:sldMk cId="939606075" sldId="2097"/>
        </pc:sldMkLst>
      </pc:sldChg>
      <pc:sldChg chg="del">
        <pc:chgData name="Crichigno Benitez, Jorge" userId="e8c2d0ca-3c76-40b7-b803-52729ce5e219" providerId="ADAL" clId="{A40D5B75-8701-444C-83CD-F0F4F5D0DF17}" dt="2022-11-08T15:06:16.531" v="432" actId="47"/>
        <pc:sldMkLst>
          <pc:docMk/>
          <pc:sldMk cId="319811436" sldId="2098"/>
        </pc:sldMkLst>
      </pc:sldChg>
      <pc:sldChg chg="del">
        <pc:chgData name="Crichigno Benitez, Jorge" userId="e8c2d0ca-3c76-40b7-b803-52729ce5e219" providerId="ADAL" clId="{A40D5B75-8701-444C-83CD-F0F4F5D0DF17}" dt="2022-11-08T15:06:13.330" v="428" actId="47"/>
        <pc:sldMkLst>
          <pc:docMk/>
          <pc:sldMk cId="2784109491" sldId="2104"/>
        </pc:sldMkLst>
      </pc:sldChg>
      <pc:sldChg chg="addSp modSp mod">
        <pc:chgData name="Crichigno Benitez, Jorge" userId="e8c2d0ca-3c76-40b7-b803-52729ce5e219" providerId="ADAL" clId="{A40D5B75-8701-444C-83CD-F0F4F5D0DF17}" dt="2022-11-08T16:43:20.461" v="1459" actId="20577"/>
        <pc:sldMkLst>
          <pc:docMk/>
          <pc:sldMk cId="988615947" sldId="2107"/>
        </pc:sldMkLst>
        <pc:spChg chg="mod">
          <ac:chgData name="Crichigno Benitez, Jorge" userId="e8c2d0ca-3c76-40b7-b803-52729ce5e219" providerId="ADAL" clId="{A40D5B75-8701-444C-83CD-F0F4F5D0DF17}" dt="2022-11-08T16:43:20.461" v="1459" actId="20577"/>
          <ac:spMkLst>
            <pc:docMk/>
            <pc:sldMk cId="988615947" sldId="2107"/>
            <ac:spMk id="12" creationId="{4C0841B1-A991-42D1-B405-D35BD425E4FD}"/>
          </ac:spMkLst>
        </pc:spChg>
        <pc:picChg chg="add mod">
          <ac:chgData name="Crichigno Benitez, Jorge" userId="e8c2d0ca-3c76-40b7-b803-52729ce5e219" providerId="ADAL" clId="{A40D5B75-8701-444C-83CD-F0F4F5D0DF17}" dt="2022-11-08T15:11:53.411" v="509"/>
          <ac:picMkLst>
            <pc:docMk/>
            <pc:sldMk cId="988615947" sldId="2107"/>
            <ac:picMk id="2" creationId="{B9DB8F97-5C5F-B533-377D-BD6265EA4A91}"/>
          </ac:picMkLst>
        </pc:picChg>
      </pc:sldChg>
      <pc:sldChg chg="del">
        <pc:chgData name="Crichigno Benitez, Jorge" userId="e8c2d0ca-3c76-40b7-b803-52729ce5e219" providerId="ADAL" clId="{A40D5B75-8701-444C-83CD-F0F4F5D0DF17}" dt="2022-11-08T15:04:12.947" v="397" actId="47"/>
        <pc:sldMkLst>
          <pc:docMk/>
          <pc:sldMk cId="1782909587" sldId="2108"/>
        </pc:sldMkLst>
      </pc:sldChg>
      <pc:sldChg chg="modSp del mod">
        <pc:chgData name="Crichigno Benitez, Jorge" userId="e8c2d0ca-3c76-40b7-b803-52729ce5e219" providerId="ADAL" clId="{A40D5B75-8701-444C-83CD-F0F4F5D0DF17}" dt="2022-11-08T16:35:08.582" v="1426" actId="47"/>
        <pc:sldMkLst>
          <pc:docMk/>
          <pc:sldMk cId="2941932696" sldId="2109"/>
        </pc:sldMkLst>
        <pc:spChg chg="mod">
          <ac:chgData name="Crichigno Benitez, Jorge" userId="e8c2d0ca-3c76-40b7-b803-52729ce5e219" providerId="ADAL" clId="{A40D5B75-8701-444C-83CD-F0F4F5D0DF17}" dt="2022-11-08T16:27:21.853" v="1261" actId="20577"/>
          <ac:spMkLst>
            <pc:docMk/>
            <pc:sldMk cId="2941932696" sldId="2109"/>
            <ac:spMk id="12" creationId="{4C0841B1-A991-42D1-B405-D35BD425E4FD}"/>
          </ac:spMkLst>
        </pc:spChg>
        <pc:spChg chg="mod">
          <ac:chgData name="Crichigno Benitez, Jorge" userId="e8c2d0ca-3c76-40b7-b803-52729ce5e219" providerId="ADAL" clId="{A40D5B75-8701-444C-83CD-F0F4F5D0DF17}" dt="2022-11-08T16:29:13.337" v="1313" actId="20577"/>
          <ac:spMkLst>
            <pc:docMk/>
            <pc:sldMk cId="2941932696" sldId="2109"/>
            <ac:spMk id="13" creationId="{76D7BB20-D5D2-1E23-B1F3-8BD0B43E0E89}"/>
          </ac:spMkLst>
        </pc:spChg>
        <pc:picChg chg="mod">
          <ac:chgData name="Crichigno Benitez, Jorge" userId="e8c2d0ca-3c76-40b7-b803-52729ce5e219" providerId="ADAL" clId="{A40D5B75-8701-444C-83CD-F0F4F5D0DF17}" dt="2022-11-08T16:28:46.182" v="1292" actId="14100"/>
          <ac:picMkLst>
            <pc:docMk/>
            <pc:sldMk cId="2941932696" sldId="2109"/>
            <ac:picMk id="4" creationId="{B86483E3-B0C2-FB84-12F4-45B1C80DCFF3}"/>
          </ac:picMkLst>
        </pc:picChg>
        <pc:picChg chg="mod">
          <ac:chgData name="Crichigno Benitez, Jorge" userId="e8c2d0ca-3c76-40b7-b803-52729ce5e219" providerId="ADAL" clId="{A40D5B75-8701-444C-83CD-F0F4F5D0DF17}" dt="2022-11-08T16:28:46.607" v="1293" actId="14100"/>
          <ac:picMkLst>
            <pc:docMk/>
            <pc:sldMk cId="2941932696" sldId="2109"/>
            <ac:picMk id="5" creationId="{D2211520-492B-B666-86A2-C23272CB4B1B}"/>
          </ac:picMkLst>
        </pc:picChg>
        <pc:picChg chg="mod">
          <ac:chgData name="Crichigno Benitez, Jorge" userId="e8c2d0ca-3c76-40b7-b803-52729ce5e219" providerId="ADAL" clId="{A40D5B75-8701-444C-83CD-F0F4F5D0DF17}" dt="2022-11-08T16:30:28.733" v="1322" actId="1076"/>
          <ac:picMkLst>
            <pc:docMk/>
            <pc:sldMk cId="2941932696" sldId="2109"/>
            <ac:picMk id="7" creationId="{FE376015-4D1F-B6DC-3E24-D616C86019B2}"/>
          </ac:picMkLst>
        </pc:picChg>
        <pc:picChg chg="mod">
          <ac:chgData name="Crichigno Benitez, Jorge" userId="e8c2d0ca-3c76-40b7-b803-52729ce5e219" providerId="ADAL" clId="{A40D5B75-8701-444C-83CD-F0F4F5D0DF17}" dt="2022-11-08T16:30:26.423" v="1321" actId="1076"/>
          <ac:picMkLst>
            <pc:docMk/>
            <pc:sldMk cId="2941932696" sldId="2109"/>
            <ac:picMk id="8" creationId="{A1F2270D-36DB-C493-BE9D-D03AC5862B88}"/>
          </ac:picMkLst>
        </pc:picChg>
        <pc:picChg chg="mod">
          <ac:chgData name="Crichigno Benitez, Jorge" userId="e8c2d0ca-3c76-40b7-b803-52729ce5e219" providerId="ADAL" clId="{A40D5B75-8701-444C-83CD-F0F4F5D0DF17}" dt="2022-11-08T15:11:44.026" v="508" actId="1076"/>
          <ac:picMkLst>
            <pc:docMk/>
            <pc:sldMk cId="2941932696" sldId="2109"/>
            <ac:picMk id="9" creationId="{91C5833B-1FF8-419F-98A9-D63A8D3B1569}"/>
          </ac:picMkLst>
        </pc:picChg>
      </pc:sldChg>
      <pc:sldChg chg="addSp modSp del mod">
        <pc:chgData name="Crichigno Benitez, Jorge" userId="e8c2d0ca-3c76-40b7-b803-52729ce5e219" providerId="ADAL" clId="{A40D5B75-8701-444C-83CD-F0F4F5D0DF17}" dt="2022-11-08T16:35:14.584" v="1427" actId="47"/>
        <pc:sldMkLst>
          <pc:docMk/>
          <pc:sldMk cId="3632958412" sldId="2110"/>
        </pc:sldMkLst>
        <pc:spChg chg="mod">
          <ac:chgData name="Crichigno Benitez, Jorge" userId="e8c2d0ca-3c76-40b7-b803-52729ce5e219" providerId="ADAL" clId="{A40D5B75-8701-444C-83CD-F0F4F5D0DF17}" dt="2022-11-08T16:27:34.363" v="1262"/>
          <ac:spMkLst>
            <pc:docMk/>
            <pc:sldMk cId="3632958412" sldId="2110"/>
            <ac:spMk id="12" creationId="{4C0841B1-A991-42D1-B405-D35BD425E4FD}"/>
          </ac:spMkLst>
        </pc:spChg>
        <pc:spChg chg="mod">
          <ac:chgData name="Crichigno Benitez, Jorge" userId="e8c2d0ca-3c76-40b7-b803-52729ce5e219" providerId="ADAL" clId="{A40D5B75-8701-444C-83CD-F0F4F5D0DF17}" dt="2022-11-08T16:29:24.119" v="1314" actId="20577"/>
          <ac:spMkLst>
            <pc:docMk/>
            <pc:sldMk cId="3632958412" sldId="2110"/>
            <ac:spMk id="18" creationId="{D39B9D25-1265-13FD-C845-A7DB40A6AB22}"/>
          </ac:spMkLst>
        </pc:spChg>
        <pc:picChg chg="add mod">
          <ac:chgData name="Crichigno Benitez, Jorge" userId="e8c2d0ca-3c76-40b7-b803-52729ce5e219" providerId="ADAL" clId="{A40D5B75-8701-444C-83CD-F0F4F5D0DF17}" dt="2022-11-08T15:11:59.899" v="510"/>
          <ac:picMkLst>
            <pc:docMk/>
            <pc:sldMk cId="3632958412" sldId="2110"/>
            <ac:picMk id="2" creationId="{16490AF1-4738-3168-A2CA-B02116C1CED1}"/>
          </ac:picMkLst>
        </pc:picChg>
      </pc:sldChg>
      <pc:sldChg chg="addSp modSp add del mod">
        <pc:chgData name="Crichigno Benitez, Jorge" userId="e8c2d0ca-3c76-40b7-b803-52729ce5e219" providerId="ADAL" clId="{A40D5B75-8701-444C-83CD-F0F4F5D0DF17}" dt="2022-11-08T16:47:12.038" v="1477" actId="1076"/>
        <pc:sldMkLst>
          <pc:docMk/>
          <pc:sldMk cId="2725631096" sldId="2111"/>
        </pc:sldMkLst>
        <pc:spChg chg="mod">
          <ac:chgData name="Crichigno Benitez, Jorge" userId="e8c2d0ca-3c76-40b7-b803-52729ce5e219" providerId="ADAL" clId="{A40D5B75-8701-444C-83CD-F0F4F5D0DF17}" dt="2022-11-08T16:38:01.074" v="1444"/>
          <ac:spMkLst>
            <pc:docMk/>
            <pc:sldMk cId="2725631096" sldId="2111"/>
            <ac:spMk id="12" creationId="{4C0841B1-A991-42D1-B405-D35BD425E4FD}"/>
          </ac:spMkLst>
        </pc:spChg>
        <pc:spChg chg="mod">
          <ac:chgData name="Crichigno Benitez, Jorge" userId="e8c2d0ca-3c76-40b7-b803-52729ce5e219" providerId="ADAL" clId="{A40D5B75-8701-444C-83CD-F0F4F5D0DF17}" dt="2022-11-08T16:29:46.573" v="1318" actId="1076"/>
          <ac:spMkLst>
            <pc:docMk/>
            <pc:sldMk cId="2725631096" sldId="2111"/>
            <ac:spMk id="18" creationId="{D39B9D25-1265-13FD-C845-A7DB40A6AB22}"/>
          </ac:spMkLst>
        </pc:spChg>
        <pc:picChg chg="mod">
          <ac:chgData name="Crichigno Benitez, Jorge" userId="e8c2d0ca-3c76-40b7-b803-52729ce5e219" providerId="ADAL" clId="{A40D5B75-8701-444C-83CD-F0F4F5D0DF17}" dt="2022-11-08T16:35:21.082" v="1428" actId="1076"/>
          <ac:picMkLst>
            <pc:docMk/>
            <pc:sldMk cId="2725631096" sldId="2111"/>
            <ac:picMk id="4" creationId="{22350A63-ABEB-6564-6AAF-C92E901BD8C7}"/>
          </ac:picMkLst>
        </pc:picChg>
        <pc:picChg chg="add mod">
          <ac:chgData name="Crichigno Benitez, Jorge" userId="e8c2d0ca-3c76-40b7-b803-52729ce5e219" providerId="ADAL" clId="{A40D5B75-8701-444C-83CD-F0F4F5D0DF17}" dt="2022-11-08T16:29:44.039" v="1317" actId="1076"/>
          <ac:picMkLst>
            <pc:docMk/>
            <pc:sldMk cId="2725631096" sldId="2111"/>
            <ac:picMk id="5" creationId="{1F3003EA-8F74-15C5-D02D-491324F1C924}"/>
          </ac:picMkLst>
        </pc:picChg>
        <pc:picChg chg="add mod">
          <ac:chgData name="Crichigno Benitez, Jorge" userId="e8c2d0ca-3c76-40b7-b803-52729ce5e219" providerId="ADAL" clId="{A40D5B75-8701-444C-83CD-F0F4F5D0DF17}" dt="2022-11-08T16:29:44.039" v="1317" actId="1076"/>
          <ac:picMkLst>
            <pc:docMk/>
            <pc:sldMk cId="2725631096" sldId="2111"/>
            <ac:picMk id="8" creationId="{396E174C-0059-9B4D-93CB-1648BA7C18B8}"/>
          </ac:picMkLst>
        </pc:picChg>
        <pc:picChg chg="add mod">
          <ac:chgData name="Crichigno Benitez, Jorge" userId="e8c2d0ca-3c76-40b7-b803-52729ce5e219" providerId="ADAL" clId="{A40D5B75-8701-444C-83CD-F0F4F5D0DF17}" dt="2022-11-08T16:29:44.039" v="1317" actId="1076"/>
          <ac:picMkLst>
            <pc:docMk/>
            <pc:sldMk cId="2725631096" sldId="2111"/>
            <ac:picMk id="13" creationId="{A4893708-8D59-DAF2-39B1-C1FE5EC9B9F5}"/>
          </ac:picMkLst>
        </pc:picChg>
        <pc:picChg chg="add mod">
          <ac:chgData name="Crichigno Benitez, Jorge" userId="e8c2d0ca-3c76-40b7-b803-52729ce5e219" providerId="ADAL" clId="{A40D5B75-8701-444C-83CD-F0F4F5D0DF17}" dt="2022-11-08T15:12:07.351" v="511"/>
          <ac:picMkLst>
            <pc:docMk/>
            <pc:sldMk cId="2725631096" sldId="2111"/>
            <ac:picMk id="14" creationId="{BFA71415-36A4-22E4-DEEF-4A5D5862A165}"/>
          </ac:picMkLst>
        </pc:picChg>
        <pc:picChg chg="add mod">
          <ac:chgData name="Crichigno Benitez, Jorge" userId="e8c2d0ca-3c76-40b7-b803-52729ce5e219" providerId="ADAL" clId="{A40D5B75-8701-444C-83CD-F0F4F5D0DF17}" dt="2022-11-08T16:47:12.038" v="1477" actId="1076"/>
          <ac:picMkLst>
            <pc:docMk/>
            <pc:sldMk cId="2725631096" sldId="2111"/>
            <ac:picMk id="16" creationId="{ED633420-20F9-C211-2132-247FC9A7E6AB}"/>
          </ac:picMkLst>
        </pc:picChg>
      </pc:sldChg>
      <pc:sldChg chg="addSp modSp add del">
        <pc:chgData name="Crichigno Benitez, Jorge" userId="e8c2d0ca-3c76-40b7-b803-52729ce5e219" providerId="ADAL" clId="{A40D5B75-8701-444C-83CD-F0F4F5D0DF17}" dt="2022-11-08T15:12:19.454" v="514" actId="47"/>
        <pc:sldMkLst>
          <pc:docMk/>
          <pc:sldMk cId="1352095243" sldId="2112"/>
        </pc:sldMkLst>
        <pc:picChg chg="add mod">
          <ac:chgData name="Crichigno Benitez, Jorge" userId="e8c2d0ca-3c76-40b7-b803-52729ce5e219" providerId="ADAL" clId="{A40D5B75-8701-444C-83CD-F0F4F5D0DF17}" dt="2022-11-08T15:12:09.658" v="512"/>
          <ac:picMkLst>
            <pc:docMk/>
            <pc:sldMk cId="1352095243" sldId="2112"/>
            <ac:picMk id="2" creationId="{80862DDB-E069-A710-1543-62FF58DEB449}"/>
          </ac:picMkLst>
        </pc:picChg>
      </pc:sldChg>
      <pc:sldChg chg="addSp delSp modSp add mod">
        <pc:chgData name="Crichigno Benitez, Jorge" userId="e8c2d0ca-3c76-40b7-b803-52729ce5e219" providerId="ADAL" clId="{A40D5B75-8701-444C-83CD-F0F4F5D0DF17}" dt="2022-11-08T16:47:02.668" v="1474"/>
        <pc:sldMkLst>
          <pc:docMk/>
          <pc:sldMk cId="2834428761" sldId="2113"/>
        </pc:sldMkLst>
        <pc:spChg chg="mod">
          <ac:chgData name="Crichigno Benitez, Jorge" userId="e8c2d0ca-3c76-40b7-b803-52729ce5e219" providerId="ADAL" clId="{A40D5B75-8701-444C-83CD-F0F4F5D0DF17}" dt="2022-11-08T16:21:14.311" v="1154" actId="20577"/>
          <ac:spMkLst>
            <pc:docMk/>
            <pc:sldMk cId="2834428761" sldId="2113"/>
            <ac:spMk id="12" creationId="{4C0841B1-A991-42D1-B405-D35BD425E4FD}"/>
          </ac:spMkLst>
        </pc:spChg>
        <pc:spChg chg="add mod">
          <ac:chgData name="Crichigno Benitez, Jorge" userId="e8c2d0ca-3c76-40b7-b803-52729ce5e219" providerId="ADAL" clId="{A40D5B75-8701-444C-83CD-F0F4F5D0DF17}" dt="2022-11-08T16:18:27.656" v="1085" actId="1076"/>
          <ac:spMkLst>
            <pc:docMk/>
            <pc:sldMk cId="2834428761" sldId="2113"/>
            <ac:spMk id="13" creationId="{83FC0F86-31A0-CDEB-9DEE-3F4ADCFA9797}"/>
          </ac:spMkLst>
        </pc:spChg>
        <pc:spChg chg="add mod">
          <ac:chgData name="Crichigno Benitez, Jorge" userId="e8c2d0ca-3c76-40b7-b803-52729ce5e219" providerId="ADAL" clId="{A40D5B75-8701-444C-83CD-F0F4F5D0DF17}" dt="2022-11-08T16:18:31.520" v="1087" actId="1076"/>
          <ac:spMkLst>
            <pc:docMk/>
            <pc:sldMk cId="2834428761" sldId="2113"/>
            <ac:spMk id="15" creationId="{575FA787-2097-6C03-0CD0-917E040CC518}"/>
          </ac:spMkLst>
        </pc:spChg>
        <pc:spChg chg="del">
          <ac:chgData name="Crichigno Benitez, Jorge" userId="e8c2d0ca-3c76-40b7-b803-52729ce5e219" providerId="ADAL" clId="{A40D5B75-8701-444C-83CD-F0F4F5D0DF17}" dt="2022-11-08T15:20:20.735" v="673" actId="478"/>
          <ac:spMkLst>
            <pc:docMk/>
            <pc:sldMk cId="2834428761" sldId="2113"/>
            <ac:spMk id="18" creationId="{D39B9D25-1265-13FD-C845-A7DB40A6AB22}"/>
          </ac:spMkLst>
        </pc:spChg>
        <pc:graphicFrameChg chg="add mod modGraphic">
          <ac:chgData name="Crichigno Benitez, Jorge" userId="e8c2d0ca-3c76-40b7-b803-52729ce5e219" providerId="ADAL" clId="{A40D5B75-8701-444C-83CD-F0F4F5D0DF17}" dt="2022-11-08T16:18:27.656" v="1085" actId="1076"/>
          <ac:graphicFrameMkLst>
            <pc:docMk/>
            <pc:sldMk cId="2834428761" sldId="2113"/>
            <ac:graphicFrameMk id="5" creationId="{BC7FBA22-2CF2-2786-EE96-3C1AAF0CCAB0}"/>
          </ac:graphicFrameMkLst>
        </pc:graphicFrameChg>
        <pc:picChg chg="del">
          <ac:chgData name="Crichigno Benitez, Jorge" userId="e8c2d0ca-3c76-40b7-b803-52729ce5e219" providerId="ADAL" clId="{A40D5B75-8701-444C-83CD-F0F4F5D0DF17}" dt="2022-11-08T16:18:33.591" v="1088" actId="478"/>
          <ac:picMkLst>
            <pc:docMk/>
            <pc:sldMk cId="2834428761" sldId="2113"/>
            <ac:picMk id="2" creationId="{80862DDB-E069-A710-1543-62FF58DEB449}"/>
          </ac:picMkLst>
        </pc:picChg>
        <pc:picChg chg="del">
          <ac:chgData name="Crichigno Benitez, Jorge" userId="e8c2d0ca-3c76-40b7-b803-52729ce5e219" providerId="ADAL" clId="{A40D5B75-8701-444C-83CD-F0F4F5D0DF17}" dt="2022-11-08T15:20:18.176" v="672" actId="478"/>
          <ac:picMkLst>
            <pc:docMk/>
            <pc:sldMk cId="2834428761" sldId="2113"/>
            <ac:picMk id="4" creationId="{22350A63-ABEB-6564-6AAF-C92E901BD8C7}"/>
          </ac:picMkLst>
        </pc:picChg>
        <pc:picChg chg="add mod">
          <ac:chgData name="Crichigno Benitez, Jorge" userId="e8c2d0ca-3c76-40b7-b803-52729ce5e219" providerId="ADAL" clId="{A40D5B75-8701-444C-83CD-F0F4F5D0DF17}" dt="2022-11-08T16:18:29.171" v="1086" actId="1076"/>
          <ac:picMkLst>
            <pc:docMk/>
            <pc:sldMk cId="2834428761" sldId="2113"/>
            <ac:picMk id="7" creationId="{848949F9-9C73-70F3-1C92-D9650180FE0B}"/>
          </ac:picMkLst>
        </pc:picChg>
        <pc:picChg chg="add mod">
          <ac:chgData name="Crichigno Benitez, Jorge" userId="e8c2d0ca-3c76-40b7-b803-52729ce5e219" providerId="ADAL" clId="{A40D5B75-8701-444C-83CD-F0F4F5D0DF17}" dt="2022-11-08T16:18:10.983" v="1079" actId="1076"/>
          <ac:picMkLst>
            <pc:docMk/>
            <pc:sldMk cId="2834428761" sldId="2113"/>
            <ac:picMk id="9" creationId="{F47D5CC6-FA2B-6585-45B7-A8E43F4F153E}"/>
          </ac:picMkLst>
        </pc:picChg>
        <pc:picChg chg="add mod">
          <ac:chgData name="Crichigno Benitez, Jorge" userId="e8c2d0ca-3c76-40b7-b803-52729ce5e219" providerId="ADAL" clId="{A40D5B75-8701-444C-83CD-F0F4F5D0DF17}" dt="2022-11-08T16:39:13.785" v="1445"/>
          <ac:picMkLst>
            <pc:docMk/>
            <pc:sldMk cId="2834428761" sldId="2113"/>
            <ac:picMk id="16" creationId="{E5702728-CD7C-72DB-653C-D493B7423037}"/>
          </ac:picMkLst>
        </pc:picChg>
        <pc:picChg chg="add mod">
          <ac:chgData name="Crichigno Benitez, Jorge" userId="e8c2d0ca-3c76-40b7-b803-52729ce5e219" providerId="ADAL" clId="{A40D5B75-8701-444C-83CD-F0F4F5D0DF17}" dt="2022-11-08T16:47:02.668" v="1474"/>
          <ac:picMkLst>
            <pc:docMk/>
            <pc:sldMk cId="2834428761" sldId="2113"/>
            <ac:picMk id="17" creationId="{1B94BD68-D17E-882E-E840-454D113F9620}"/>
          </ac:picMkLst>
        </pc:picChg>
      </pc:sldChg>
      <pc:sldChg chg="del">
        <pc:chgData name="Crichigno Benitez, Jorge" userId="e8c2d0ca-3c76-40b7-b803-52729ce5e219" providerId="ADAL" clId="{A40D5B75-8701-444C-83CD-F0F4F5D0DF17}" dt="2022-11-08T15:06:14.866" v="430" actId="47"/>
        <pc:sldMkLst>
          <pc:docMk/>
          <pc:sldMk cId="3559333740" sldId="2113"/>
        </pc:sldMkLst>
      </pc:sldChg>
      <pc:sldChg chg="addSp delSp modSp add mod">
        <pc:chgData name="Crichigno Benitez, Jorge" userId="e8c2d0ca-3c76-40b7-b803-52729ce5e219" providerId="ADAL" clId="{A40D5B75-8701-444C-83CD-F0F4F5D0DF17}" dt="2022-11-08T16:46:56.090" v="1473" actId="1076"/>
        <pc:sldMkLst>
          <pc:docMk/>
          <pc:sldMk cId="556386922" sldId="2114"/>
        </pc:sldMkLst>
        <pc:spChg chg="mod">
          <ac:chgData name="Crichigno Benitez, Jorge" userId="e8c2d0ca-3c76-40b7-b803-52729ce5e219" providerId="ADAL" clId="{A40D5B75-8701-444C-83CD-F0F4F5D0DF17}" dt="2022-11-08T16:21:22.979" v="1155"/>
          <ac:spMkLst>
            <pc:docMk/>
            <pc:sldMk cId="556386922" sldId="2114"/>
            <ac:spMk id="12" creationId="{4C0841B1-A991-42D1-B405-D35BD425E4FD}"/>
          </ac:spMkLst>
        </pc:spChg>
        <pc:spChg chg="mod">
          <ac:chgData name="Crichigno Benitez, Jorge" userId="e8c2d0ca-3c76-40b7-b803-52729ce5e219" providerId="ADAL" clId="{A40D5B75-8701-444C-83CD-F0F4F5D0DF17}" dt="2022-11-08T16:19:09.129" v="1094" actId="947"/>
          <ac:spMkLst>
            <pc:docMk/>
            <pc:sldMk cId="556386922" sldId="2114"/>
            <ac:spMk id="13" creationId="{83FC0F86-31A0-CDEB-9DEE-3F4ADCFA9797}"/>
          </ac:spMkLst>
        </pc:spChg>
        <pc:spChg chg="del">
          <ac:chgData name="Crichigno Benitez, Jorge" userId="e8c2d0ca-3c76-40b7-b803-52729ce5e219" providerId="ADAL" clId="{A40D5B75-8701-444C-83CD-F0F4F5D0DF17}" dt="2022-11-08T16:14:00.711" v="1005" actId="478"/>
          <ac:spMkLst>
            <pc:docMk/>
            <pc:sldMk cId="556386922" sldId="2114"/>
            <ac:spMk id="15" creationId="{575FA787-2097-6C03-0CD0-917E040CC518}"/>
          </ac:spMkLst>
        </pc:spChg>
        <pc:spChg chg="add mod">
          <ac:chgData name="Crichigno Benitez, Jorge" userId="e8c2d0ca-3c76-40b7-b803-52729ce5e219" providerId="ADAL" clId="{A40D5B75-8701-444C-83CD-F0F4F5D0DF17}" dt="2022-11-08T16:39:24.035" v="1448" actId="1076"/>
          <ac:spMkLst>
            <pc:docMk/>
            <pc:sldMk cId="556386922" sldId="2114"/>
            <ac:spMk id="16" creationId="{21251A63-92B8-AECD-1439-B58BE97645EF}"/>
          </ac:spMkLst>
        </pc:spChg>
        <pc:graphicFrameChg chg="del">
          <ac:chgData name="Crichigno Benitez, Jorge" userId="e8c2d0ca-3c76-40b7-b803-52729ce5e219" providerId="ADAL" clId="{A40D5B75-8701-444C-83CD-F0F4F5D0DF17}" dt="2022-11-08T16:13:44.532" v="1000" actId="478"/>
          <ac:graphicFrameMkLst>
            <pc:docMk/>
            <pc:sldMk cId="556386922" sldId="2114"/>
            <ac:graphicFrameMk id="5" creationId="{BC7FBA22-2CF2-2786-EE96-3C1AAF0CCAB0}"/>
          </ac:graphicFrameMkLst>
        </pc:graphicFrameChg>
        <pc:picChg chg="del">
          <ac:chgData name="Crichigno Benitez, Jorge" userId="e8c2d0ca-3c76-40b7-b803-52729ce5e219" providerId="ADAL" clId="{A40D5B75-8701-444C-83CD-F0F4F5D0DF17}" dt="2022-11-08T16:13:59.206" v="1004" actId="478"/>
          <ac:picMkLst>
            <pc:docMk/>
            <pc:sldMk cId="556386922" sldId="2114"/>
            <ac:picMk id="2" creationId="{80862DDB-E069-A710-1543-62FF58DEB449}"/>
          </ac:picMkLst>
        </pc:picChg>
        <pc:picChg chg="add mod">
          <ac:chgData name="Crichigno Benitez, Jorge" userId="e8c2d0ca-3c76-40b7-b803-52729ce5e219" providerId="ADAL" clId="{A40D5B75-8701-444C-83CD-F0F4F5D0DF17}" dt="2022-11-08T16:19:15.668" v="1096" actId="14100"/>
          <ac:picMkLst>
            <pc:docMk/>
            <pc:sldMk cId="556386922" sldId="2114"/>
            <ac:picMk id="4" creationId="{B1F27988-6E6A-79C8-18E0-3909E2DE3F88}"/>
          </ac:picMkLst>
        </pc:picChg>
        <pc:picChg chg="del">
          <ac:chgData name="Crichigno Benitez, Jorge" userId="e8c2d0ca-3c76-40b7-b803-52729ce5e219" providerId="ADAL" clId="{A40D5B75-8701-444C-83CD-F0F4F5D0DF17}" dt="2022-11-08T16:13:42.711" v="999" actId="478"/>
          <ac:picMkLst>
            <pc:docMk/>
            <pc:sldMk cId="556386922" sldId="2114"/>
            <ac:picMk id="7" creationId="{848949F9-9C73-70F3-1C92-D9650180FE0B}"/>
          </ac:picMkLst>
        </pc:picChg>
        <pc:picChg chg="add mod">
          <ac:chgData name="Crichigno Benitez, Jorge" userId="e8c2d0ca-3c76-40b7-b803-52729ce5e219" providerId="ADAL" clId="{A40D5B75-8701-444C-83CD-F0F4F5D0DF17}" dt="2022-11-08T16:19:12.923" v="1095" actId="14100"/>
          <ac:picMkLst>
            <pc:docMk/>
            <pc:sldMk cId="556386922" sldId="2114"/>
            <ac:picMk id="8" creationId="{9A454B5D-9385-BD17-8836-F3915F58CB78}"/>
          </ac:picMkLst>
        </pc:picChg>
        <pc:picChg chg="del">
          <ac:chgData name="Crichigno Benitez, Jorge" userId="e8c2d0ca-3c76-40b7-b803-52729ce5e219" providerId="ADAL" clId="{A40D5B75-8701-444C-83CD-F0F4F5D0DF17}" dt="2022-11-08T16:18:51.427" v="1091" actId="478"/>
          <ac:picMkLst>
            <pc:docMk/>
            <pc:sldMk cId="556386922" sldId="2114"/>
            <ac:picMk id="9" creationId="{F47D5CC6-FA2B-6585-45B7-A8E43F4F153E}"/>
          </ac:picMkLst>
        </pc:picChg>
        <pc:picChg chg="add mod">
          <ac:chgData name="Crichigno Benitez, Jorge" userId="e8c2d0ca-3c76-40b7-b803-52729ce5e219" providerId="ADAL" clId="{A40D5B75-8701-444C-83CD-F0F4F5D0DF17}" dt="2022-11-08T16:18:49.575" v="1090"/>
          <ac:picMkLst>
            <pc:docMk/>
            <pc:sldMk cId="556386922" sldId="2114"/>
            <ac:picMk id="17" creationId="{BEF52B7C-6C45-BA5C-583F-67F9931C9FF0}"/>
          </ac:picMkLst>
        </pc:picChg>
        <pc:picChg chg="add mod">
          <ac:chgData name="Crichigno Benitez, Jorge" userId="e8c2d0ca-3c76-40b7-b803-52729ce5e219" providerId="ADAL" clId="{A40D5B75-8701-444C-83CD-F0F4F5D0DF17}" dt="2022-11-08T16:39:16.718" v="1446"/>
          <ac:picMkLst>
            <pc:docMk/>
            <pc:sldMk cId="556386922" sldId="2114"/>
            <ac:picMk id="18" creationId="{5D25B9CC-08E9-DC96-D2EA-EBF1E99405A3}"/>
          </ac:picMkLst>
        </pc:picChg>
        <pc:picChg chg="add mod">
          <ac:chgData name="Crichigno Benitez, Jorge" userId="e8c2d0ca-3c76-40b7-b803-52729ce5e219" providerId="ADAL" clId="{A40D5B75-8701-444C-83CD-F0F4F5D0DF17}" dt="2022-11-08T16:46:56.090" v="1473" actId="1076"/>
          <ac:picMkLst>
            <pc:docMk/>
            <pc:sldMk cId="556386922" sldId="2114"/>
            <ac:picMk id="20" creationId="{9236595C-DD1D-1146-6FBE-230607A84EE4}"/>
          </ac:picMkLst>
        </pc:picChg>
      </pc:sldChg>
      <pc:sldChg chg="del">
        <pc:chgData name="Crichigno Benitez, Jorge" userId="e8c2d0ca-3c76-40b7-b803-52729ce5e219" providerId="ADAL" clId="{A40D5B75-8701-444C-83CD-F0F4F5D0DF17}" dt="2022-11-08T15:06:15.770" v="431" actId="47"/>
        <pc:sldMkLst>
          <pc:docMk/>
          <pc:sldMk cId="3524960831" sldId="2114"/>
        </pc:sldMkLst>
      </pc:sldChg>
      <pc:sldChg chg="add del">
        <pc:chgData name="Crichigno Benitez, Jorge" userId="e8c2d0ca-3c76-40b7-b803-52729ce5e219" providerId="ADAL" clId="{A40D5B75-8701-444C-83CD-F0F4F5D0DF17}" dt="2022-11-08T15:37:36.267" v="916" actId="47"/>
        <pc:sldMkLst>
          <pc:docMk/>
          <pc:sldMk cId="4163567517" sldId="2114"/>
        </pc:sldMkLst>
      </pc:sldChg>
      <pc:sldChg chg="addSp delSp modSp add mod ord">
        <pc:chgData name="Crichigno Benitez, Jorge" userId="e8c2d0ca-3c76-40b7-b803-52729ce5e219" providerId="ADAL" clId="{A40D5B75-8701-444C-83CD-F0F4F5D0DF17}" dt="2022-11-08T16:47:58.102" v="1478"/>
        <pc:sldMkLst>
          <pc:docMk/>
          <pc:sldMk cId="584111475" sldId="2115"/>
        </pc:sldMkLst>
        <pc:spChg chg="add mod">
          <ac:chgData name="Crichigno Benitez, Jorge" userId="e8c2d0ca-3c76-40b7-b803-52729ce5e219" providerId="ADAL" clId="{A40D5B75-8701-444C-83CD-F0F4F5D0DF17}" dt="2022-11-08T16:34:05.286" v="1382" actId="1076"/>
          <ac:spMkLst>
            <pc:docMk/>
            <pc:sldMk cId="584111475" sldId="2115"/>
            <ac:spMk id="7" creationId="{592DB71D-9DCB-49FC-CDF8-0B03A6D0A4A4}"/>
          </ac:spMkLst>
        </pc:spChg>
        <pc:spChg chg="add mod">
          <ac:chgData name="Crichigno Benitez, Jorge" userId="e8c2d0ca-3c76-40b7-b803-52729ce5e219" providerId="ADAL" clId="{A40D5B75-8701-444C-83CD-F0F4F5D0DF17}" dt="2022-11-08T16:34:50.545" v="1422" actId="1076"/>
          <ac:spMkLst>
            <pc:docMk/>
            <pc:sldMk cId="584111475" sldId="2115"/>
            <ac:spMk id="14" creationId="{5B92127E-75A7-13A6-3B7F-A4A7BE400105}"/>
          </ac:spMkLst>
        </pc:spChg>
        <pc:spChg chg="add mod">
          <ac:chgData name="Crichigno Benitez, Jorge" userId="e8c2d0ca-3c76-40b7-b803-52729ce5e219" providerId="ADAL" clId="{A40D5B75-8701-444C-83CD-F0F4F5D0DF17}" dt="2022-11-08T16:42:10.943" v="1453" actId="207"/>
          <ac:spMkLst>
            <pc:docMk/>
            <pc:sldMk cId="584111475" sldId="2115"/>
            <ac:spMk id="16" creationId="{1269AE7C-72DF-34F2-4454-1AEBD9F85C64}"/>
          </ac:spMkLst>
        </pc:spChg>
        <pc:spChg chg="mod">
          <ac:chgData name="Crichigno Benitez, Jorge" userId="e8c2d0ca-3c76-40b7-b803-52729ce5e219" providerId="ADAL" clId="{A40D5B75-8701-444C-83CD-F0F4F5D0DF17}" dt="2022-11-08T16:42:07.062" v="1452" actId="207"/>
          <ac:spMkLst>
            <pc:docMk/>
            <pc:sldMk cId="584111475" sldId="2115"/>
            <ac:spMk id="18" creationId="{D39B9D25-1265-13FD-C845-A7DB40A6AB22}"/>
          </ac:spMkLst>
        </pc:spChg>
        <pc:picChg chg="add mod">
          <ac:chgData name="Crichigno Benitez, Jorge" userId="e8c2d0ca-3c76-40b7-b803-52729ce5e219" providerId="ADAL" clId="{A40D5B75-8701-444C-83CD-F0F4F5D0DF17}" dt="2022-11-08T16:33:05.243" v="1367" actId="1076"/>
          <ac:picMkLst>
            <pc:docMk/>
            <pc:sldMk cId="584111475" sldId="2115"/>
            <ac:picMk id="4" creationId="{2950C3CD-A9D3-B7FD-A15F-019089E9ED05}"/>
          </ac:picMkLst>
        </pc:picChg>
        <pc:picChg chg="add mod">
          <ac:chgData name="Crichigno Benitez, Jorge" userId="e8c2d0ca-3c76-40b7-b803-52729ce5e219" providerId="ADAL" clId="{A40D5B75-8701-444C-83CD-F0F4F5D0DF17}" dt="2022-11-08T16:33:07.918" v="1368" actId="1076"/>
          <ac:picMkLst>
            <pc:docMk/>
            <pc:sldMk cId="584111475" sldId="2115"/>
            <ac:picMk id="5" creationId="{E33B6C3B-B80D-2A40-4ABE-5A1E4E335744}"/>
          </ac:picMkLst>
        </pc:picChg>
        <pc:picChg chg="add mod">
          <ac:chgData name="Crichigno Benitez, Jorge" userId="e8c2d0ca-3c76-40b7-b803-52729ce5e219" providerId="ADAL" clId="{A40D5B75-8701-444C-83CD-F0F4F5D0DF17}" dt="2022-11-08T16:33:02.841" v="1366" actId="1076"/>
          <ac:picMkLst>
            <pc:docMk/>
            <pc:sldMk cId="584111475" sldId="2115"/>
            <ac:picMk id="8" creationId="{E26968B7-D08C-CDDF-F86D-DC03893C4CDB}"/>
          </ac:picMkLst>
        </pc:picChg>
        <pc:picChg chg="add mod">
          <ac:chgData name="Crichigno Benitez, Jorge" userId="e8c2d0ca-3c76-40b7-b803-52729ce5e219" providerId="ADAL" clId="{A40D5B75-8701-444C-83CD-F0F4F5D0DF17}" dt="2022-11-08T16:33:00.446" v="1365" actId="1076"/>
          <ac:picMkLst>
            <pc:docMk/>
            <pc:sldMk cId="584111475" sldId="2115"/>
            <ac:picMk id="9" creationId="{585F05EC-323A-BB9C-3533-B5C365F7540C}"/>
          </ac:picMkLst>
        </pc:picChg>
        <pc:picChg chg="del">
          <ac:chgData name="Crichigno Benitez, Jorge" userId="e8c2d0ca-3c76-40b7-b803-52729ce5e219" providerId="ADAL" clId="{A40D5B75-8701-444C-83CD-F0F4F5D0DF17}" dt="2022-11-08T16:30:20.502" v="1320" actId="478"/>
          <ac:picMkLst>
            <pc:docMk/>
            <pc:sldMk cId="584111475" sldId="2115"/>
            <ac:picMk id="15" creationId="{DBBC03DF-CEE7-1579-5425-00F41404F40A}"/>
          </ac:picMkLst>
        </pc:picChg>
        <pc:picChg chg="mod">
          <ac:chgData name="Crichigno Benitez, Jorge" userId="e8c2d0ca-3c76-40b7-b803-52729ce5e219" providerId="ADAL" clId="{A40D5B75-8701-444C-83CD-F0F4F5D0DF17}" dt="2022-11-08T16:31:32.446" v="1339" actId="1076"/>
          <ac:picMkLst>
            <pc:docMk/>
            <pc:sldMk cId="584111475" sldId="2115"/>
            <ac:picMk id="17" creationId="{60A6AFE0-1BC6-3499-6A8E-BD57BE293832}"/>
          </ac:picMkLst>
        </pc:picChg>
        <pc:picChg chg="add mod">
          <ac:chgData name="Crichigno Benitez, Jorge" userId="e8c2d0ca-3c76-40b7-b803-52729ce5e219" providerId="ADAL" clId="{A40D5B75-8701-444C-83CD-F0F4F5D0DF17}" dt="2022-11-08T16:47:58.102" v="1478"/>
          <ac:picMkLst>
            <pc:docMk/>
            <pc:sldMk cId="584111475" sldId="2115"/>
            <ac:picMk id="19" creationId="{029595FA-2410-FBEA-3EFD-B5F98A8A6004}"/>
          </ac:picMkLst>
        </pc:picChg>
      </pc:sldChg>
      <pc:sldChg chg="del">
        <pc:chgData name="Crichigno Benitez, Jorge" userId="e8c2d0ca-3c76-40b7-b803-52729ce5e219" providerId="ADAL" clId="{A40D5B75-8701-444C-83CD-F0F4F5D0DF17}" dt="2022-11-08T15:06:14.096" v="429" actId="47"/>
        <pc:sldMkLst>
          <pc:docMk/>
          <pc:sldMk cId="1428451351" sldId="2115"/>
        </pc:sldMkLst>
      </pc:sldChg>
      <pc:sldChg chg="del">
        <pc:chgData name="Crichigno Benitez, Jorge" userId="e8c2d0ca-3c76-40b7-b803-52729ce5e219" providerId="ADAL" clId="{A40D5B75-8701-444C-83CD-F0F4F5D0DF17}" dt="2022-11-08T15:06:17.551" v="433" actId="47"/>
        <pc:sldMkLst>
          <pc:docMk/>
          <pc:sldMk cId="2001263381" sldId="2116"/>
        </pc:sldMkLst>
      </pc:sldChg>
      <pc:sldChg chg="del">
        <pc:chgData name="Crichigno Benitez, Jorge" userId="e8c2d0ca-3c76-40b7-b803-52729ce5e219" providerId="ADAL" clId="{A40D5B75-8701-444C-83CD-F0F4F5D0DF17}" dt="2022-11-08T15:06:18.313" v="434" actId="47"/>
        <pc:sldMkLst>
          <pc:docMk/>
          <pc:sldMk cId="1260428358" sldId="2117"/>
        </pc:sldMkLst>
      </pc:sldChg>
      <pc:sldChg chg="del">
        <pc:chgData name="Crichigno Benitez, Jorge" userId="e8c2d0ca-3c76-40b7-b803-52729ce5e219" providerId="ADAL" clId="{A40D5B75-8701-444C-83CD-F0F4F5D0DF17}" dt="2022-11-08T15:06:05.643" v="420" actId="47"/>
        <pc:sldMkLst>
          <pc:docMk/>
          <pc:sldMk cId="3083763739" sldId="2118"/>
        </pc:sldMkLst>
      </pc:sldChg>
      <pc:sldChg chg="del">
        <pc:chgData name="Crichigno Benitez, Jorge" userId="e8c2d0ca-3c76-40b7-b803-52729ce5e219" providerId="ADAL" clId="{A40D5B75-8701-444C-83CD-F0F4F5D0DF17}" dt="2022-11-08T15:06:20.794" v="436" actId="47"/>
        <pc:sldMkLst>
          <pc:docMk/>
          <pc:sldMk cId="633414202" sldId="211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523" cy="466247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1"/>
            <a:ext cx="3037523" cy="466247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05E7329A-2508-4320-A631-453F20C88C57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7523" cy="466247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3"/>
            <a:ext cx="3037523" cy="466247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486A7ED5-90FD-43AD-87A4-10411281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36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19283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0" tIns="93160" rIns="93160" bIns="93160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2606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6101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45504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3185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5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69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6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098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162" y="1"/>
            <a:ext cx="8238638" cy="666749"/>
          </a:xfrm>
        </p:spPr>
        <p:txBody>
          <a:bodyPr>
            <a:normAutofit/>
          </a:bodyPr>
          <a:lstStyle>
            <a:lvl1pPr algn="l">
              <a:defRPr sz="28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29979" y="1076546"/>
            <a:ext cx="7918598" cy="247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48162" y="771526"/>
            <a:ext cx="8238638" cy="3600449"/>
          </a:xfrm>
        </p:spPr>
        <p:txBody>
          <a:bodyPr/>
          <a:lstStyle>
            <a:lvl1pPr algn="just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spcAft>
                <a:spcPts val="150"/>
              </a:spcAft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spcAft>
                <a:spcPts val="150"/>
              </a:spcAft>
              <a:defRPr/>
            </a:lvl3pPr>
            <a:lvl4pPr algn="just">
              <a:spcAft>
                <a:spcPts val="150"/>
              </a:spcAft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spcAft>
                <a:spcPts val="150"/>
              </a:spcAft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64972F-81E4-47C1-8110-0800DB01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6567" y="4828918"/>
            <a:ext cx="984019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C60F48-EAB5-A54D-B834-7AA360F309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7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0655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/>
                </a:solidFill>
              </a:defRPr>
            </a:lvl1pPr>
          </a:lstStyle>
          <a:p>
            <a:fld id="{38C60F48-EAB5-A54D-B834-7AA360F3093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822960" y="1303384"/>
            <a:ext cx="754740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A03E276-1BC8-4CD5-DD9B-72B5E2E7D2B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1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1868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D5419-530B-DD6B-9B3F-75593BFB4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240" y="4065392"/>
            <a:ext cx="1656482" cy="911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0EFF4A-5E09-2D79-BADB-599032E736B2}"/>
              </a:ext>
            </a:extLst>
          </p:cNvPr>
          <p:cNvSpPr txBox="1"/>
          <p:nvPr/>
        </p:nvSpPr>
        <p:spPr>
          <a:xfrm>
            <a:off x="-4519" y="560230"/>
            <a:ext cx="9144000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Cyberinfrastructure Lab </a:t>
            </a:r>
            <a:b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Department of Integrated Information Technology </a:t>
            </a:r>
          </a:p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College of Engineering and Computing</a:t>
            </a:r>
          </a:p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Jorge Crichigno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jcrichigno@cec.sc.edu</a:t>
            </a:r>
          </a:p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Meeting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University of South Carolina - National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Center for Credibility Assessment (NCCA) - Defense Counterintelligence and Security Agency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(DCSA)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USC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AI Institute - November 8, 2022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82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849512" cy="666749"/>
          </a:xfrm>
        </p:spPr>
        <p:txBody>
          <a:bodyPr>
            <a:normAutofit/>
          </a:bodyPr>
          <a:lstStyle/>
          <a:p>
            <a:r>
              <a:rPr lang="en-US" dirty="0"/>
              <a:t>College of Engineering and Computing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5997608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University of South Carolina is a National Center of Academic Excellence (CAE) for Cyber Defense Education (CAE-CDE), and a CAE for Research (CAE-R)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Designation made by the National Security Agency (NSA)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 Science and Engineering (CSE) 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primary unit 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IIT is the main department supporting CSE</a:t>
            </a:r>
          </a:p>
          <a:p>
            <a:pPr marL="231775" indent="-231775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College of Engineering and Computing offers ABET Accredited Programs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Sc. Computer Science (CSE)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Sc. Information Technology (IIT)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Multiple minors; e.g., Cybersecurity Operations, Networks (IIT)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1775" indent="-231775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DB8F97-5C5F-B533-377D-BD6265EA4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4" y="4820288"/>
            <a:ext cx="1290224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1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849512" cy="666749"/>
          </a:xfrm>
        </p:spPr>
        <p:txBody>
          <a:bodyPr>
            <a:normAutofit/>
          </a:bodyPr>
          <a:lstStyle/>
          <a:p>
            <a:r>
              <a:rPr lang="en-US" dirty="0"/>
              <a:t>College of Engineering and Computing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5997608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Partnerships</a:t>
            </a: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Undergraduate research in cyber</a:t>
            </a: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Internships at national labs, private companies, agencies</a:t>
            </a: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USC supports training programs in cyber; e.g., U.S. National guard, U.S. Army Cyber-center of Excellence, Lawrence Berkeley National Laboratory (LBNL), National Research and Education Networks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A6AFE0-1BC6-3499-6A8E-BD57BE293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093" y="2175487"/>
            <a:ext cx="4370840" cy="13523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9B9D25-1265-13FD-C845-A7DB40A6AB22}"/>
              </a:ext>
            </a:extLst>
          </p:cNvPr>
          <p:cNvSpPr txBox="1"/>
          <p:nvPr/>
        </p:nvSpPr>
        <p:spPr>
          <a:xfrm>
            <a:off x="1560298" y="2454510"/>
            <a:ext cx="26572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LBNL / USC training workshops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490AF1-4738-3168-A2CA-B02116C1C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4" y="4820288"/>
            <a:ext cx="1290224" cy="273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0C3CD-A9D3-B7FD-A15F-019089E9E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944" y="3678995"/>
            <a:ext cx="1600821" cy="1116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3B6C3B-B80D-2A40-4ABE-5A1E4E335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0794" y="3677950"/>
            <a:ext cx="1722606" cy="11380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DB71D-9DCB-49FC-CDF8-0B03A6D0A4A4}"/>
              </a:ext>
            </a:extLst>
          </p:cNvPr>
          <p:cNvSpPr txBox="1"/>
          <p:nvPr/>
        </p:nvSpPr>
        <p:spPr>
          <a:xfrm>
            <a:off x="2742570" y="4794258"/>
            <a:ext cx="40996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+mn-lt"/>
              </a:rPr>
              <a:t>CIO Savannah River National Laboratory (SRNL), interns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6968B7-D08C-CDDF-F86D-DC03893C4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2262" y="3666850"/>
            <a:ext cx="986258" cy="1127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5F05EC-323A-BB9C-3533-B5C365F754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017" y="3656151"/>
            <a:ext cx="759916" cy="11273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92127E-75A7-13A6-3B7F-A4A7BE400105}"/>
              </a:ext>
            </a:extLst>
          </p:cNvPr>
          <p:cNvSpPr txBox="1"/>
          <p:nvPr/>
        </p:nvSpPr>
        <p:spPr>
          <a:xfrm>
            <a:off x="6757765" y="4782807"/>
            <a:ext cx="219832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+mn-lt"/>
              </a:rPr>
              <a:t>Undergraduate researchers </a:t>
            </a:r>
            <a:endParaRPr lang="en-US" sz="13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9AE7C-72DF-34F2-4454-1AEBD9F85C64}"/>
              </a:ext>
            </a:extLst>
          </p:cNvPr>
          <p:cNvSpPr txBox="1"/>
          <p:nvPr/>
        </p:nvSpPr>
        <p:spPr>
          <a:xfrm>
            <a:off x="301322" y="3827656"/>
            <a:ext cx="2657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Internships, undergraduate research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9595FA-2410-FBEA-3EFD-B5F98A8A60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9732" y="100008"/>
            <a:ext cx="820671" cy="6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1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849512" cy="666749"/>
          </a:xfrm>
        </p:spPr>
        <p:txBody>
          <a:bodyPr>
            <a:normAutofit/>
          </a:bodyPr>
          <a:lstStyle/>
          <a:p>
            <a:r>
              <a:rPr lang="en-US" dirty="0"/>
              <a:t>College of Engineering and Computing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5997608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Partnerships</a:t>
            </a: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Undergraduate research in cyber</a:t>
            </a: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Internships at national labs, private companies, agencies</a:t>
            </a: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USC supports training programs in cyber; e.g., U.S. National guard, U.S. Army Cyber-center of Excellence, Lawrence Berkeley National Laboratory (LBNL), National Research and Education Networks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9B9D25-1265-13FD-C845-A7DB40A6AB22}"/>
              </a:ext>
            </a:extLst>
          </p:cNvPr>
          <p:cNvSpPr txBox="1"/>
          <p:nvPr/>
        </p:nvSpPr>
        <p:spPr>
          <a:xfrm>
            <a:off x="280543" y="2382329"/>
            <a:ext cx="50357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ROTC cybersecurity training, ONR undergraduate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50A63-ABEB-6564-6AAF-C92E901BD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431" y="2398040"/>
            <a:ext cx="2677582" cy="2015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003EA-8F74-15C5-D02D-491324F1C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35" y="2772859"/>
            <a:ext cx="1313669" cy="1266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6E174C-0059-9B4D-93CB-1648BA7C1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823" y="2772860"/>
            <a:ext cx="1461207" cy="1253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893708-8D59-DAF2-39B1-C1FE5EC9B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345" y="2772860"/>
            <a:ext cx="1346485" cy="1266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71415-36A4-22E4-DEEF-4A5D5862A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14" y="4820288"/>
            <a:ext cx="1290224" cy="2738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633420-20F9-C211-2132-247FC9A7E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3475" y="67352"/>
            <a:ext cx="1307111" cy="66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31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849512" cy="666749"/>
          </a:xfrm>
        </p:spPr>
        <p:txBody>
          <a:bodyPr>
            <a:normAutofit/>
          </a:bodyPr>
          <a:lstStyle/>
          <a:p>
            <a:r>
              <a:rPr lang="en-US" dirty="0"/>
              <a:t>College of Engineering and Computing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5997608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of apps running on domain-specific (network) processors for packets</a:t>
            </a:r>
          </a:p>
          <a:p>
            <a:pPr marL="505206" lvl="1" indent="-28575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 processors provider granular visibility of events (nanosecond resolution)</a:t>
            </a:r>
          </a:p>
          <a:p>
            <a:pPr marL="505206" lvl="1" indent="-28575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can detect /process events much faster than general-purpose CPUs</a:t>
            </a:r>
          </a:p>
          <a:p>
            <a:pPr marL="505206" lvl="1" indent="-28575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/ agreement with Intel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7FBA22-2CF2-2786-EE96-3C1AAF0CC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291125"/>
              </p:ext>
            </p:extLst>
          </p:nvPr>
        </p:nvGraphicFramePr>
        <p:xfrm>
          <a:off x="470009" y="2372714"/>
          <a:ext cx="4938089" cy="908383"/>
        </p:xfrm>
        <a:graphic>
          <a:graphicData uri="http://schemas.openxmlformats.org/drawingml/2006/table">
            <a:tbl>
              <a:tblPr/>
              <a:tblGrid>
                <a:gridCol w="786062">
                  <a:extLst>
                    <a:ext uri="{9D8B030D-6E8A-4147-A177-3AD203B41FA5}">
                      <a16:colId xmlns:a16="http://schemas.microsoft.com/office/drawing/2014/main" val="1899566845"/>
                    </a:ext>
                  </a:extLst>
                </a:gridCol>
                <a:gridCol w="1791356">
                  <a:extLst>
                    <a:ext uri="{9D8B030D-6E8A-4147-A177-3AD203B41FA5}">
                      <a16:colId xmlns:a16="http://schemas.microsoft.com/office/drawing/2014/main" val="1632571523"/>
                    </a:ext>
                  </a:extLst>
                </a:gridCol>
                <a:gridCol w="2360671">
                  <a:extLst>
                    <a:ext uri="{9D8B030D-6E8A-4147-A177-3AD203B41FA5}">
                      <a16:colId xmlns:a16="http://schemas.microsoft.com/office/drawing/2014/main" val="3870497211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Network Processor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General-purpose CPU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06402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Cost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$6,000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$ 10,000 - 25,000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48303"/>
                  </a:ext>
                </a:extLst>
              </a:tr>
              <a:tr h="24794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Capacity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~35M connections/switch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~500 connections/core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402047"/>
                  </a:ext>
                </a:extLst>
              </a:tr>
              <a:tr h="24896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Latency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400 nanoseconds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Tens-hundreds of msec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73306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48949F9-9C73-70F3-1C92-D9650180F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830" y="2414490"/>
            <a:ext cx="2524091" cy="2055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7D5CC6-FA2B-6585-45B7-A8E43F4F1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876" y="1126920"/>
            <a:ext cx="931637" cy="8686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FC0F86-31A0-CDEB-9DEE-3F4ADCFA9797}"/>
              </a:ext>
            </a:extLst>
          </p:cNvPr>
          <p:cNvSpPr txBox="1"/>
          <p:nvPr/>
        </p:nvSpPr>
        <p:spPr>
          <a:xfrm>
            <a:off x="1480575" y="1995548"/>
            <a:ext cx="32608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Application example: voice processing</a:t>
            </a:r>
            <a:r>
              <a:rPr lang="en-US" sz="1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5FA787-2097-6C03-0CD0-917E040CC518}"/>
              </a:ext>
            </a:extLst>
          </p:cNvPr>
          <p:cNvSpPr txBox="1"/>
          <p:nvPr/>
        </p:nvSpPr>
        <p:spPr>
          <a:xfrm>
            <a:off x="335156" y="4318861"/>
            <a:ext cx="5207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baseline="30000" dirty="0">
                <a:solidFill>
                  <a:srgbClr val="2C353B"/>
                </a:solidFill>
                <a:effectLst/>
                <a:latin typeface="+mn-lt"/>
              </a:rPr>
              <a:t>1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E. </a:t>
            </a:r>
            <a:r>
              <a:rPr lang="en-US" sz="1000" b="0" i="0" dirty="0" err="1">
                <a:solidFill>
                  <a:srgbClr val="2C353B"/>
                </a:solidFill>
                <a:effectLst/>
                <a:latin typeface="+mn-lt"/>
              </a:rPr>
              <a:t>Kfoury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, J. Crichigno, E. </a:t>
            </a:r>
            <a:r>
              <a:rPr lang="en-US" sz="1000" b="0" i="0" dirty="0" err="1">
                <a:solidFill>
                  <a:srgbClr val="2C353B"/>
                </a:solidFill>
                <a:effectLst/>
                <a:latin typeface="+mn-lt"/>
              </a:rPr>
              <a:t>Bou-Harb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, V. </a:t>
            </a:r>
            <a:r>
              <a:rPr lang="en-US" sz="1000" b="0" i="0" dirty="0" err="1">
                <a:solidFill>
                  <a:srgbClr val="2C353B"/>
                </a:solidFill>
                <a:effectLst/>
                <a:latin typeface="+mn-lt"/>
              </a:rPr>
              <a:t>Gurevich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, “Offloading Media Traffic to Programmable Data Plane Switches,” IEEE ICC, June 2020.</a:t>
            </a:r>
            <a:endParaRPr lang="en-US" sz="100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702728-CD7C-72DB-653C-D493B7423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14" y="4820288"/>
            <a:ext cx="1290224" cy="2738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94BD68-D17E-882E-E840-454D113F9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9732" y="100008"/>
            <a:ext cx="820671" cy="6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28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849512" cy="666749"/>
          </a:xfrm>
        </p:spPr>
        <p:txBody>
          <a:bodyPr>
            <a:normAutofit/>
          </a:bodyPr>
          <a:lstStyle/>
          <a:p>
            <a:r>
              <a:rPr lang="en-US" dirty="0"/>
              <a:t>College of Engineering and Computing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5997608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of apps running on domain-specific (network) processors for packets</a:t>
            </a:r>
          </a:p>
          <a:p>
            <a:pPr marL="505206" lvl="1" indent="-28575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 processors provider granular visibility of events (nanosecond resolution)</a:t>
            </a:r>
          </a:p>
          <a:p>
            <a:pPr marL="505206" lvl="1" indent="-28575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can detect /process events much faster than general-purpose CPUs</a:t>
            </a:r>
          </a:p>
          <a:p>
            <a:pPr marL="505206" lvl="1" indent="-28575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/ agreement with Intel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C0F86-31A0-CDEB-9DEE-3F4ADCFA9797}"/>
              </a:ext>
            </a:extLst>
          </p:cNvPr>
          <p:cNvSpPr txBox="1"/>
          <p:nvPr/>
        </p:nvSpPr>
        <p:spPr>
          <a:xfrm>
            <a:off x="294487" y="1979518"/>
            <a:ext cx="69862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Application example: malware detection based on non-existing domain (NXD) packets</a:t>
            </a:r>
            <a:r>
              <a:rPr lang="en-US" sz="1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B1F27988-6E6A-79C8-18E0-3909E2DE3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5" y="2347596"/>
            <a:ext cx="3764078" cy="2746536"/>
          </a:xfrm>
          <a:prstGeom prst="rect">
            <a:avLst/>
          </a:prstGeom>
        </p:spPr>
      </p:pic>
      <p:pic>
        <p:nvPicPr>
          <p:cNvPr id="8" name="Picture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9A454B5D-9385-BD17-8836-F3915F58C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783" y="2306981"/>
            <a:ext cx="3416730" cy="22217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251A63-92B8-AECD-1439-B58BE97645EF}"/>
              </a:ext>
            </a:extLst>
          </p:cNvPr>
          <p:cNvSpPr txBox="1"/>
          <p:nvPr/>
        </p:nvSpPr>
        <p:spPr>
          <a:xfrm>
            <a:off x="4567481" y="4577236"/>
            <a:ext cx="42886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baseline="30000" dirty="0">
                <a:solidFill>
                  <a:srgbClr val="2C353B"/>
                </a:solidFill>
                <a:effectLst/>
                <a:latin typeface="+mn-lt"/>
              </a:rPr>
              <a:t>2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A. </a:t>
            </a:r>
            <a:r>
              <a:rPr lang="en-US" sz="1000" b="0" i="0" dirty="0" err="1">
                <a:solidFill>
                  <a:srgbClr val="2C353B"/>
                </a:solidFill>
                <a:effectLst/>
                <a:latin typeface="+mn-lt"/>
              </a:rPr>
              <a:t>AlSabeh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, E. </a:t>
            </a:r>
            <a:r>
              <a:rPr lang="en-US" sz="1000" b="0" i="0" dirty="0" err="1">
                <a:solidFill>
                  <a:srgbClr val="2C353B"/>
                </a:solidFill>
                <a:effectLst/>
                <a:latin typeface="+mn-lt"/>
              </a:rPr>
              <a:t>Kfoury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, J. Crichigno, E. </a:t>
            </a:r>
            <a:r>
              <a:rPr lang="en-US" sz="1000" b="0" i="0" dirty="0" err="1">
                <a:solidFill>
                  <a:srgbClr val="2C353B"/>
                </a:solidFill>
                <a:effectLst/>
                <a:latin typeface="+mn-lt"/>
              </a:rPr>
              <a:t>Bou-Harb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, "P4DDPI: Securing P4-Programmable Data Plane Networks via DNS Deep Packet Inspection", NDSS, Apr 2022.</a:t>
            </a:r>
            <a:endParaRPr lang="en-US" sz="1000" dirty="0"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F52B7C-6C45-BA5C-583F-67F9931C9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876" y="1126920"/>
            <a:ext cx="931637" cy="8686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25B9CC-08E9-DC96-D2EA-EBF1E9940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14" y="4820288"/>
            <a:ext cx="1290224" cy="2738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36595C-DD1D-1146-6FBE-230607A84E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9732" y="100008"/>
            <a:ext cx="820671" cy="6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692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5A1244B708FF478772D9F5BE92EA81" ma:contentTypeVersion="14" ma:contentTypeDescription="Create a new document." ma:contentTypeScope="" ma:versionID="0e6ce5b0422eb5717b3b19518b8c4af0">
  <xsd:schema xmlns:xsd="http://www.w3.org/2001/XMLSchema" xmlns:xs="http://www.w3.org/2001/XMLSchema" xmlns:p="http://schemas.microsoft.com/office/2006/metadata/properties" xmlns:ns3="0e4f2584-2fae-42b4-b977-142c5a2a3cc9" xmlns:ns4="4d62a9a3-2ad3-4c4a-963b-51ff34f52dba" targetNamespace="http://schemas.microsoft.com/office/2006/metadata/properties" ma:root="true" ma:fieldsID="9d54342d6df252bbbfb51ed0654677c0" ns3:_="" ns4:_="">
    <xsd:import namespace="0e4f2584-2fae-42b4-b977-142c5a2a3cc9"/>
    <xsd:import namespace="4d62a9a3-2ad3-4c4a-963b-51ff34f52d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f2584-2fae-42b4-b977-142c5a2a3c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2a9a3-2ad3-4c4a-963b-51ff34f52db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9AA1A5-430A-4AAC-BA0B-D4B61E250B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8EBC05-7AE2-4FAD-95F6-A15DAB42A0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f2584-2fae-42b4-b977-142c5a2a3cc9"/>
    <ds:schemaRef ds:uri="4d62a9a3-2ad3-4c4a-963b-51ff34f52d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55B1D2-B460-46AB-9FD5-016A2230DBC8}">
  <ds:schemaRefs>
    <ds:schemaRef ds:uri="http://purl.org/dc/terms/"/>
    <ds:schemaRef ds:uri="http://schemas.openxmlformats.org/package/2006/metadata/core-properties"/>
    <ds:schemaRef ds:uri="4d62a9a3-2ad3-4c4a-963b-51ff34f52dba"/>
    <ds:schemaRef ds:uri="http://purl.org/dc/dcmitype/"/>
    <ds:schemaRef ds:uri="http://schemas.microsoft.com/office/infopath/2007/PartnerControls"/>
    <ds:schemaRef ds:uri="0e4f2584-2fae-42b4-b977-142c5a2a3cc9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4336</TotalTime>
  <Words>445</Words>
  <Application>Microsoft Office PowerPoint</Application>
  <PresentationFormat>On-screen Show (16:9)</PresentationFormat>
  <Paragraphs>77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Wingdings</vt:lpstr>
      <vt:lpstr>Retrospect</vt:lpstr>
      <vt:lpstr>   </vt:lpstr>
      <vt:lpstr>College of Engineering and Computing</vt:lpstr>
      <vt:lpstr>College of Engineering and Computing</vt:lpstr>
      <vt:lpstr>College of Engineering and Computing</vt:lpstr>
      <vt:lpstr>College of Engineering and Computing</vt:lpstr>
      <vt:lpstr>College of Engineering and Computing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Labs on SDN and P4 Programmable Switches</dc:title>
  <dc:creator>Elie</dc:creator>
  <cp:lastModifiedBy>Crichigno Benitez, Jorge</cp:lastModifiedBy>
  <cp:revision>32</cp:revision>
  <cp:lastPrinted>2022-11-08T17:27:01Z</cp:lastPrinted>
  <dcterms:modified xsi:type="dcterms:W3CDTF">2022-11-11T16:18:54Z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0x010100BB5A1244B708FF478772D9F5BE92EA81</vt:lpwstr>
  </property>
</Properties>
</file>