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64" r:id="rId2"/>
    <p:sldId id="276" r:id="rId3"/>
    <p:sldId id="268" r:id="rId4"/>
    <p:sldId id="318" r:id="rId5"/>
    <p:sldId id="319" r:id="rId6"/>
    <p:sldId id="32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3C5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4EEDE3-F526-44EA-B5F2-108BAC0295D5}" v="1" dt="2020-06-17T15:45:46.0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79497" autoAdjust="0"/>
  </p:normalViewPr>
  <p:slideViewPr>
    <p:cSldViewPr snapToGrid="0" snapToObjects="1">
      <p:cViewPr varScale="1">
        <p:scale>
          <a:sx n="65" d="100"/>
          <a:sy n="65" d="100"/>
        </p:scale>
        <p:origin x="1171" y="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2299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ICHIGNO BENITEZ, JORGE" userId="e8c2d0ca-3c76-40b7-b803-52729ce5e219" providerId="ADAL" clId="{556EAA56-2216-459E-97EA-7617BBCBFAB1}"/>
    <pc:docChg chg="undo custSel addSld delSld modSld">
      <pc:chgData name="CRICHIGNO BENITEZ, JORGE" userId="e8c2d0ca-3c76-40b7-b803-52729ce5e219" providerId="ADAL" clId="{556EAA56-2216-459E-97EA-7617BBCBFAB1}" dt="2020-06-16T01:23:29.397" v="21" actId="20577"/>
      <pc:docMkLst>
        <pc:docMk/>
      </pc:docMkLst>
      <pc:sldChg chg="add del">
        <pc:chgData name="CRICHIGNO BENITEZ, JORGE" userId="e8c2d0ca-3c76-40b7-b803-52729ce5e219" providerId="ADAL" clId="{556EAA56-2216-459E-97EA-7617BBCBFAB1}" dt="2020-06-15T20:05:36.091" v="1" actId="47"/>
        <pc:sldMkLst>
          <pc:docMk/>
          <pc:sldMk cId="427341716" sldId="276"/>
        </pc:sldMkLst>
      </pc:sldChg>
      <pc:sldChg chg="del">
        <pc:chgData name="CRICHIGNO BENITEZ, JORGE" userId="e8c2d0ca-3c76-40b7-b803-52729ce5e219" providerId="ADAL" clId="{556EAA56-2216-459E-97EA-7617BBCBFAB1}" dt="2020-06-15T20:05:42.918" v="2" actId="47"/>
        <pc:sldMkLst>
          <pc:docMk/>
          <pc:sldMk cId="315967757" sldId="321"/>
        </pc:sldMkLst>
      </pc:sldChg>
      <pc:sldChg chg="modSp mod">
        <pc:chgData name="CRICHIGNO BENITEZ, JORGE" userId="e8c2d0ca-3c76-40b7-b803-52729ce5e219" providerId="ADAL" clId="{556EAA56-2216-459E-97EA-7617BBCBFAB1}" dt="2020-06-16T01:23:29.397" v="21" actId="20577"/>
        <pc:sldMkLst>
          <pc:docMk/>
          <pc:sldMk cId="1356268546" sldId="322"/>
        </pc:sldMkLst>
        <pc:spChg chg="mod">
          <ac:chgData name="CRICHIGNO BENITEZ, JORGE" userId="e8c2d0ca-3c76-40b7-b803-52729ce5e219" providerId="ADAL" clId="{556EAA56-2216-459E-97EA-7617BBCBFAB1}" dt="2020-06-15T20:06:23.667" v="7" actId="20577"/>
          <ac:spMkLst>
            <pc:docMk/>
            <pc:sldMk cId="1356268546" sldId="322"/>
            <ac:spMk id="2" creationId="{C9E7A209-383F-4C01-82CC-D2F99971FC58}"/>
          </ac:spMkLst>
        </pc:spChg>
        <pc:graphicFrameChg chg="modGraphic">
          <ac:chgData name="CRICHIGNO BENITEZ, JORGE" userId="e8c2d0ca-3c76-40b7-b803-52729ce5e219" providerId="ADAL" clId="{556EAA56-2216-459E-97EA-7617BBCBFAB1}" dt="2020-06-16T01:23:29.397" v="21" actId="20577"/>
          <ac:graphicFrameMkLst>
            <pc:docMk/>
            <pc:sldMk cId="1356268546" sldId="322"/>
            <ac:graphicFrameMk id="9" creationId="{F8040CF8-94D2-47BD-944D-0B090E15D988}"/>
          </ac:graphicFrameMkLst>
        </pc:graphicFrameChg>
        <pc:cxnChg chg="mod">
          <ac:chgData name="CRICHIGNO BENITEZ, JORGE" userId="e8c2d0ca-3c76-40b7-b803-52729ce5e219" providerId="ADAL" clId="{556EAA56-2216-459E-97EA-7617BBCBFAB1}" dt="2020-06-15T20:06:30.937" v="8" actId="14100"/>
          <ac:cxnSpMkLst>
            <pc:docMk/>
            <pc:sldMk cId="1356268546" sldId="322"/>
            <ac:cxnSpMk id="4" creationId="{317C6886-4E51-4FCE-9CB6-B02F2B2FB8F0}"/>
          </ac:cxnSpMkLst>
        </pc:cxnChg>
      </pc:sldChg>
      <pc:sldChg chg="del">
        <pc:chgData name="CRICHIGNO BENITEZ, JORGE" userId="e8c2d0ca-3c76-40b7-b803-52729ce5e219" providerId="ADAL" clId="{556EAA56-2216-459E-97EA-7617BBCBFAB1}" dt="2020-06-15T20:05:49.736" v="3" actId="47"/>
        <pc:sldMkLst>
          <pc:docMk/>
          <pc:sldMk cId="175829922" sldId="323"/>
        </pc:sldMkLst>
      </pc:sldChg>
      <pc:sldChg chg="del">
        <pc:chgData name="CRICHIGNO BENITEZ, JORGE" userId="e8c2d0ca-3c76-40b7-b803-52729ce5e219" providerId="ADAL" clId="{556EAA56-2216-459E-97EA-7617BBCBFAB1}" dt="2020-06-15T20:05:50.526" v="4" actId="47"/>
        <pc:sldMkLst>
          <pc:docMk/>
          <pc:sldMk cId="1197004929" sldId="324"/>
        </pc:sldMkLst>
      </pc:sldChg>
      <pc:sldChg chg="del">
        <pc:chgData name="CRICHIGNO BENITEZ, JORGE" userId="e8c2d0ca-3c76-40b7-b803-52729ce5e219" providerId="ADAL" clId="{556EAA56-2216-459E-97EA-7617BBCBFAB1}" dt="2020-06-15T20:05:51.964" v="5" actId="47"/>
        <pc:sldMkLst>
          <pc:docMk/>
          <pc:sldMk cId="1344160118" sldId="325"/>
        </pc:sldMkLst>
      </pc:sldChg>
      <pc:sldChg chg="del">
        <pc:chgData name="CRICHIGNO BENITEZ, JORGE" userId="e8c2d0ca-3c76-40b7-b803-52729ce5e219" providerId="ADAL" clId="{556EAA56-2216-459E-97EA-7617BBCBFAB1}" dt="2020-06-15T20:05:52.596" v="6" actId="47"/>
        <pc:sldMkLst>
          <pc:docMk/>
          <pc:sldMk cId="1463338585" sldId="333"/>
        </pc:sldMkLst>
      </pc:sldChg>
    </pc:docChg>
  </pc:docChgLst>
  <pc:docChgLst>
    <pc:chgData name="CRICHIGNO BENITEZ, JORGE" userId="e8c2d0ca-3c76-40b7-b803-52729ce5e219" providerId="ADAL" clId="{60E00AC0-9210-4FB8-8802-21135AFF55F1}"/>
    <pc:docChg chg="undo custSel addSld delSld modSld">
      <pc:chgData name="CRICHIGNO BENITEZ, JORGE" userId="e8c2d0ca-3c76-40b7-b803-52729ce5e219" providerId="ADAL" clId="{60E00AC0-9210-4FB8-8802-21135AFF55F1}" dt="2020-06-15T15:33:28.685" v="181" actId="20577"/>
      <pc:docMkLst>
        <pc:docMk/>
      </pc:docMkLst>
      <pc:sldChg chg="addSp modSp mod">
        <pc:chgData name="CRICHIGNO BENITEZ, JORGE" userId="e8c2d0ca-3c76-40b7-b803-52729ce5e219" providerId="ADAL" clId="{60E00AC0-9210-4FB8-8802-21135AFF55F1}" dt="2020-06-15T15:33:28.685" v="181" actId="20577"/>
        <pc:sldMkLst>
          <pc:docMk/>
          <pc:sldMk cId="3387584657" sldId="264"/>
        </pc:sldMkLst>
        <pc:spChg chg="mod">
          <ac:chgData name="CRICHIGNO BENITEZ, JORGE" userId="e8c2d0ca-3c76-40b7-b803-52729ce5e219" providerId="ADAL" clId="{60E00AC0-9210-4FB8-8802-21135AFF55F1}" dt="2020-06-15T15:33:28.685" v="181" actId="20577"/>
          <ac:spMkLst>
            <pc:docMk/>
            <pc:sldMk cId="3387584657" sldId="264"/>
            <ac:spMk id="2" creationId="{0D1F3A99-91F5-44A2-9A29-778E2BCA2F9C}"/>
          </ac:spMkLst>
        </pc:spChg>
        <pc:spChg chg="add mod">
          <ac:chgData name="CRICHIGNO BENITEZ, JORGE" userId="e8c2d0ca-3c76-40b7-b803-52729ce5e219" providerId="ADAL" clId="{60E00AC0-9210-4FB8-8802-21135AFF55F1}" dt="2020-06-15T15:33:00.546" v="161" actId="20577"/>
          <ac:spMkLst>
            <pc:docMk/>
            <pc:sldMk cId="3387584657" sldId="264"/>
            <ac:spMk id="6" creationId="{163B4DE3-7FD4-493A-9DDD-D21799C6CE54}"/>
          </ac:spMkLst>
        </pc:spChg>
        <pc:picChg chg="add mod">
          <ac:chgData name="CRICHIGNO BENITEZ, JORGE" userId="e8c2d0ca-3c76-40b7-b803-52729ce5e219" providerId="ADAL" clId="{60E00AC0-9210-4FB8-8802-21135AFF55F1}" dt="2020-06-15T15:30:15.027" v="7" actId="1076"/>
          <ac:picMkLst>
            <pc:docMk/>
            <pc:sldMk cId="3387584657" sldId="264"/>
            <ac:picMk id="3" creationId="{189DEA38-F33A-4DB4-B38E-BD9DEAF15C98}"/>
          </ac:picMkLst>
        </pc:picChg>
      </pc:sldChg>
      <pc:sldChg chg="add del">
        <pc:chgData name="CRICHIGNO BENITEZ, JORGE" userId="e8c2d0ca-3c76-40b7-b803-52729ce5e219" providerId="ADAL" clId="{60E00AC0-9210-4FB8-8802-21135AFF55F1}" dt="2020-06-15T15:28:49.995" v="1" actId="47"/>
        <pc:sldMkLst>
          <pc:docMk/>
          <pc:sldMk cId="315967757" sldId="321"/>
        </pc:sldMkLst>
      </pc:sldChg>
    </pc:docChg>
  </pc:docChgLst>
  <pc:docChgLst>
    <pc:chgData name="CRICHIGNO BENITEZ, JORGE" userId="e8c2d0ca-3c76-40b7-b803-52729ce5e219" providerId="ADAL" clId="{088863AF-A5E2-4685-8788-B40FCA146982}"/>
    <pc:docChg chg="addSld delSld modSld">
      <pc:chgData name="CRICHIGNO BENITEZ, JORGE" userId="e8c2d0ca-3c76-40b7-b803-52729ce5e219" providerId="ADAL" clId="{088863AF-A5E2-4685-8788-B40FCA146982}" dt="2020-06-12T13:43:24.556" v="2" actId="47"/>
      <pc:docMkLst>
        <pc:docMk/>
      </pc:docMkLst>
      <pc:sldChg chg="del">
        <pc:chgData name="CRICHIGNO BENITEZ, JORGE" userId="e8c2d0ca-3c76-40b7-b803-52729ce5e219" providerId="ADAL" clId="{088863AF-A5E2-4685-8788-B40FCA146982}" dt="2020-06-12T13:42:41.003" v="0" actId="47"/>
        <pc:sldMkLst>
          <pc:docMk/>
          <pc:sldMk cId="708882953" sldId="316"/>
        </pc:sldMkLst>
      </pc:sldChg>
      <pc:sldChg chg="del">
        <pc:chgData name="CRICHIGNO BENITEZ, JORGE" userId="e8c2d0ca-3c76-40b7-b803-52729ce5e219" providerId="ADAL" clId="{088863AF-A5E2-4685-8788-B40FCA146982}" dt="2020-06-12T13:43:24.556" v="2" actId="47"/>
        <pc:sldMkLst>
          <pc:docMk/>
          <pc:sldMk cId="1907310349" sldId="320"/>
        </pc:sldMkLst>
      </pc:sldChg>
      <pc:sldChg chg="del">
        <pc:chgData name="CRICHIGNO BENITEZ, JORGE" userId="e8c2d0ca-3c76-40b7-b803-52729ce5e219" providerId="ADAL" clId="{088863AF-A5E2-4685-8788-B40FCA146982}" dt="2020-06-12T13:43:24.556" v="2" actId="47"/>
        <pc:sldMkLst>
          <pc:docMk/>
          <pc:sldMk cId="2531823210" sldId="326"/>
        </pc:sldMkLst>
      </pc:sldChg>
      <pc:sldChg chg="del">
        <pc:chgData name="CRICHIGNO BENITEZ, JORGE" userId="e8c2d0ca-3c76-40b7-b803-52729ce5e219" providerId="ADAL" clId="{088863AF-A5E2-4685-8788-B40FCA146982}" dt="2020-06-12T13:43:24.556" v="2" actId="47"/>
        <pc:sldMkLst>
          <pc:docMk/>
          <pc:sldMk cId="1962096895" sldId="327"/>
        </pc:sldMkLst>
      </pc:sldChg>
      <pc:sldChg chg="del">
        <pc:chgData name="CRICHIGNO BENITEZ, JORGE" userId="e8c2d0ca-3c76-40b7-b803-52729ce5e219" providerId="ADAL" clId="{088863AF-A5E2-4685-8788-B40FCA146982}" dt="2020-06-12T13:43:24.556" v="2" actId="47"/>
        <pc:sldMkLst>
          <pc:docMk/>
          <pc:sldMk cId="1012052010" sldId="328"/>
        </pc:sldMkLst>
      </pc:sldChg>
      <pc:sldChg chg="del">
        <pc:chgData name="CRICHIGNO BENITEZ, JORGE" userId="e8c2d0ca-3c76-40b7-b803-52729ce5e219" providerId="ADAL" clId="{088863AF-A5E2-4685-8788-B40FCA146982}" dt="2020-06-12T13:43:24.556" v="2" actId="47"/>
        <pc:sldMkLst>
          <pc:docMk/>
          <pc:sldMk cId="356065062" sldId="329"/>
        </pc:sldMkLst>
      </pc:sldChg>
      <pc:sldChg chg="del">
        <pc:chgData name="CRICHIGNO BENITEZ, JORGE" userId="e8c2d0ca-3c76-40b7-b803-52729ce5e219" providerId="ADAL" clId="{088863AF-A5E2-4685-8788-B40FCA146982}" dt="2020-06-12T13:43:24.556" v="2" actId="47"/>
        <pc:sldMkLst>
          <pc:docMk/>
          <pc:sldMk cId="435817353" sldId="330"/>
        </pc:sldMkLst>
      </pc:sldChg>
      <pc:sldChg chg="del">
        <pc:chgData name="CRICHIGNO BENITEZ, JORGE" userId="e8c2d0ca-3c76-40b7-b803-52729ce5e219" providerId="ADAL" clId="{088863AF-A5E2-4685-8788-B40FCA146982}" dt="2020-06-12T13:43:24.556" v="2" actId="47"/>
        <pc:sldMkLst>
          <pc:docMk/>
          <pc:sldMk cId="3633934658" sldId="331"/>
        </pc:sldMkLst>
      </pc:sldChg>
      <pc:sldChg chg="del">
        <pc:chgData name="CRICHIGNO BENITEZ, JORGE" userId="e8c2d0ca-3c76-40b7-b803-52729ce5e219" providerId="ADAL" clId="{088863AF-A5E2-4685-8788-B40FCA146982}" dt="2020-06-12T13:43:24.556" v="2" actId="47"/>
        <pc:sldMkLst>
          <pc:docMk/>
          <pc:sldMk cId="1566967318" sldId="332"/>
        </pc:sldMkLst>
      </pc:sldChg>
      <pc:sldChg chg="add">
        <pc:chgData name="CRICHIGNO BENITEZ, JORGE" userId="e8c2d0ca-3c76-40b7-b803-52729ce5e219" providerId="ADAL" clId="{088863AF-A5E2-4685-8788-B40FCA146982}" dt="2020-06-12T13:43:08.249" v="1"/>
        <pc:sldMkLst>
          <pc:docMk/>
          <pc:sldMk cId="1463338585" sldId="333"/>
        </pc:sldMkLst>
      </pc:sldChg>
    </pc:docChg>
  </pc:docChgLst>
  <pc:docChgLst>
    <pc:chgData name="CRICHIGNO BENITEZ, JORGE" userId="e8c2d0ca-3c76-40b7-b803-52729ce5e219" providerId="ADAL" clId="{A24EEDE3-F526-44EA-B5F2-108BAC0295D5}"/>
    <pc:docChg chg="custSel modSld">
      <pc:chgData name="CRICHIGNO BENITEZ, JORGE" userId="e8c2d0ca-3c76-40b7-b803-52729ce5e219" providerId="ADAL" clId="{A24EEDE3-F526-44EA-B5F2-108BAC0295D5}" dt="2020-06-17T15:45:50.287" v="18" actId="1076"/>
      <pc:docMkLst>
        <pc:docMk/>
      </pc:docMkLst>
      <pc:sldChg chg="addSp delSp modSp mod">
        <pc:chgData name="CRICHIGNO BENITEZ, JORGE" userId="e8c2d0ca-3c76-40b7-b803-52729ce5e219" providerId="ADAL" clId="{A24EEDE3-F526-44EA-B5F2-108BAC0295D5}" dt="2020-06-17T15:45:50.287" v="18" actId="1076"/>
        <pc:sldMkLst>
          <pc:docMk/>
          <pc:sldMk cId="1356268546" sldId="322"/>
        </pc:sldMkLst>
        <pc:spChg chg="mod">
          <ac:chgData name="CRICHIGNO BENITEZ, JORGE" userId="e8c2d0ca-3c76-40b7-b803-52729ce5e219" providerId="ADAL" clId="{A24EEDE3-F526-44EA-B5F2-108BAC0295D5}" dt="2020-06-17T15:44:56.794" v="13" actId="20577"/>
          <ac:spMkLst>
            <pc:docMk/>
            <pc:sldMk cId="1356268546" sldId="322"/>
            <ac:spMk id="3" creationId="{4BC348B2-A502-4478-977C-9683494609FC}"/>
          </ac:spMkLst>
        </pc:spChg>
        <pc:graphicFrameChg chg="del">
          <ac:chgData name="CRICHIGNO BENITEZ, JORGE" userId="e8c2d0ca-3c76-40b7-b803-52729ce5e219" providerId="ADAL" clId="{A24EEDE3-F526-44EA-B5F2-108BAC0295D5}" dt="2020-06-17T15:45:03.261" v="14" actId="478"/>
          <ac:graphicFrameMkLst>
            <pc:docMk/>
            <pc:sldMk cId="1356268546" sldId="322"/>
            <ac:graphicFrameMk id="9" creationId="{F8040CF8-94D2-47BD-944D-0B090E15D988}"/>
          </ac:graphicFrameMkLst>
        </pc:graphicFrameChg>
        <pc:picChg chg="add mod">
          <ac:chgData name="CRICHIGNO BENITEZ, JORGE" userId="e8c2d0ca-3c76-40b7-b803-52729ce5e219" providerId="ADAL" clId="{A24EEDE3-F526-44EA-B5F2-108BAC0295D5}" dt="2020-06-17T15:45:50.287" v="18" actId="1076"/>
          <ac:picMkLst>
            <pc:docMk/>
            <pc:sldMk cId="1356268546" sldId="322"/>
            <ac:picMk id="7" creationId="{08497038-7A56-468A-B550-307E9AE3E2D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583E93-7F06-4FD5-ADA4-45262C6273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925901-863E-43FB-9F23-CCCDED5D22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67944-E7CD-4CBF-B52C-CFDA3DC45EC0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3A2B97-BDDF-466E-9AE1-031669AAB6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9AFE7E-F29A-4A0A-827D-3961508E42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6D75D-FDCD-4C30-A01B-6DBB2744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0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0682D-FD54-284A-B7C8-2FCD4798133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F9C84-074E-E141-A3FD-46DE87E4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8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>
            <a:normAutofit/>
          </a:bodyPr>
          <a:lstStyle>
            <a:lvl1pPr algn="l">
              <a:defRPr sz="3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39972" y="1435395"/>
            <a:ext cx="10558130" cy="329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97550" y="1028700"/>
            <a:ext cx="10984850" cy="4800599"/>
          </a:xfrm>
        </p:spPr>
        <p:txBody>
          <a:bodyPr/>
          <a:lstStyle>
            <a:lvl1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spcAft>
                <a:spcPts val="200"/>
              </a:spcAf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spcAft>
                <a:spcPts val="200"/>
              </a:spcAft>
              <a:defRPr/>
            </a:lvl3pPr>
            <a:lvl4pPr algn="just">
              <a:spcAft>
                <a:spcPts val="20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spcAft>
                <a:spcPts val="200"/>
              </a:spcAf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A268889-C088-4D9F-A378-39E724A36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491" y="6459784"/>
            <a:ext cx="288174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64972F-81E4-47C1-8110-0800DB01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484" y="6459783"/>
            <a:ext cx="1312025" cy="365125"/>
          </a:xfrm>
        </p:spPr>
        <p:txBody>
          <a:bodyPr/>
          <a:lstStyle/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1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436" y="6459785"/>
            <a:ext cx="2927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7539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097280" y="1737845"/>
            <a:ext cx="1006321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etlab.cec.sc.edu/" TargetMode="External"/><Relationship Id="rId2" Type="http://schemas.openxmlformats.org/officeDocument/2006/relationships/hyperlink" Target="http://ce.sc.edu/cyberinfra/workshop_2020_2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gomezgaj@email.sc.edu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C831E-31FE-4748-8419-ADA5A6AF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6F61B-8E09-4038-BC83-0CC5D328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1F3A99-91F5-44A2-9A29-778E2BCA2F9C}"/>
              </a:ext>
            </a:extLst>
          </p:cNvPr>
          <p:cNvSpPr/>
          <p:nvPr/>
        </p:nvSpPr>
        <p:spPr>
          <a:xfrm>
            <a:off x="1524000" y="703385"/>
            <a:ext cx="9180484" cy="472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High-speed Networks, Cybersecurity, and Software-defined Networking Workshop</a:t>
            </a:r>
          </a:p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Jorge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Crichigno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University of South Carolina</a:t>
            </a:r>
          </a:p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Western Academy Support and Training Center (WASTC)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2020 Summer Conference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June 15 – June 19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9DEA38-F33A-4DB4-B38E-BD9DEAF15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493158"/>
            <a:ext cx="790714" cy="8030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63B4DE3-7FD4-493A-9DDD-D21799C6CE54}"/>
              </a:ext>
            </a:extLst>
          </p:cNvPr>
          <p:cNvSpPr txBox="1"/>
          <p:nvPr/>
        </p:nvSpPr>
        <p:spPr>
          <a:xfrm>
            <a:off x="2403231" y="5618257"/>
            <a:ext cx="8249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National Science Foundation (NSF), Office of Advanced Cyberinfrastructure (OAC) and </a:t>
            </a:r>
          </a:p>
          <a:p>
            <a:r>
              <a:rPr lang="en-US" dirty="0"/>
              <a:t>Advanced Technological Education (ATE)</a:t>
            </a:r>
          </a:p>
        </p:txBody>
      </p:sp>
    </p:spTree>
    <p:extLst>
      <p:ext uri="{BB962C8B-B14F-4D97-AF65-F5344CB8AC3E}">
        <p14:creationId xmlns:p14="http://schemas.microsoft.com/office/powerpoint/2010/main" val="338758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4D3AD81-3C3A-4BDD-BF30-69AC30A87C3A}"/>
              </a:ext>
            </a:extLst>
          </p:cNvPr>
          <p:cNvSpPr txBox="1"/>
          <p:nvPr/>
        </p:nvSpPr>
        <p:spPr>
          <a:xfrm>
            <a:off x="2553724" y="2562523"/>
            <a:ext cx="7084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Workshop Overview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ED1A07-BE5B-4835-9028-8EF79FEDA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9D0812-3064-495A-B84F-221A6582C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1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The University of South Carolina (USC) has developed custom labs for topics related to networks and cybersecurity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The topics complement other programs (for example, CCNA)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Emphasis on open source software</a:t>
            </a:r>
          </a:p>
          <a:p>
            <a:pPr marL="584708" lvl="1" indent="-292100">
              <a:buFont typeface="Wingdings" panose="05000000000000000000" pitchFamily="2" charset="2"/>
              <a:buChar char="Ø"/>
            </a:pPr>
            <a:r>
              <a:rPr lang="en-US" dirty="0"/>
              <a:t>Linux</a:t>
            </a:r>
          </a:p>
          <a:p>
            <a:pPr marL="584708" lvl="1" indent="-292100">
              <a:buFont typeface="Wingdings" panose="05000000000000000000" pitchFamily="2" charset="2"/>
              <a:buChar char="Ø"/>
            </a:pPr>
            <a:r>
              <a:rPr lang="en-US" dirty="0"/>
              <a:t>Mininet</a:t>
            </a:r>
          </a:p>
          <a:p>
            <a:pPr marL="584708" lvl="1" indent="-292100">
              <a:buFont typeface="Wingdings" panose="05000000000000000000" pitchFamily="2" charset="2"/>
              <a:buChar char="Ø"/>
            </a:pPr>
            <a:r>
              <a:rPr lang="en-US" dirty="0" err="1"/>
              <a:t>Zeek</a:t>
            </a:r>
            <a:r>
              <a:rPr lang="en-US" dirty="0"/>
              <a:t> Intrusion Detection Systems (IDS)</a:t>
            </a:r>
          </a:p>
          <a:p>
            <a:pPr marL="584708" lvl="1" indent="-292100">
              <a:buFont typeface="Wingdings" panose="05000000000000000000" pitchFamily="2" charset="2"/>
              <a:buChar char="Ø"/>
            </a:pPr>
            <a:r>
              <a:rPr lang="en-US" dirty="0"/>
              <a:t>Open source routers</a:t>
            </a:r>
          </a:p>
          <a:p>
            <a:pPr marL="584708" lvl="1" indent="-292100">
              <a:buFont typeface="Wingdings" panose="05000000000000000000" pitchFamily="2" charset="2"/>
              <a:buChar char="Ø"/>
            </a:pPr>
            <a:r>
              <a:rPr lang="en-US" dirty="0"/>
              <a:t>Open source Software-defined Networking devices (ONOS controller, SDN switches)</a:t>
            </a:r>
          </a:p>
          <a:p>
            <a:pPr marL="292608" lvl="1" indent="0">
              <a:buNone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454595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38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indent="-2921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These labs will be available for NETLAB+ customers (Fall 2020)</a:t>
            </a:r>
          </a:p>
          <a:p>
            <a:pPr marL="292100" indent="-2921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Material is posted in the following webpage:</a:t>
            </a:r>
          </a:p>
          <a:p>
            <a:pPr marL="584708" lvl="1" indent="-2921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>
                <a:hlinkClick r:id="rId2"/>
              </a:rPr>
              <a:t>http://ce.sc.edu/cyberinfra/workshop_2020_2.html</a:t>
            </a:r>
            <a:endParaRPr lang="en-US" dirty="0"/>
          </a:p>
          <a:p>
            <a:pPr marL="292100" indent="-2921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For the workshop, we will use </a:t>
            </a:r>
            <a:r>
              <a:rPr lang="en-US" dirty="0" err="1"/>
              <a:t>UofSC’s</a:t>
            </a:r>
            <a:r>
              <a:rPr lang="en-US" dirty="0"/>
              <a:t> NETLAB system</a:t>
            </a:r>
          </a:p>
          <a:p>
            <a:pPr marL="584708" lvl="1" indent="-2921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/>
              <a:t>URL: </a:t>
            </a:r>
            <a:r>
              <a:rPr lang="en-US" dirty="0">
                <a:hlinkClick r:id="rId3"/>
              </a:rPr>
              <a:t>https://netlab.cec.sc.edu/</a:t>
            </a:r>
            <a:endParaRPr lang="en-US" dirty="0"/>
          </a:p>
          <a:p>
            <a:pPr marL="584708" lvl="1" indent="-2921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/>
              <a:t>Username: email used for registration</a:t>
            </a:r>
          </a:p>
          <a:p>
            <a:pPr marL="584708" lvl="1" indent="-2921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/>
              <a:t>Password: wastc2020</a:t>
            </a:r>
          </a:p>
          <a:p>
            <a:pPr marL="292608" lvl="1" indent="0">
              <a:spcBef>
                <a:spcPts val="600"/>
              </a:spcBef>
              <a:buNone/>
            </a:pPr>
            <a:endParaRPr lang="en-US" dirty="0"/>
          </a:p>
          <a:p>
            <a:pPr marL="292608" lvl="1" indent="0">
              <a:spcBef>
                <a:spcPts val="600"/>
              </a:spcBef>
              <a:buNone/>
            </a:pPr>
            <a:r>
              <a:rPr lang="en-US" dirty="0"/>
              <a:t>If you registered to the workshop and are not able to access the NETLAB system, please contact Jose Gomez in the chat window (or via email at </a:t>
            </a:r>
            <a:r>
              <a:rPr lang="en-US" dirty="0">
                <a:hlinkClick r:id="rId4"/>
              </a:rPr>
              <a:t>gomezgaj@email.sc.edu</a:t>
            </a:r>
            <a:r>
              <a:rPr lang="en-US" dirty="0"/>
              <a:t>)</a:t>
            </a:r>
          </a:p>
          <a:p>
            <a:pPr marL="584708" lvl="1" indent="-29210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454595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78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indent="-2921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The workshop is from Monday June 15 to Friday June 19</a:t>
            </a:r>
          </a:p>
          <a:p>
            <a:pPr marL="292100" indent="-2921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Morning 9:00 – 12:00 PDT</a:t>
            </a:r>
          </a:p>
          <a:p>
            <a:pPr marL="584708" lvl="1" indent="-2921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/>
              <a:t>Discussion of topics, labs</a:t>
            </a:r>
          </a:p>
          <a:p>
            <a:pPr marL="292100" indent="-2921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Afternoon 13:00 – 14:00 PDT</a:t>
            </a:r>
          </a:p>
          <a:p>
            <a:pPr marL="584708" lvl="1" indent="-2921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/>
              <a:t>Office hours</a:t>
            </a:r>
          </a:p>
          <a:p>
            <a:pPr marL="584708" lvl="1" indent="-29210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454595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15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indent="-2921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Wednesday June 17: SDN</a:t>
            </a:r>
          </a:p>
          <a:p>
            <a:pPr marL="584708" lvl="1" indent="-29210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1770512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497038-7A56-468A-B550-307E9AE3E2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775" y="2116314"/>
            <a:ext cx="10820400" cy="3006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26854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8771</TotalTime>
  <Words>263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Avenir Next</vt:lpstr>
      <vt:lpstr>Calibri</vt:lpstr>
      <vt:lpstr>Calibri Light</vt:lpstr>
      <vt:lpstr>Wingdings</vt:lpstr>
      <vt:lpstr>Retrospect</vt:lpstr>
      <vt:lpstr>PowerPoint Presentation</vt:lpstr>
      <vt:lpstr>PowerPoint Presentation</vt:lpstr>
      <vt:lpstr>Workshop Overview</vt:lpstr>
      <vt:lpstr>Workshop Overview</vt:lpstr>
      <vt:lpstr>Workshop Overview</vt:lpstr>
      <vt:lpstr>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CRICHIGNO BENITEZ, JORGE</cp:lastModifiedBy>
  <cp:revision>56</cp:revision>
  <dcterms:created xsi:type="dcterms:W3CDTF">2020-04-03T21:33:21Z</dcterms:created>
  <dcterms:modified xsi:type="dcterms:W3CDTF">2020-06-17T15:45:58Z</dcterms:modified>
</cp:coreProperties>
</file>